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3.xml" ContentType="application/vnd.openxmlformats-officedocument.theme+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theme/theme4.xml" ContentType="application/vnd.openxmlformats-officedocument.theme+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theme/theme5.xml" ContentType="application/vnd.openxmlformats-officedocument.theme+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theme/theme6.xml" ContentType="application/vnd.openxmlformats-officedocument.theme+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theme/theme7.xml" ContentType="application/vnd.openxmlformats-officedocument.theme+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theme/theme8.xml" ContentType="application/vnd.openxmlformats-officedocument.theme+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theme/theme9.xml" ContentType="application/vnd.openxmlformats-officedocument.theme+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theme/theme10.xml" ContentType="application/vnd.openxmlformats-officedocument.theme+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theme/theme11.xml" ContentType="application/vnd.openxmlformats-officedocument.theme+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theme/theme12.xml" ContentType="application/vnd.openxmlformats-officedocument.theme+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theme/theme13.xml" ContentType="application/vnd.openxmlformats-officedocument.theme+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slideLayouts/slideLayout166.xml" ContentType="application/vnd.openxmlformats-officedocument.presentationml.slideLayout+xml"/>
  <Override PartName="/ppt/slideLayouts/slideLayout167.xml" ContentType="application/vnd.openxmlformats-officedocument.presentationml.slideLayout+xml"/>
  <Override PartName="/ppt/theme/theme14.xml" ContentType="application/vnd.openxmlformats-officedocument.theme+xml"/>
  <Override PartName="/ppt/theme/theme15.xml" ContentType="application/vnd.openxmlformats-officedocument.theme+xml"/>
  <Override PartName="/ppt/theme/theme1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theme/themeOverride1.xml" ContentType="application/vnd.openxmlformats-officedocument.themeOverr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ink/ink1.xml" ContentType="application/inkml+xml"/>
  <Override PartName="/ppt/ink/ink2.xml" ContentType="application/inkml+xml"/>
  <Override PartName="/ppt/ink/ink3.xml" ContentType="application/inkml+xml"/>
  <Override PartName="/ppt/ink/ink4.xml" ContentType="application/inkml+xml"/>
  <Override PartName="/ppt/ink/ink5.xml" ContentType="application/inkml+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 id="2147485532" r:id="rId2"/>
    <p:sldMasterId id="2147485814" r:id="rId3"/>
    <p:sldMasterId id="2147485826" r:id="rId4"/>
    <p:sldMasterId id="2147489077" r:id="rId5"/>
    <p:sldMasterId id="2147489179" r:id="rId6"/>
    <p:sldMasterId id="2147490922" r:id="rId7"/>
    <p:sldMasterId id="2147491901" r:id="rId8"/>
    <p:sldMasterId id="2147491925" r:id="rId9"/>
    <p:sldMasterId id="2147491937" r:id="rId10"/>
    <p:sldMasterId id="2147491952" r:id="rId11"/>
    <p:sldMasterId id="2147491964" r:id="rId12"/>
    <p:sldMasterId id="2147491978" r:id="rId13"/>
    <p:sldMasterId id="2147491990" r:id="rId14"/>
  </p:sldMasterIdLst>
  <p:notesMasterIdLst>
    <p:notesMasterId r:id="rId72"/>
  </p:notesMasterIdLst>
  <p:handoutMasterIdLst>
    <p:handoutMasterId r:id="rId73"/>
  </p:handoutMasterIdLst>
  <p:sldIdLst>
    <p:sldId id="1830" r:id="rId15"/>
    <p:sldId id="393" r:id="rId16"/>
    <p:sldId id="464" r:id="rId17"/>
    <p:sldId id="452" r:id="rId18"/>
    <p:sldId id="1901" r:id="rId19"/>
    <p:sldId id="1894" r:id="rId20"/>
    <p:sldId id="1899" r:id="rId21"/>
    <p:sldId id="1900" r:id="rId22"/>
    <p:sldId id="1861" r:id="rId23"/>
    <p:sldId id="415" r:id="rId24"/>
    <p:sldId id="1903" r:id="rId25"/>
    <p:sldId id="1877" r:id="rId26"/>
    <p:sldId id="1795" r:id="rId27"/>
    <p:sldId id="262" r:id="rId28"/>
    <p:sldId id="591" r:id="rId29"/>
    <p:sldId id="1781" r:id="rId30"/>
    <p:sldId id="493" r:id="rId31"/>
    <p:sldId id="536" r:id="rId32"/>
    <p:sldId id="296" r:id="rId33"/>
    <p:sldId id="381" r:id="rId34"/>
    <p:sldId id="1020" r:id="rId35"/>
    <p:sldId id="378" r:id="rId36"/>
    <p:sldId id="1826" r:id="rId37"/>
    <p:sldId id="438" r:id="rId38"/>
    <p:sldId id="1879" r:id="rId39"/>
    <p:sldId id="1880" r:id="rId40"/>
    <p:sldId id="1868" r:id="rId41"/>
    <p:sldId id="1882" r:id="rId42"/>
    <p:sldId id="1888" r:id="rId43"/>
    <p:sldId id="1883" r:id="rId44"/>
    <p:sldId id="312" r:id="rId45"/>
    <p:sldId id="1871" r:id="rId46"/>
    <p:sldId id="1872" r:id="rId47"/>
    <p:sldId id="1874" r:id="rId48"/>
    <p:sldId id="1875" r:id="rId49"/>
    <p:sldId id="451" r:id="rId50"/>
    <p:sldId id="1016" r:id="rId51"/>
    <p:sldId id="1863" r:id="rId52"/>
    <p:sldId id="1018" r:id="rId53"/>
    <p:sldId id="1794" r:id="rId54"/>
    <p:sldId id="587" r:id="rId55"/>
    <p:sldId id="1864" r:id="rId56"/>
    <p:sldId id="1866" r:id="rId57"/>
    <p:sldId id="1865" r:id="rId58"/>
    <p:sldId id="1884" r:id="rId59"/>
    <p:sldId id="1021" r:id="rId60"/>
    <p:sldId id="322" r:id="rId61"/>
    <p:sldId id="1904" r:id="rId62"/>
    <p:sldId id="1905" r:id="rId63"/>
    <p:sldId id="584" r:id="rId64"/>
    <p:sldId id="1017" r:id="rId65"/>
    <p:sldId id="1891" r:id="rId66"/>
    <p:sldId id="1892" r:id="rId67"/>
    <p:sldId id="1895" r:id="rId68"/>
    <p:sldId id="1896" r:id="rId69"/>
    <p:sldId id="1897" r:id="rId70"/>
    <p:sldId id="1898" r:id="rId71"/>
  </p:sldIdLst>
  <p:sldSz cx="9144000" cy="6858000" type="screen4x3"/>
  <p:notesSz cx="6797675" cy="9926638"/>
  <p:defaultTextStyle>
    <a:defPPr>
      <a:defRPr lang="en-US"/>
    </a:defPPr>
    <a:lvl1pPr algn="l" rtl="0" eaLnBrk="0" fontAlgn="base" hangingPunct="0">
      <a:spcBef>
        <a:spcPct val="0"/>
      </a:spcBef>
      <a:spcAft>
        <a:spcPct val="0"/>
      </a:spcAft>
      <a:defRPr sz="2400" kern="1200">
        <a:solidFill>
          <a:schemeClr val="bg1"/>
        </a:solidFill>
        <a:latin typeface="Garamond" panose="02020404030301010803" pitchFamily="18" charset="0"/>
        <a:ea typeface="+mn-ea"/>
        <a:cs typeface="+mn-cs"/>
      </a:defRPr>
    </a:lvl1pPr>
    <a:lvl2pPr marL="457200" algn="l" rtl="0" eaLnBrk="0" fontAlgn="base" hangingPunct="0">
      <a:spcBef>
        <a:spcPct val="0"/>
      </a:spcBef>
      <a:spcAft>
        <a:spcPct val="0"/>
      </a:spcAft>
      <a:defRPr sz="2400" kern="1200">
        <a:solidFill>
          <a:schemeClr val="bg1"/>
        </a:solidFill>
        <a:latin typeface="Garamond" panose="02020404030301010803" pitchFamily="18" charset="0"/>
        <a:ea typeface="+mn-ea"/>
        <a:cs typeface="+mn-cs"/>
      </a:defRPr>
    </a:lvl2pPr>
    <a:lvl3pPr marL="914400" algn="l" rtl="0" eaLnBrk="0" fontAlgn="base" hangingPunct="0">
      <a:spcBef>
        <a:spcPct val="0"/>
      </a:spcBef>
      <a:spcAft>
        <a:spcPct val="0"/>
      </a:spcAft>
      <a:defRPr sz="2400" kern="1200">
        <a:solidFill>
          <a:schemeClr val="bg1"/>
        </a:solidFill>
        <a:latin typeface="Garamond" panose="02020404030301010803" pitchFamily="18" charset="0"/>
        <a:ea typeface="+mn-ea"/>
        <a:cs typeface="+mn-cs"/>
      </a:defRPr>
    </a:lvl3pPr>
    <a:lvl4pPr marL="1371600" algn="l" rtl="0" eaLnBrk="0" fontAlgn="base" hangingPunct="0">
      <a:spcBef>
        <a:spcPct val="0"/>
      </a:spcBef>
      <a:spcAft>
        <a:spcPct val="0"/>
      </a:spcAft>
      <a:defRPr sz="2400" kern="1200">
        <a:solidFill>
          <a:schemeClr val="bg1"/>
        </a:solidFill>
        <a:latin typeface="Garamond" panose="02020404030301010803" pitchFamily="18" charset="0"/>
        <a:ea typeface="+mn-ea"/>
        <a:cs typeface="+mn-cs"/>
      </a:defRPr>
    </a:lvl4pPr>
    <a:lvl5pPr marL="1828800" algn="l" rtl="0" eaLnBrk="0" fontAlgn="base" hangingPunct="0">
      <a:spcBef>
        <a:spcPct val="0"/>
      </a:spcBef>
      <a:spcAft>
        <a:spcPct val="0"/>
      </a:spcAft>
      <a:defRPr sz="2400" kern="1200">
        <a:solidFill>
          <a:schemeClr val="bg1"/>
        </a:solidFill>
        <a:latin typeface="Garamond" panose="02020404030301010803" pitchFamily="18" charset="0"/>
        <a:ea typeface="+mn-ea"/>
        <a:cs typeface="+mn-cs"/>
      </a:defRPr>
    </a:lvl5pPr>
    <a:lvl6pPr marL="2286000" algn="l" defTabSz="914400" rtl="0" eaLnBrk="1" latinLnBrk="0" hangingPunct="1">
      <a:defRPr sz="2400" kern="1200">
        <a:solidFill>
          <a:schemeClr val="bg1"/>
        </a:solidFill>
        <a:latin typeface="Garamond" panose="02020404030301010803" pitchFamily="18" charset="0"/>
        <a:ea typeface="+mn-ea"/>
        <a:cs typeface="+mn-cs"/>
      </a:defRPr>
    </a:lvl6pPr>
    <a:lvl7pPr marL="2743200" algn="l" defTabSz="914400" rtl="0" eaLnBrk="1" latinLnBrk="0" hangingPunct="1">
      <a:defRPr sz="2400" kern="1200">
        <a:solidFill>
          <a:schemeClr val="bg1"/>
        </a:solidFill>
        <a:latin typeface="Garamond" panose="02020404030301010803" pitchFamily="18" charset="0"/>
        <a:ea typeface="+mn-ea"/>
        <a:cs typeface="+mn-cs"/>
      </a:defRPr>
    </a:lvl7pPr>
    <a:lvl8pPr marL="3200400" algn="l" defTabSz="914400" rtl="0" eaLnBrk="1" latinLnBrk="0" hangingPunct="1">
      <a:defRPr sz="2400" kern="1200">
        <a:solidFill>
          <a:schemeClr val="bg1"/>
        </a:solidFill>
        <a:latin typeface="Garamond" panose="02020404030301010803" pitchFamily="18" charset="0"/>
        <a:ea typeface="+mn-ea"/>
        <a:cs typeface="+mn-cs"/>
      </a:defRPr>
    </a:lvl8pPr>
    <a:lvl9pPr marL="3657600" algn="l" defTabSz="914400" rtl="0" eaLnBrk="1" latinLnBrk="0" hangingPunct="1">
      <a:defRPr sz="2400" kern="1200">
        <a:solidFill>
          <a:schemeClr val="bg1"/>
        </a:solidFill>
        <a:latin typeface="Garamond" panose="02020404030301010803" pitchFamily="18"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800080"/>
    <a:srgbClr val="68187E"/>
    <a:srgbClr val="009900"/>
    <a:srgbClr val="FFFF00"/>
    <a:srgbClr val="FF0000"/>
    <a:srgbClr val="00FFFF"/>
    <a:srgbClr val="0099FF"/>
    <a:srgbClr val="00FF00"/>
    <a:srgbClr val="FF3399"/>
    <a:srgbClr val="D6009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180" autoAdjust="0"/>
    <p:restoredTop sz="86494" autoAdjust="0"/>
  </p:normalViewPr>
  <p:slideViewPr>
    <p:cSldViewPr showGuides="1">
      <p:cViewPr varScale="1">
        <p:scale>
          <a:sx n="75" d="100"/>
          <a:sy n="75" d="100"/>
        </p:scale>
        <p:origin x="1004" y="36"/>
      </p:cViewPr>
      <p:guideLst>
        <p:guide orient="horz" pos="2160"/>
        <p:guide pos="2880"/>
      </p:guideLst>
    </p:cSldViewPr>
  </p:slideViewPr>
  <p:outlineViewPr>
    <p:cViewPr>
      <p:scale>
        <a:sx n="33" d="100"/>
        <a:sy n="33" d="100"/>
      </p:scale>
      <p:origin x="0" y="0"/>
    </p:cViewPr>
  </p:outlineViewPr>
  <p:notesTextViewPr>
    <p:cViewPr>
      <p:scale>
        <a:sx n="3" d="2"/>
        <a:sy n="3" d="2"/>
      </p:scale>
      <p:origin x="0" y="0"/>
    </p:cViewPr>
  </p:notesTextViewPr>
  <p:sorterViewPr>
    <p:cViewPr>
      <p:scale>
        <a:sx n="100" d="100"/>
        <a:sy n="100" d="100"/>
      </p:scale>
      <p:origin x="0" y="-486"/>
    </p:cViewPr>
  </p:sorter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12.xml"/><Relationship Id="rId21" Type="http://schemas.openxmlformats.org/officeDocument/2006/relationships/slide" Target="slides/slide7.xml"/><Relationship Id="rId42" Type="http://schemas.openxmlformats.org/officeDocument/2006/relationships/slide" Target="slides/slide28.xml"/><Relationship Id="rId47" Type="http://schemas.openxmlformats.org/officeDocument/2006/relationships/slide" Target="slides/slide33.xml"/><Relationship Id="rId63" Type="http://schemas.openxmlformats.org/officeDocument/2006/relationships/slide" Target="slides/slide49.xml"/><Relationship Id="rId68" Type="http://schemas.openxmlformats.org/officeDocument/2006/relationships/slide" Target="slides/slide54.xml"/><Relationship Id="rId16" Type="http://schemas.openxmlformats.org/officeDocument/2006/relationships/slide" Target="slides/slide2.xml"/><Relationship Id="rId11" Type="http://schemas.openxmlformats.org/officeDocument/2006/relationships/slideMaster" Target="slideMasters/slideMaster11.xml"/><Relationship Id="rId24" Type="http://schemas.openxmlformats.org/officeDocument/2006/relationships/slide" Target="slides/slide10.xml"/><Relationship Id="rId32" Type="http://schemas.openxmlformats.org/officeDocument/2006/relationships/slide" Target="slides/slide18.xml"/><Relationship Id="rId37" Type="http://schemas.openxmlformats.org/officeDocument/2006/relationships/slide" Target="slides/slide23.xml"/><Relationship Id="rId40" Type="http://schemas.openxmlformats.org/officeDocument/2006/relationships/slide" Target="slides/slide26.xml"/><Relationship Id="rId45" Type="http://schemas.openxmlformats.org/officeDocument/2006/relationships/slide" Target="slides/slide31.xml"/><Relationship Id="rId53" Type="http://schemas.openxmlformats.org/officeDocument/2006/relationships/slide" Target="slides/slide39.xml"/><Relationship Id="rId58" Type="http://schemas.openxmlformats.org/officeDocument/2006/relationships/slide" Target="slides/slide44.xml"/><Relationship Id="rId66" Type="http://schemas.openxmlformats.org/officeDocument/2006/relationships/slide" Target="slides/slide52.xml"/><Relationship Id="rId74" Type="http://schemas.openxmlformats.org/officeDocument/2006/relationships/presProps" Target="presProps.xml"/><Relationship Id="rId5" Type="http://schemas.openxmlformats.org/officeDocument/2006/relationships/slideMaster" Target="slideMasters/slideMaster5.xml"/><Relationship Id="rId61" Type="http://schemas.openxmlformats.org/officeDocument/2006/relationships/slide" Target="slides/slide47.xml"/><Relationship Id="rId19" Type="http://schemas.openxmlformats.org/officeDocument/2006/relationships/slide" Target="slides/slide5.xml"/><Relationship Id="rId14" Type="http://schemas.openxmlformats.org/officeDocument/2006/relationships/slideMaster" Target="slideMasters/slideMaster14.xml"/><Relationship Id="rId22" Type="http://schemas.openxmlformats.org/officeDocument/2006/relationships/slide" Target="slides/slide8.xml"/><Relationship Id="rId27" Type="http://schemas.openxmlformats.org/officeDocument/2006/relationships/slide" Target="slides/slide13.xml"/><Relationship Id="rId30" Type="http://schemas.openxmlformats.org/officeDocument/2006/relationships/slide" Target="slides/slide16.xml"/><Relationship Id="rId35" Type="http://schemas.openxmlformats.org/officeDocument/2006/relationships/slide" Target="slides/slide21.xml"/><Relationship Id="rId43" Type="http://schemas.openxmlformats.org/officeDocument/2006/relationships/slide" Target="slides/slide29.xml"/><Relationship Id="rId48" Type="http://schemas.openxmlformats.org/officeDocument/2006/relationships/slide" Target="slides/slide34.xml"/><Relationship Id="rId56" Type="http://schemas.openxmlformats.org/officeDocument/2006/relationships/slide" Target="slides/slide42.xml"/><Relationship Id="rId64" Type="http://schemas.openxmlformats.org/officeDocument/2006/relationships/slide" Target="slides/slide50.xml"/><Relationship Id="rId69" Type="http://schemas.openxmlformats.org/officeDocument/2006/relationships/slide" Target="slides/slide55.xml"/><Relationship Id="rId77" Type="http://schemas.openxmlformats.org/officeDocument/2006/relationships/tableStyles" Target="tableStyles.xml"/><Relationship Id="rId8" Type="http://schemas.openxmlformats.org/officeDocument/2006/relationships/slideMaster" Target="slideMasters/slideMaster8.xml"/><Relationship Id="rId51" Type="http://schemas.openxmlformats.org/officeDocument/2006/relationships/slide" Target="slides/slide37.xml"/><Relationship Id="rId72" Type="http://schemas.openxmlformats.org/officeDocument/2006/relationships/notesMaster" Target="notesMasters/notesMaster1.xml"/><Relationship Id="rId3" Type="http://schemas.openxmlformats.org/officeDocument/2006/relationships/slideMaster" Target="slideMasters/slideMaster3.xml"/><Relationship Id="rId12" Type="http://schemas.openxmlformats.org/officeDocument/2006/relationships/slideMaster" Target="slideMasters/slideMaster12.xml"/><Relationship Id="rId17" Type="http://schemas.openxmlformats.org/officeDocument/2006/relationships/slide" Target="slides/slide3.xml"/><Relationship Id="rId25" Type="http://schemas.openxmlformats.org/officeDocument/2006/relationships/slide" Target="slides/slide11.xml"/><Relationship Id="rId33" Type="http://schemas.openxmlformats.org/officeDocument/2006/relationships/slide" Target="slides/slide19.xml"/><Relationship Id="rId38" Type="http://schemas.openxmlformats.org/officeDocument/2006/relationships/slide" Target="slides/slide24.xml"/><Relationship Id="rId46" Type="http://schemas.openxmlformats.org/officeDocument/2006/relationships/slide" Target="slides/slide32.xml"/><Relationship Id="rId59" Type="http://schemas.openxmlformats.org/officeDocument/2006/relationships/slide" Target="slides/slide45.xml"/><Relationship Id="rId67" Type="http://schemas.openxmlformats.org/officeDocument/2006/relationships/slide" Target="slides/slide53.xml"/><Relationship Id="rId20" Type="http://schemas.openxmlformats.org/officeDocument/2006/relationships/slide" Target="slides/slide6.xml"/><Relationship Id="rId41" Type="http://schemas.openxmlformats.org/officeDocument/2006/relationships/slide" Target="slides/slide27.xml"/><Relationship Id="rId54" Type="http://schemas.openxmlformats.org/officeDocument/2006/relationships/slide" Target="slides/slide40.xml"/><Relationship Id="rId62" Type="http://schemas.openxmlformats.org/officeDocument/2006/relationships/slide" Target="slides/slide48.xml"/><Relationship Id="rId70" Type="http://schemas.openxmlformats.org/officeDocument/2006/relationships/slide" Target="slides/slide56.xml"/><Relationship Id="rId75"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1.xml"/><Relationship Id="rId23" Type="http://schemas.openxmlformats.org/officeDocument/2006/relationships/slide" Target="slides/slide9.xml"/><Relationship Id="rId28" Type="http://schemas.openxmlformats.org/officeDocument/2006/relationships/slide" Target="slides/slide14.xml"/><Relationship Id="rId36" Type="http://schemas.openxmlformats.org/officeDocument/2006/relationships/slide" Target="slides/slide22.xml"/><Relationship Id="rId49" Type="http://schemas.openxmlformats.org/officeDocument/2006/relationships/slide" Target="slides/slide35.xml"/><Relationship Id="rId57" Type="http://schemas.openxmlformats.org/officeDocument/2006/relationships/slide" Target="slides/slide43.xml"/><Relationship Id="rId10" Type="http://schemas.openxmlformats.org/officeDocument/2006/relationships/slideMaster" Target="slideMasters/slideMaster10.xml"/><Relationship Id="rId31" Type="http://schemas.openxmlformats.org/officeDocument/2006/relationships/slide" Target="slides/slide17.xml"/><Relationship Id="rId44" Type="http://schemas.openxmlformats.org/officeDocument/2006/relationships/slide" Target="slides/slide30.xml"/><Relationship Id="rId52" Type="http://schemas.openxmlformats.org/officeDocument/2006/relationships/slide" Target="slides/slide38.xml"/><Relationship Id="rId60" Type="http://schemas.openxmlformats.org/officeDocument/2006/relationships/slide" Target="slides/slide46.xml"/><Relationship Id="rId65" Type="http://schemas.openxmlformats.org/officeDocument/2006/relationships/slide" Target="slides/slide51.xml"/><Relationship Id="rId73" Type="http://schemas.openxmlformats.org/officeDocument/2006/relationships/handoutMaster" Target="handoutMasters/handoutMaster1.xml"/><Relationship Id="rId4" Type="http://schemas.openxmlformats.org/officeDocument/2006/relationships/slideMaster" Target="slideMasters/slideMaster4.xml"/><Relationship Id="rId9" Type="http://schemas.openxmlformats.org/officeDocument/2006/relationships/slideMaster" Target="slideMasters/slideMaster9.xml"/><Relationship Id="rId13" Type="http://schemas.openxmlformats.org/officeDocument/2006/relationships/slideMaster" Target="slideMasters/slideMaster13.xml"/><Relationship Id="rId18" Type="http://schemas.openxmlformats.org/officeDocument/2006/relationships/slide" Target="slides/slide4.xml"/><Relationship Id="rId39" Type="http://schemas.openxmlformats.org/officeDocument/2006/relationships/slide" Target="slides/slide25.xml"/><Relationship Id="rId34" Type="http://schemas.openxmlformats.org/officeDocument/2006/relationships/slide" Target="slides/slide20.xml"/><Relationship Id="rId50" Type="http://schemas.openxmlformats.org/officeDocument/2006/relationships/slide" Target="slides/slide36.xml"/><Relationship Id="rId55" Type="http://schemas.openxmlformats.org/officeDocument/2006/relationships/slide" Target="slides/slide41.xml"/><Relationship Id="rId76" Type="http://schemas.openxmlformats.org/officeDocument/2006/relationships/theme" Target="theme/theme1.xml"/><Relationship Id="rId7" Type="http://schemas.openxmlformats.org/officeDocument/2006/relationships/slideMaster" Target="slideMasters/slideMaster7.xml"/><Relationship Id="rId71" Type="http://schemas.openxmlformats.org/officeDocument/2006/relationships/slide" Target="slides/slide57.xml"/><Relationship Id="rId2" Type="http://schemas.openxmlformats.org/officeDocument/2006/relationships/slideMaster" Target="slideMasters/slideMaster2.xml"/><Relationship Id="rId29" Type="http://schemas.openxmlformats.org/officeDocument/2006/relationships/slide" Target="slides/slide15.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4.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1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Segnaposto intestazione 1">
            <a:extLst>
              <a:ext uri="{FF2B5EF4-FFF2-40B4-BE49-F238E27FC236}">
                <a16:creationId xmlns:a16="http://schemas.microsoft.com/office/drawing/2014/main" id="{2177EDB0-FCC3-495F-A861-CF7FD9A10EC7}"/>
              </a:ext>
            </a:extLst>
          </p:cNvPr>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pPr>
              <a:defRPr/>
            </a:pPr>
            <a:endParaRPr lang="it-IT"/>
          </a:p>
        </p:txBody>
      </p:sp>
      <p:sp>
        <p:nvSpPr>
          <p:cNvPr id="3" name="Segnaposto data 2">
            <a:extLst>
              <a:ext uri="{FF2B5EF4-FFF2-40B4-BE49-F238E27FC236}">
                <a16:creationId xmlns:a16="http://schemas.microsoft.com/office/drawing/2014/main" id="{E9A3C0D3-E226-4EDE-B59F-C3571ED184B2}"/>
              </a:ext>
            </a:extLst>
          </p:cNvPr>
          <p:cNvSpPr>
            <a:spLocks noGrp="1"/>
          </p:cNvSpPr>
          <p:nvPr>
            <p:ph type="dt" sz="quarter" idx="1"/>
          </p:nvPr>
        </p:nvSpPr>
        <p:spPr>
          <a:xfrm>
            <a:off x="3851275" y="0"/>
            <a:ext cx="2944813" cy="496888"/>
          </a:xfrm>
          <a:prstGeom prst="rect">
            <a:avLst/>
          </a:prstGeom>
        </p:spPr>
        <p:txBody>
          <a:bodyPr vert="horz" lIns="91440" tIns="45720" rIns="91440" bIns="45720" rtlCol="0"/>
          <a:lstStyle>
            <a:lvl1pPr algn="r">
              <a:defRPr sz="1200"/>
            </a:lvl1pPr>
          </a:lstStyle>
          <a:p>
            <a:pPr>
              <a:defRPr/>
            </a:pPr>
            <a:fld id="{04274E10-5209-47F6-8A38-85670581BDD8}" type="datetimeFigureOut">
              <a:rPr lang="it-IT"/>
              <a:pPr>
                <a:defRPr/>
              </a:pPr>
              <a:t>28/09/2023</a:t>
            </a:fld>
            <a:endParaRPr lang="it-IT"/>
          </a:p>
        </p:txBody>
      </p:sp>
      <p:sp>
        <p:nvSpPr>
          <p:cNvPr id="4" name="Segnaposto piè di pagina 3">
            <a:extLst>
              <a:ext uri="{FF2B5EF4-FFF2-40B4-BE49-F238E27FC236}">
                <a16:creationId xmlns:a16="http://schemas.microsoft.com/office/drawing/2014/main" id="{70A38CF4-39CC-4149-B90C-EA8A6381E3ED}"/>
              </a:ext>
            </a:extLst>
          </p:cNvPr>
          <p:cNvSpPr>
            <a:spLocks noGrp="1"/>
          </p:cNvSpPr>
          <p:nvPr>
            <p:ph type="ftr" sz="quarter" idx="2"/>
          </p:nvPr>
        </p:nvSpPr>
        <p:spPr>
          <a:xfrm>
            <a:off x="0" y="9428163"/>
            <a:ext cx="2946400" cy="496887"/>
          </a:xfrm>
          <a:prstGeom prst="rect">
            <a:avLst/>
          </a:prstGeom>
        </p:spPr>
        <p:txBody>
          <a:bodyPr vert="horz" lIns="91440" tIns="45720" rIns="91440" bIns="45720" rtlCol="0" anchor="b"/>
          <a:lstStyle>
            <a:lvl1pPr algn="l">
              <a:defRPr sz="1200"/>
            </a:lvl1pPr>
          </a:lstStyle>
          <a:p>
            <a:pPr>
              <a:defRPr/>
            </a:pPr>
            <a:endParaRPr lang="it-IT"/>
          </a:p>
        </p:txBody>
      </p:sp>
      <p:sp>
        <p:nvSpPr>
          <p:cNvPr id="5" name="Segnaposto numero diapositiva 4">
            <a:extLst>
              <a:ext uri="{FF2B5EF4-FFF2-40B4-BE49-F238E27FC236}">
                <a16:creationId xmlns:a16="http://schemas.microsoft.com/office/drawing/2014/main" id="{0203E1CE-0FEF-4015-9CA5-BA980235923B}"/>
              </a:ext>
            </a:extLst>
          </p:cNvPr>
          <p:cNvSpPr>
            <a:spLocks noGrp="1"/>
          </p:cNvSpPr>
          <p:nvPr>
            <p:ph type="sldNum" sz="quarter" idx="3"/>
          </p:nvPr>
        </p:nvSpPr>
        <p:spPr>
          <a:xfrm>
            <a:off x="3851275" y="9428163"/>
            <a:ext cx="2944813" cy="496887"/>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pPr>
              <a:defRPr/>
            </a:pPr>
            <a:fld id="{1353D5D2-8FC6-49DB-9002-2782F093F75D}" type="slidenum">
              <a:rPr lang="it-IT" altLang="it-IT"/>
              <a:pPr>
                <a:defRPr/>
              </a:pPr>
              <a:t>‹N›</a:t>
            </a:fld>
            <a:endParaRPr lang="it-IT" altLang="it-IT"/>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6T21:19:01.404"/>
    </inkml:context>
    <inkml:brush xml:id="br0">
      <inkml:brushProperty name="width" value="0.05" units="cm"/>
      <inkml:brushProperty name="height" value="0.05" units="cm"/>
      <inkml:brushProperty name="color" value="#008C3A"/>
    </inkml:brush>
    <inkml:brush xml:id="br1">
      <inkml:brushProperty name="width" value="0.05" units="cm"/>
      <inkml:brushProperty name="height" value="0.05" units="cm"/>
    </inkml:brush>
  </inkml:definitions>
  <inkml:trace contextRef="#ctx0" brushRef="#br0">1531 1257 12651,'43'4'-554,"-42"-4"636,0 0-1,-1 0 0,1 0 1,-1 0-1,1 0 0,-1 0 1,1-1-1,0 1 0,-1 0 1,1 0-1,-1-1 0,1 1 1,-1 0-1,1-1 1,-1 1-1,1-1 0,-1 1 1,1 0-1,-1-1 0,0 1 1,1-1-1,-1 0 0,0 1 1,1-1-1,-1 1 0,0-1 1,1 0-1,-1 1 0,0-1 1,0 1-1,0-1 0,0 0 1,0 0-1,1 1 1,-1-1-82,-3-3 190,-19-3-150,6 3 160,3 8 40,11-5-237,-1 0 0,0 0 0,0 0 0,0 1 0,1 0 0,-1-1 1,0 1-1,0 0 0,0 0 0,0 1 0,0-1 0,1 1 0,-1 0 0,0 0 0,0 0 0,1 0 0,-3 1-3,-8 3 2,-18 8-12,-31 16-6,24 0 15,-16 1-6,-103 61 22,70-28-12,-59 62 11,48-19 4,96-105-18,-11 13 4,0 0 0,1 0 0,1 1 0,-10 16-4,-65 75 57,13 13 132,7-12-5,35-33-142,7-13 114,2 1 0,-1 11-156,-2 21 155,1-8 69,-3 18-143,14-57-54,-3 28 41,-13 18 97,23-67-108,2 0 0,0 0 0,2 0 0,0 7-57,1 56 88,1-84-84,3 14 8,-1 0 0,-1-1 0,-1 1 0,-1 10-12,-1 135 84,-5-74-65,-16-1 6,17 14-1,-4-21 0,14 2-3,-3-11-18,2-16 20,-10-11 2,-5 59 91,-7-5 20,8-32 536,-3-13-430,4-13-184,7-36-47,2-5-8,0 1 1,1-1-1,-1 1 0,0 0 1,0-1-1,1 1 1,-1 0-1,1 0 0,-1 0 1,1 0-1,-1-1 1,1 1-1,0 0 1,0 0-1,0 0 0,0 0 1,0 0-1,0 0 1,1 0-1,-1 0-3,3 7 15,-2-7-11,-1 0-1,1 0 1,-1 0-1,1 0 1,-1 0-1,0 0 1,1 0 0,-1 0-1,0 0 1,0 0-1,0 0 1,0 0-1,-1 0 1,1 0 0,0 0-1,-1 1-3,-14 74 88,4-26-4,0 29 112,5-67-166,-3 25 68,9 37 76,-3 14-38,3-34-103,14-3-17,-19-26-8,8 20 0,-6-4 9,-4-17-1,10-4-8,-7-6 0,6-10-8,-2-5-9,0 0 0,0 1-1,0-1 1,0 0-1,0 0 1,0 0 0,0 1-1,0-1 1,0 0-1,0 0 1,0 1 0,-1-1-1,1 0 1,0 0-1,0 0 1,0 1 0,0-1-1,0 0 1,0 0 0,-1 0-1,1 0 1,0 0-1,0 1 1,0-1 0,-1 0-1,1 0 1,0 0-1,0 0 1,0 0 0,0 0-1,-1 0 1,1 0-1,0 0 1,0 0 0,0 0-1,-1 0 1,1 0 0,0 0-1,0 0 1,0 0-1,-1 0 1,1 0 0,0 0-1,0 0 1,0 0-1,-1 0 1,1 0 0,0-1-1,0 1 1,0 0-1,0 0 1,-1 0 0,1 0-1,0 0 1,0-1 0,0 1-1,0 0 1,0 0-1,-1 0 1,1-1 0,0 1-1,0 0 1,0 0-1,0 0 1,0-1 0,0 1-1,0 0 10,-1-1-215,-44-1-6917,19 7 777</inkml:trace>
  <inkml:trace contextRef="#ctx0" brushRef="#br0" timeOffset="1">134 5230 8818,'5'43'-3,"-9"-46"243,11-4 452,-15 1-392,8 6-297,1 0-1,-1-1 1,0 1-1,0 0 0,0-1 1,0 1-1,0 0 0,0-1 1,0 1-1,0 0 1,0-1-1,1 1 0,-1 0 1,0-1-1,0 1 0,0 0 1,0 0-1,1-1 1,-1 1-1,0 0 0,0 0 1,1-1-1,-1 1 0,0 0 1,0 0-1,1 0 0,-1 0 1,0 0-1,1-1 1,-1 1-1,0 0 0,0 0 1,1 0-1,-1 0 0,0 0 1,1 0-1,-1 0 1,0 0-1,1 0 0,-1 0 1,0 0-1,0 0 0,1 1 1,-1-1-1,0 0 1,1 0-1,-1 0 0,0 0 1,0 1-1,1-1 0,-1 0 1,0 0-1,0 0 1,1 1-3,9 12 746,15-1 915,-22-15-980,5 6-301,-6-4-348,0 1-1,0-1 0,0 0 1,0 0-1,0 0 0,-1 0 1,1 0-1,0 0 1,-1-1-1,1 1 0,-1-1 1,1 1-1,-1-1 0,0 0 1,1 0-1,-1 1 0,0-1 1,0 0-1,0 0 1,0 0-1,-1-1 0,1 1 1,0 0-1,-1 0 0,1-1-31,4-8 191,-2-3-91,-3 14-92,0 0 0,0-1 0,-1 1 0,1-1 0,0 1 0,0-1 0,-1 0-1,1 1 1,0-1 0,0 1 0,0-1 0,0 1 0,0-1 0,0 1 0,0-1 0,0 0 0,0 1 0,0-1 0,0 1 0,0-1-1,0 0 1,0 1 0,0-1 0,0 1 0,0-1 0,1 1 0,-1-1 0,0 1 0,0-1 0,1 1 0,-1-1 0,0 1-8,-3-6 149,-41-13-212,10 11-9,8 9 34,5 1 34,9 6-11,-6 5-6,12-9 30,9-4 14,15-1 25,37-11 540,-48 4-384,6 2-64,-12-4 136,-2 10-231,1-1-42,0 1-1,-1 0 1,1 0-1,0 0 0,0 0 1,-1 0-1,1 0 1,0 0-1,0 0 1,-1 0-1,1 0 1,0 0-1,0 0 1,-1 0-1,1 0 1,0 0-1,-1 0 0,1 0 1,0 0-1,0 0 1,-1 0-1,1 0 1,0 1-1,0-1 1,0 0-1,-1 0 1,1 0-1,0 0 1,0 1-1,0-1 0,-1 0 1,1 0-1,0 1 1,0-1-1,0 0 1,0 0-1,0 1 1,-1-1-1,1 0 1,0 1-1,0-1 1,0 0-1,0 0 0,0 1 1,0-1-1,0 0 1,0 1-1,0-1 1,0 0-1,0 1 1,0-1-1,0 0-2,0 1 1,0 0-1,0-1 1,0 1-1,0 0 1,0-1-1,0 1 1,0-1-1,0 1 1,0 0-1,0-1 1,0 1-1,0 0 1,-1-1-1,1 1 1,0-1-1,0 1 1,-1 0-1,1-1 1,0 1-1,-1-1 1,1 1-1,-1-1 1,1 1-1,-1-1 1,1 0-1,0 1 1,-1-1-1,1 0 1,-1 1-1,1-1 1,-1 0-1,1 0 1,-1 1-1,0-1 0,-9 8-1,-4 5-4,-8-9 18,-17-4-21,34 3 3,4-3 12,7 3 1,-7-2-8,7 9 172,11-10 430,0-1-298,-9-3-81,47-2-78,-2-22 65,36-10-154,-34 19-32,28-12-5,-27 15 9,14-9-12,-33 11-7,-24 9-9,0 0 0,-1 1 1,1 0-1,0 2 0,12-2 0,89 10 15,51-13 106,-56 8 46,-76 4-141,0-2 0,1-2 1,26-4-27,-45 2 1,-1 0 0,1 1 0,0 0 0,-1 2 0,1 0 0,-1 1 0,0 0 0,12 5-1,-14 4-22,3 0 21,37 21 9,19 9 0,-27-15 1,22-2-1,-46-17-1,-8-11 201,-18-15-120,5 10-85,0 0-1,0 0 1,1 0 0,0 0-1,0 0 1,1 0 0,0-5-3,-1-50 21,-14-39 12,10 32-18,14-49-15,-2-19 0,-11 61-2,1 57 2,1 0 1,0 0-1,2 0 1,0 0-1,2-6 0,5-25 0,-2-1 0,0-36 0,-3 22 0,-3 63 0,-2-26 3,1 0 0,2-1 0,3-25-3,14-52-10,20-62-12,-10 100 5,3 7 17,-25 54 0,-2-1 0,1-1 0,-1 1 0,0-1 0,-1 1 0,0-1 0,0 0 0,0-6 0,7-19 1,-7 24 1,1 0 0,-1-1 0,-1 1-1,0-1 1,0 1 0,-1-1 0,-1 0 0,1 0-1,-2-10-1,0 17 0,0 0 0,0 0 0,1-1 0,0 1 0,0-1 0,0 1 0,0 0 0,1-1 0,0 1 0,0 0 0,0 0 0,0 0 0,1-1 0,1-1 2,-2 4-2,0 0 0,0 0 1,0 0-1,0 0 1,0 0-1,0 0 0,-1 0 1,1 0-1,-1 0 0,0-1 1,0 1-1,0 0 1,0 0-1,-1-1 0,-1-8-1,0-27-5,10-5-10,-12-1 14,11-1 3,-2 0-2,1 5-13,-5 1 21,0 30-4,-1 1-1,0 0 1,0-1-1,-1 1 1,0-1-1,0 1 1,-1 0-1,0 0 1,0 0 0,-1 0-1,-3-8-2,-22-63-11,9 35-6,-30-59-20,42 86 34,2 5 0,0 1 1,1-1-1,0 0 0,0 0 1,1-1-1,-1-10 3,-10-116-8,-5 55 8,-7-8 16,7-36-16,9 29-8,-8-10 15,15 95-18,0 0 1,1-1 0,1 1-1,0-1 1,0-7 10,1 7-3,-1 5 0,0-1-1,0 1 1,-1-1-1,-1 1 1,0 0-1,0-1 1,-3-4 3,-20-32 24,31 14-24,-3-20-1,-3 52-6,-8-12-10,8 13 2,1 1-2,0 0-5,0 0 6,0 0 7,0 0 1,0-1 63,-3-1-57,0 0 1,-1 0 0,1 0-1,0 1 1,-1-1 0,1 1-1,-1 0 1,1 0 0,-1 0-1,1 1 1,-1-1 0,0 1-1,1 0 1,-1 1 0,0-1-1,1 1 1,-4 0 1,-73 14-16,17-3 23,66-11-22,-1-3 7,30-7-31,9-12 15,42-8 15,-38 6 16,-44 22-8,-1 1 2,1 0 0,-1-1 0,0 1 0,1 0 0,-1 0 0,1 0 0,-1-1 0,0 1 0,1 0 0,-1-1 0,1 1 0,-1-1 0,0 1 0,0 0 0,1-1 0,-1 1 0,0-1 0,0 1 0,1-1 0,-1 1 0,0-1 0,0 1 0,0-1 0,0 1 0,1-1 0,-1 1 0,0-1 0,0 1 0,0-1 0,0 1 0,0-1 0,0 0 0,0 1 0,0-1 0,-1 1 0,1-1 0,0 1 0,0-1 0,0 1 0,0-1 0,-1 1 0,1-1 0,0 1 0,0 0 0,-1-1 0,1 1 0,0-1 0,-1 1 0,1 0-1,-2-2-2,0 1 0,0 0-1,0-1 1,0 1 0,0 1 0,0-1 0,0 0 0,0 0 0,-1 1 0,1 0 0,0-1 0,0 1 0,-1 0 0,1 0 0,0 0 0,0 1 0,0-1 0,-1 1-1,1-1 1,0 1 0,0 0 0,0 0 0,0 0 0,-1 1 2,-7 1-4,-30 11-12,0 4 15,4-1 2,25-6 14,-3-10 2,14-1-16,0 0 0,0 0-1,0-1 1,0 1-1,0 0 1,0 0 0,0 0-1,-1 0 1,1 0 0,0 0-1,0 0 1,0 0-1,0 0 1,0-1 0,0 1-1,0 0 1,0 0 0,0 0-1,0 0 1,0 0-1,0 0 1,0 0 0,0-1-1,0 1 1,0 0 0,0 0-1,0 0 1,0 0-1,0 0 1,0 0 0,0 0-1,0-1 1,0 1 0,0 0-1,0 0 1,0 0-1,0 0 1,0 0 0,0 0-1,0 0 1,1 0-1,-1-1 1,0 1 0,0 0-1,0 0 1,0 0 0,0 0-1,0 0 1,0 0-1,0 0 1,0 0 0,0 0-1,1 0 1,-1 0 0,0 0-1,0 0 1,0 0-1,0 0 1,0 0 0,0 0-1,0-14-22,0 14 22,0 0-1,0 0 1,0 0 0,1 0-1,-1 0 1,0 0-1,0 0 1,0 0-1,0 0 1,0 0-1,1 0 1,-1 0-1,0 0 1,0 0 0,0 0-1,0-1 1,0 1-1,0 0 1,0 0-1,1 0 1,-1 0-1,0 0 1,0 0 0,0 0-1,0-1 1,0 1-1,0 0 1,0 0-1,0 0 1,0 0-1,0 0 1,1-1 0,-1 1-1,0 0 1,0 0-1,0 0 1,0 0-1,0-1 1,0 1-1,0 0 1,0 0-1,0 0 1,0 0 0,0-1-1,0 1 1,-1 0 0,4 0-13,3 5-22,-5-5 25,7-1 14,19-8 5,-22 2 1,-5 7-9,0 0 0,-1 0-1,1 0 1,0 0-1,0 0 1,0 0 0,-1 0-1,1 0 1,0 0-1,0-1 1,0 1 0,-1 0-1,1 0 1,0 0-1,0 0 1,0-1-1,0 1 1,0 0 0,-1 0-1,1 0 1,0-1-1,0 1 1,0 0 0,0 0-1,0-1 1,0 1-1,0 0 1,0 0 0,0-1-1,0 1 1,0 0-1,0 0 1,0-1 0,0 1-1,0 0 1,0 0-1,0-1 1,0 1-1,0 0 1,0 0 0,0-1-1,0 1 1,0 0-1,0 0 1,0-1 0,0 1-1,1 0 1,-1 0-1,0 0 1,0-1-1,-45 21-8,-26 19 9,-20 27 13,60-53-12,81-39 5,-36 11-50,-66 32-489,40-11 204,-6 2-1101,0 1 0,1 1 0,0 1 0,-7 7 1429,-10 11-3655</inkml:trace>
  <inkml:trace contextRef="#ctx0" brushRef="#br0" timeOffset="2">1417 1407 984,'20'-20'3054,"-20"19"-2990,-1 1-1,1-1 1,0 1-1,0 0 1,-1 0-1,1-1 1,0 1-1,-1 0 1,1 0-1,0-1 1,-1 1-1,1 0 1,0 0-1,-1 0 1,1-1-1,0 1 1,-1 0-1,1 0 1,-1 0-1,1 0 1,0 0-1,-1 0 1,1 0-1,0 0 1,-1 0-1,1 0 1,-1 0-1,1 0 1,0 1 0,-1-1-1,1 0 1,0 0-1,-1 0 1,1 1-1,0-1 1,-1 0-1,1 0 1,0 1-1,-1-1 1,1 0-1,0 1 1,0-1-1,-1 0 1,1 1-1,0-1 1,0 0-1,0 1 1,0-1-1,-1 1 1,1-1-1,0 0 1,0 1-1,0-1 1,0 1-1,0-1 1,0 1-1,0-1 1,0 0-1,0 1 1,0-1-1,0 1-63,-3 21 340,-5-5-18,-2-1-61,9-15-245,1 0 0,0 0 0,0-1 0,-1 1 0,1 0 0,0 0 0,-1-1 0,1 1 0,0-1 0,-1 1 0,1 0-1,-1-1 1,1 1 0,-1-1 0,1 1 0,-1-1 0,0 1 0,1-1 0,-1 0 0,1 1 0,-1-1 0,0 0 0,1 0 0,-1 1 0,0-1 0,1 0 0,-1 0-1,0 0 1,1 0 0,-1 0 0,0 0 0,1 0 0,-1 0-16,-12 4 488,-39 19 536,47-20-974,3-1-6,0-1-1,0 0 1,-1 1 0,1-1 0,0-1 0,0 1 0,-1 0 0,1 0 0,0-1 0,-1 0 0,1 1-1,0-1 1,-1 0 0,1 0 0,-2-1-44,2-2 216,-3-17-76,5 21-139,0-1 0,0 0 0,0 0-1,0 0 1,-1 0 0,1 0 0,0 0 0,0 0-1,0 1 1,0-1 0,0 0 0,0 0-1,-1 0 1,1 0 0,0 0 0,0 0 0,0 0-1,0 0 1,0 0 0,0 0 0,-1 0 0,1 0-1,0 0 1,0 0 0,0 0 0,0 0-1,0 0 1,-1 0 0,1 0 0,0 0 0,0 0-1,0 0 1,0 0 0,0-1 0,0 1 0,-1 0-1,1 0 1,0 0 0,0 0 0,0 0-1,0 0 1,0 0 0,0-1 0,0 1 0,0 0-1,-1 0 1,1 0 0,0 0 0,0 0 0,0-1-1,0 1 1,0 0 0,0 0 0,0 0 0,0 0-1,0-1 1,0 1 0,0 0 0,0 0-1,0 0 1,0 0 0,0-1 0,0 1 0,0 0-1,-18 4 33,14-3-41,-56 15 384,10 1-125,-22 8 201,63-21-405,10-4-33,-1 0 1,8-8 371,-1 3-340,0 0 1,0 0 0,1 1 0,-1 0 0,1 0 0,0 1 0,2-1-47,28-13 9,84-53 23,-104 55-32,8 7 0,-14-3-4,-3 9 15,6-5 21,-14 3-26,-1 3-5,0 1-1,0-1 1,0 1-1,1-1 1,-1 1-1,0-1 1,0 0-1,0 1 1,1-1-1,-1 1 1,0 0-1,1-1 1,-1 1-1,0-1 1,1 1-1,-1-1 1,0 1-1,1 0 1,-1-1 0,1 1-1,-1 0 1,0 0-1,1-1 1,-1 1-1,1 0 1,-1 0-1,1 0 1,-1-1-1,1 1 1,-1 0-1,1 0 1,-1 0-1,1 0 1,0 0-1,11-11-6,7 4 4,-8 6-12,2-5 21,-7 7-7,13 4-8,12 13-1,-13-4 2,-17-13 6,-1 0 1,1 0 0,0-1-1,-1 1 1,1 0-1,-1 0 1,0 0-1,1 0 1,-1 0-1,0 0 1,1 0-1,-1 0 1,0 0-1,0 0 1,0 0-1,0 0 1,0 0-1,0 0 1,0 1-1,0-1 1,0 0-1,0 0 1,-1 0-1,1 0 1,0 0-1,-1 0 1,1 0-1,0 0 1,-1-1-1,1 1 1,-1 0-1,1 0 1,-1 0 0,-3 20 0,-3-1 0,0-1 9,12-32 173,-5 10-180,0 0 0,0 0 0,0 1 0,-1-1-1,1 0 1,-1 0 0,1 1 0,-1-1 0,0 0 0,1 1 0,-1-1 0,-1 1 0,1-1 0,0 1 0,0-1 0,-1 1 0,0-1-2,-3 0 7,-6 0 3,7 2 19,0 0-1,0 1 0,0-1 1,0 1-1,0 0 0,1 0 0,-1 0 1,0 1-1,0-1 0,0 1 1,0 0-1,1 0 0,-1 1 0,-1 0-28,-57 19 43,46-7-50,0 17-1,10-20 23,-4-2 0,-15 9 110,13-16 553,12-2-673,0 0 1,0-1 0,0 1 0,-1 0-1,1 0 1,0 0 0,0-1 0,0 1-1,0 0 1,0 0 0,0 0-1,0-1 1,-1 1 0,1 0 0,0 0-1,0-1 1,0 1 0,0 0 0,0 0-1,0 0 1,0-1 0,0 1 0,0 0-1,0 0 1,0-1 0,0 1 0,0 0-1,0 0 1,1-1 0,-1 1-1,0 0 1,0 0 0,0 0 0,0-1-1,0 1 1,0 0 0,0 0 0,1 0-1,-1-1 1,0 1 0,0 0 0,0 0-1,0 0 1,1 0 0,-1 0 0,0-1-1,0 1 1,0 0 0,0 0-1,1 0 1,-1 0 0,0 0 0,0 0-1,1 0 1,-1 0 0,0 0 0,0 0-1,0 0 1,1 0 0,-1 0 0,0 0-1,0 0 1,1 0-6,-1 0 21,19-37 27,-14 27-48,2 0 0,-1 1 0,1 0 0,0 1-1,0-1 1,1 2 0,7-6 0,12-11-7,-7 12 7,-24 10-6,-3 7-2,-5 1 8,-4 4 16,-9 3-11,5 3-12,1 7 14,-14-2-4,-1 15 67,34-39 9,17-6-23,55-44-32,-65 47-24,0 0 1,0 1-1,1 0 0,-1 0 0,1 1 1,3-2-1,-1 1-1,41-26-5,-12 19 4,-35 9 3,-4 2-1,1 0 0,0 1 1,-1-1-1,1 1 1,-1-1-1,1 1 1,0-1-1,-1 1 0,1-1 1,0 1-1,-1 0 1,1-1-1,0 1 1,0 0-1,-1 0 1,1-1-1,0 1 0,0 0 1,0 0-1,-1 0 1,1 0-1,0 0 1,0 0-1,0 1 0,-16 5 77,7-2-75,4-3 0,0 0 0,0-1 0,1 1 0,-1 1 0,0-1 0,1 0 0,-1 1 0,1 0 0,-1 0 0,1 0 0,-3 3-2,-24 17 24,-2-3 8,-18 26 24,25-17-33,25-28-21,0 1-1,0-1 1,0 1 0,0-1-1,0 1 1,0-1 0,0 1-1,0-1 1,0 1 0,0-1-1,0 1 1,0-1 0,0 1-1,1-1 1,-1 1 0,0-1-1,0 1 1,0-1 0,0 0-1,1 1 1,-1-1 0,0 1-1,1-1 1,-1 0 0,0 1-1,0-1 1,1 0 0,-1 1-1,0-1 1,1 0 0,-1 1-1,1-1 1,-1 0 0,0 0-1,1 0 1,-1 1 0,1-1-1,-1 0 1,1 0 0,-1 0-1,0 0 1,1 0 0,-1 0-1,1 0 1,-1 0 0,1 0-1,-1 0 1,0 0 0,1-1-2,6 1 13,0 0 0,0-1 0,0 0 0,0-1 1,0 0-1,0 0 0,0-1 0,0 0 1,-1 0-1,1-1 0,-1 0 0,0 0 1,0 0-1,0-1 0,1-2-13,44-39 48,-16 21-16,-35 25-24,1-1 0,0 1-1,0-1 1,-1 1 0,1-1-1,0 1 1,0-1-1,-1 1 1,1-1 0,0 0-1,-1 1 1,1-1 0,-1 0-1,1 0 1,-1 1 0,1-1-1,-1 0 1,0 0 0,1 0-1,-1 0 1,0 0 0,1 0-1,-1 0-7,-12 5 448,-6 0-392,-19 6-32,-16 28-46,42-22 39,8-15 24,8-1-2,48-26 48,-51 24-83,1 1-1,0-1 1,-1 0 0,0 0 0,1 0 0,-1 0-1,0 0 1,0 0 0,0-1 0,0 1-1,0-1 1,0 0 0,1-2-4,16-13 32,-19 18-31,0 0 0,0-1 0,1 1 0,-1 0 0,0 0-1,0 0 1,0 0 0,0-1 0,0 1 0,0 0 0,0 0 0,0 0 0,0-1-1,0 1 1,0 0 0,0 0 0,0 0 0,0 0 0,0-1 0,0 1 0,0 0 0,0 0-1,0 0 1,0-1 0,0 1 0,0 0 0,-1 0 0,1 0 0,0 0 0,0-1 0,0 1-1,0 0 1,0 0 0,0 0 0,0 0 0,-1 0 0,1 0 0,0-1 0,0 1-1,0 0 1,0 0 0,0 0 0,-1 0 0,1 0 0,0 0 0,0 0 0,0 0 0,0 0-1,-1 0 1,1 0 0,0 0 0,0 0 0,0 0 0,0 0 0,-1 0 0,1 0 0,0 0-1,0 0 1,0 0 0,0 0-1,-2 0 10,-2-6 58,2 6-68,0 0 1,0-1 0,0 1-1,0 0 1,-1 0 0,1 0-1,0 1 1,0-1 0,0 1-1,0-1 1,0 1 0,0 0-1,0 0 1,0 0 0,0 0-1,0 0 1,1 0 0,-2 1-1,-10 5 0,-39 29 25,47-33-18,-60 46 25,25-13 46,40-36-74,0 0-1,0-1 1,0 1-1,0 0 0,0 0 1,0 0-1,0 0 0,0 0 1,0 0-1,0 0 1,0 0-1,0 0 0,0 0 1,0 0-1,0 0 0,0-1 1,0 1-4,5 0 4,0-1 0,0 0-1,0 0 1,0 0 0,0-1 0,-1 0 0,1 0 0,0 0 0,1-2-4,26-20 13,38-26 11,-50 37-8,-20 13-16,0 0 1,0 0-1,1 0 0,-1 0 1,0 0-1,0 0 1,0-1-1,1 1 1,-1 0-1,0 0 0,0 0 1,0 0-1,0 0 1,1 0-1,-1 0 0,0 0 1,0 0-1,0-1 1,0 1-1,1 0 0,-1 0 1,0 0-1,0 0 1,0 0-1,0-1 0,0 1 1,0 0-1,0 0 1,1 0-1,-1-1 0,0 1 1,0 0-1,0 0 1,0 0-1,0-1 0,0 1 1,0 0-1,0 0 1,0-1-1,0 1 1,0 0-1,0 0 0,0 0 1,0-1-1,0 1 1,0 0-1,0 0 0,0-1 1,-1 1-1,1 0 1,0 0-1,0 0 0,0 0 1,0-1-1,0 1 1,0 0-1,0 0 0,-1 0 1,1 0-1,0-1 1,0 1-1,0 0 0,0 0 0,-13-1-1,-29 11-22,-25 22 7,15-5 16,-23 12 23,39-21-4,35-17-7,1-1-2,3-1 21,19-4-28,-1-1 1,-1-2-1,1-1 1,-1 0-1,5-5-3,47-23-8,-61 33 4,-17 4-42,-14 24 15,-33 25 31,-92 33 9,80-42 53,64-40-46,5-2 2,53-38 20,32-20-53,-45 37 15,-37 15-32,-4 5-12,-3 10 13,-1-6 30,1 1 1,-1 0-1,0 0 0,0-1 1,0 1-1,0-1 0,0 1 1,-1-1-1,1 0 0,0 1 0,0-1 1,-1 0-1,1 0 0,-1 0 1,1 0-1,-1 0 0,1-1 1,-2 1 0,-1 2-1,-27 17 0,0 2-1,1 2 1,1 1 0,1 1-1,2 2 1,-13 17 1,0-2 3,26-29 1,-1 1 0,2 0 0,0 1 1,1 1-1,-4 7-4,3-3 31,14-20 27,32-34-12,33-64-44,-34 31-3,-29 57-39,-18 25-15,-62 67 23,23-24 31,-12-4 10,-1-10 27,8-6-8,27-22 16,28-15 29,9-5-2,42-41-37,19-29-42,-26 30 1,-12 13-2,-16 14-53,-20 31 37,-4 7 18,-23 13 6,-14 17 8,-11-1 15,36-25-3,22-24-16,1-2-3,0 0 1,0 0 0,0 0-1,1 0 1,-1 0-1,0 0 1,0 0 0,0 0-1,0 0 1,0 0 0,0 0-1,0 0 1,0 0-1,1 0 1,-1 0 0,0 0-1,0 0 1,0 0-1,0 0 1,0 0 0,0 0-1,0 1 1,0-1-1,0 0 1,0 0 0,0 0-1,1 0 1,-1 0-1,0 0 1,0 0 0,0 0-1,0 1 1,0-1 0,0 0-1,0 0 1,0 0-1,0 0 1,0 0 0,0 0-1,0 0 1,0 1-1,0-1 1,0 0 0,0 0-1,0 0 1,0 0-1,0 0 1,0 0 0,0 0-1,0 1 0,1-1 4,0 0-1,1 0 1,-1 0-1,0 0 1,1 0-1,-1 0 1,0-1 0,1 1-1,-1 0 1,0-1-1,1 1 1,-1-1-1,0 1 1,0-1-1,0 0 1,1 0-1,-1 0 1,0 0-1,0 0 1,0 0-4,51-60 48,4-8-48,15-27-1,-15 16-15,-25 40 1,-15 22 4,-15 16-49,-44 41 18,-7 26 12,-43 35 38,58-54 7,0-1 12,43-50 73,6-9-78,30-39-3,-9-12-11,39-23-17,10 15-29,-84 72 36,1 0-1,0 0 1,-1 1 0,1-1-1,0 0 1,-1 1 0,1-1-1,0 0 1,0 1-1,-1-1 1,1 1 0,0-1-1,0 1 1,0 0-1,0-1 1,0 1 0,0 0-1,-1 0 1,1 0-1,0 0 1,0 0 0,0 0-1,0 0 1,0 0-1,0 0 1,0 0 0,0 1-1,-1-1 1,1 0 0,0 1-1,0-1 1,0 1-1,0-1 1,-1 1 2,1 2-5,0 1-1,-1-1 1,1 1 0,-1 0-1,0-1 1,0 1 0,0-1-1,0 1 1,0 0 0,-1-1-1,0 1 1,1-1 0,-1 1-1,0-1 1,-2 3 5,-5 20-2,-1 0-1,-1-1 1,-1-1 0,-1 0 0,-1-1 0,-11 15 2,-25 37 36,49-75-34,0 1 1,0 0 0,-1 0 0,1 0 0,0 0 0,0-1 0,-1 1 0,1 0 0,0 0-1,-1-1 1,1 1 0,-1 0 0,1-1 0,-1 1 0,1 0 0,-1-1 0,1 1-1,-1-1 1,0 1 0,1-1 0,-1 0 0,0 1 0,1-1 0,-1 0 0,0 1 0,1-1-1,-1 0 1,0 0 0,0 0 0,1 1 0,-1-1-3,2-8 37,37-30-2,-12 10-31,-1-2 0,15-23-4,17-20-8,-40 52 2,0 2 0,1 0 0,1 2 0,1-1 6,1 4-33,-20 14 15,-5 12-42,-8 32 50,3-26 10,5-2-7,-9 20 16,5-22 25,13-13 23,20-33-44,25-16-6,73-68-15,-92 80 1,-19 30-6,-8 9-47,-26 13 15,-24 43 34,-52 58-4,87-101 21,2-1 8,0-2-1,-1 0 1,-1 0-1,0-1 1,-1 1-14,10-16 58,12-22-32,24-22-37,1 1 1,7-4 10,5-6-18,-38 46 10,0-1 0,1 2 1,0-1-1,0 2 0,1 0 0,0 0 0,11-5 8,-2 2-50,-21 12 44,0 0 1,-1 0-1,1 0 1,0 0-1,0 1 1,0-1-1,0 0 1,1 1-1,-1-1 1,0 1-1,0-1 0,1 1 1,-1 0-1,1-1 1,-1 1-1,1 1 6,-11 21 2,-47 48 6,25-32 7,-2-1 1,-17 13-16,-2 3 18,20-27 20,27-20-21,7-8 54,54-62-46,-29 39-25,46-50 0,-4-12-23,-4 37-2,-55 35-8,-8 23-75,-22 41 94,-21 40 9,36-66 7,-1 0 1,-2-1-1,0 0 0,-4 5-2,0 6 8,9-15 8,18-18 40,-10-3-53,1 0 1,-1-1-1,0 0 0,-1 0 0,1 0 0,0 0 1,0 0-1,-1 0 0,1-1 0,-1 0 0,1 1 0,-1-1 1,0 0-1,0 0 0,0-1 0,-1 1 0,1 0 0,1-4-3,4-7 6,46-81-11,-15 16-13,-29 63 8,-25 20-96,-3 45 70,-7-5 51,8 8-2,-35 41-18,46-80 12,0-1 0,-1 0 0,0-1 1,-1 0-1,1 0 0,-2-1 0,1 0 0,-6 2-7,26-31 99,77-131-136,-47 85 22,-15-5 8,-17 49 3,-14 19-80,-16 32 27,4 0 49,4 10-13,-7 44 10,18-78 11,1 0 1,0 1-1,0-1 1,1 1-1,-1-1 1,1 1-1,1-1 1,-1 1-1,1-1 1,0 0-1,0 1 1,0-1-1,1 0 1,1 4-1,-3-9 1,1 0 0,-1 0 0,0-1 0,1 1 1,-1 0-1,1 0 0,-1 0 0,1-1 1,-1 1-1,1 0 0,0 0 0,-1-1 1,1 1-1,0-1 0,-1 1 0,1-1 1,0 1-1,0-1 0,-1 1 0,1-1 1,0 0-1,0 1 0,0-1 0,-1 0 0,1 0 1,0 0-1,0 0 0,0 0 0,0 0 1,0 0-1,-1 0 0,1 0 0,0 0 1,0-1-1,0 1 0,0 0-1,25-19 21,-21 13-20,0 0 0,0-1 0,0 1-1,0-1 1,-1-1 0,0 1 0,0 0 0,-1-1 0,1-3-1,19-59 1,-15 45 5,0-1-1,-2 0 0,-1 0 1,2-20-6,-6 35-3,0 0 1,-1 1-1,0-1 1,-1 0-1,0 0 1,-2-7 2,3 17-2,-1 1 0,1-1 0,0 1-1,0-1 1,0 1 0,-1 0 0,1-1 0,0 1 0,0 0 0,-1-1 0,1 1 0,0 0-1,-1-1 1,1 1 0,0 0 0,-1-1 0,1 1 0,-1 0 0,1 0 0,0 0 0,-1 0-1,1-1 1,-1 1 0,1 0 0,0 0 0,-1 0 0,1 0 0,-1 0 0,1 0 0,0 0-1,-1 0 1,1 0 0,-1 0 0,1 1 0,0-1 0,-1 0 0,1 0 0,-1 0 0,1 1-1,0-1 1,-1 0 0,1 0 0,0 1 0,-1-1 0,1 0 0,0 1 0,-1-1 0,1 0-1,0 1 1,0-1 0,-1 1 0,1-1 0,0 0 0,0 1 0,0-1 0,0 1 0,-1-1-1,1 1 1,0 0 2,-1 0-2,-3 2-2,1 1-1,0-1 1,0 0 0,0 1-1,0 0 1,0 0 0,1 0-1,-1 0 1,1 0 0,0 1-1,0-1 1,1 1 0,-1 0-1,1-1 1,-1 5 4,-2 73-25,1-59 14,-1 9 1,1 0-1,1 0 0,1-1 0,2 1 1,3 22 10,9 50-14,11-3 18,-6-37 8,-19-36-5,-5-15 2,-4-38 85,2-38-85,8 54-7,0 0 0,0 1 0,-1-1 0,0 0 0,0 0 0,-1 0 1,-1-1-3,-20-84 8,4-12-7,10 81-1,-10-50-1,13 24-14,2 40 2,1 9-26,2 2 36,1 0 0,-1 0 0,1 0 0,-1 0 0,1 0 0,-1 0 0,1 0 0,-1 0-1,1 1 1,-1-1 0,1 0 0,-1 0 0,1 1 0,0-1 0,-1 0 0,1 1 0,-1-1 0,1 0 0,0 1 0,-1-1 0,1 1 0,0-1 0,-1 1 0,1-1 0,0 1 0,0-1 0,-1 1 0,1-1 0,0 1 0,0-1 0,0 1 0,0 0 0,-1-1-1,1 1 1,0-1 0,0 1 0,0-1 0,0 1 0,0 0 0,0-1 0,1 1 0,-1-1 0,0 1 0,0 0 0,0-1 0,0 1 0,1-1 0,-1 1 0,0-1 0,0 1 3,17 131-127,-10-90 104,2-1 0,1-1 0,2 0 0,12 28 23,-5-9-1,15 34 9,-22-69-4,-3-9-3,-2 0 0,0 1 0,0 0 0,-1 1 0,-1 0-1,21 55 21,-26-72-20,0 0 0,0 0-1,0 1 1,0-1 0,0 0-1,1 0 1,-1 1-1,0-1 1,0 0 0,0 0-1,0 0 1,0 0-1,1 1 1,-1-1 0,0 0-1,0 0 1,0 0 0,0 0-1,1 0 1,-1 1-1,0-1 1,0 0 0,0 0-1,1 0 1,-1 0-1,0 0 1,0 0 0,1 0-1,-1 0 1,0 0 0,0 0-1,0 0 1,1 0-1,-1 0 1,0 0 0,0 0-1,0 0 1,1 0 0,-1-1-1,0 1 1,0 0-1,0 0 1,1 0 0,-1 0-1,0 0 1,0-1-1,0 1 1,0 0 0,1 0-1,-1 0 1,0 0 0,0-1-1,0 1 1,0 0-1,1-33-82,2-68-35,-11 8 122,-3 0 0,-6-11-5,9 55-10,-15-151 10,22 187-1,0 1 1,-1-1-1,0 1 0,-1-1 1,0 1-1,-5-11 1,8 23-5,1 1 0,-1-1 0,0 1 0,0-1 0,0 1 0,0-1 0,0 1-1,0-1 1,0 1 0,0-1 0,0 0 0,0 1 0,0-1 0,-1 1 0,1-1 0,0 1 0,0-1 0,0 1 0,0-1-1,-1 0 1,1 1 0,0-1 0,0 1 0,-1-1 0,1 0 0,0 1 0,0-1 0,-1 0 0,1 0 0,0 1 0,-1-1 0,1 0-1,0 0 1,-1 1 0,1-1 0,-1 0 0,1 0 0,0 0 0,-1 0 0,1 0 0,-1 0 0,1 0 0,0 0 0,-1 0-1,1 0 1,-1 0 0,1 0 0,0 0 0,-1 0 0,1 0 0,0 0 0,-1 0 0,1-1 0,-1 1 0,1 0 0,0 0 0,-1 0-1,1-1 1,0 1 0,-1 0 0,1-1 0,0 1 0,-1-1 5,0 32-23,2 28-19,13 98-60,-2-61 72,20 83 30,-31-168 2,2 0 1,0 0-1,0-1 1,0 1-1,1-1 1,1 0-1,-1 0 1,2 0-1,3 5-2,-9-14 0,1-1 0,-1 0 0,1 0 0,0 0 0,-1 0 0,1 1 1,-1-1-1,1 0 0,-1 0 0,1 0 0,-1 0 0,1-1 0,-1 1 0,1 0 0,-1 0 0,1 0 0,-1 0 0,1-1 0,-1 1 0,1 0 0,-1 0 0,1-1 0,-1 1 0,0 0 0,1-1 0,-1 1 0,1-1 0,-1 1 0,0-1 0,1 1 0,-1-1 0,0 1 0,0-1 0,1 1 0,-1-1 0,0 1 0,0-1 0,1 1 1,-1-1-1,0 0 0,0 1 0,0-1 0,0 0 0,3-8 2,-1-1 1,-1 1 0,1-1 0,-1 0 0,0 1 0,-1-1 0,0 0-1,0 0-2,0 1 3,-1-4 7,0-1 0,-1 1-1,0-1 1,-1 1 0,-3-12-10,-1 1 11,-44-167 17,14 64 1,25 96-30,9 32-68,2 1 65,0 0 0,0 1 0,0-1 0,1 1 0,-1-1 0,1 1 0,-1 0 0,1-1 0,0 1 0,0 0 1,0-1-1,0 1 0,0 0 0,0-1 0,1 1 0,-1-1 0,1 1 0,0 1 4,0-1-3,36 280-73,27 27 75,-1-62 32,-45-200-7,-18-48-23,0 0-1,0 0 1,0 0 0,0-1 0,0 1 0,0 0 0,0 0 0,0 0 0,0-1 0,0 1 0,0 0 0,1 0-1,-1 0 1,0 0 0,0-1 0,0 1 0,0 0 0,0 0 0,0 0 0,1 0 0,-1 0 0,0 0 0,0-1-1,0 1 1,0 0 0,0 0 0,1 0 0,-1 0 0,0 0 0,0 0 0,0 0 0,1 0 0,-1 0 0,0 0-1,0 0 1,0 0 0,0 0 0,1 0 0,-1 0 0,0 0 0,0 0 0,0 0 0,0 0 0,1 0 0,-1 1 0,0-1-1,0 0 1,0 0 0,0 0 0,0 0 0,1 0 0,-1 0 0,0 1 0,0-1 0,0 0 0,0 0 0,0 0-1,0 0 1,0 1 0,0-1 0,1 0 0,-1 0 0,0 0 0,0 0 0,0 1 0,0-1 0,0 0-1,2-18 1,-2 18-1,-1-27 0,-1 0 0,-1 0 0,-1 0 0,-7-23 0,11 48 0,-18-70 18,-23-63-18,26 90 1,8 24 4,0 10-43,5 18 2,9 61 22,16 66 7,-9-51 4,3 0 0,4 0 3,19 62 39,-39-137 35,0-12-37,-1-11-30,-19-156 39,13 128-44,-9-53 4,-3 2-1,-14-39-5,-65-177 216,69 216-121,20 40-95,5 38-3,0 3-5,0-1-1,1 1 0,1-1 1,0 0-1,0 0 0,1 0 0,1 1 1,1-10 8,5 8-64,-7 15 61,0-1 0,0 1 1,0-1-1,0 1 1,1 0-1,-1-1 0,0 1 1,0-1-1,1 1 0,-1 0 1,0-1-1,1 1 1,-1 0-1,0 0 0,1-1 1,-1 1-1,0 0 0,1 0 1,-1-1-1,0 1 1,1 0-1,-1 0 0,1 0 1,-1 0-1,0 0 0,1 0 1,-1 0-1,1 0 0,-1 0 1,0 0-1,1 0 1,-1 0-1,1 0 0,-1 0 1,0 0-1,1 0 0,-1 0 1,1 1-1,-1-1 1,0 0-1,1 0 0,-1 0 1,0 1-1,1-1 0,-1 0 1,0 1-1,1-1 1,-1 0-1,0 1 3,15 19-70,6 51-10,44 259 7,-15-73 75,-15-115 34,-33-122 46,-1-32-22,-2-5-45,-1 0 1,-1-1-1,0 1 1,-1 1 0,-1-1-1,-6-15-15,-4-18 15,-26-107-25,-2-42 10,-14-33-28,49 204 20,2-7 7,8 22 3,-2 11-1,0 1-1,1-1 0,-1 1 0,0-1 0,0 1 0,0-1 1,0 0-1,0 1 0,0-1 0,-1 1 0,1-1 0,0 1 1,-1-1-1,1 1 0,-1-1 0,1 1 0,-1 0 0,0-2 0,-12-19-57,11 21 10,1 1 43,1 0 2,0 0 0,-1 0 1,1 0-1,0 0 0,-1 0 0,1 0 1,0 0-1,-1 0 0,1 0 1,0 0-1,0 0 0,-1 0 0,1 0 1,0 0-1,-1 0 0,1 0 1,0 0-1,-1 1 0,1-1 0,0 0 1,0 0-1,-1 0 0,1 0 1,0 1-1,0-1 0,-1 0 0,1 0 1,0 1-1,0-1 0,0 0 1,0 1-1,-1-1 0,1 0 0,0 1 1,0-1-1,0 0 0,0 1 1,0-1-1,0 0 0,0 1 0,-1-1 1,1 0-1,0 1 0,0-1 1,0 0-1,0 1 0,0-1 0,1 0 1,-1 1-1,0-1 0,0 1 2,4 38-37,-1 90-54,-7-25 59,-6-34 44,6-55-6,4-14-4,0 1 0,0 0 0,0 0 0,-1-1-1,1 1 1,-1 0 0,1 0 0,-1-1 0,0 1 0,1-1 0,-1 1-1,0-1 1,0 1 0,0-1 0,0 1 0,0-1 0,0 0-1,0 0 1,0 1 0,0-1 0,-1 0 0,1 0 0,0 0-1,-1-1 1,1 1-2,-13 1 35,0 5 14,13-7-46,-1 0-1,0 0 0,0 0 1,0 0-1,0-1 0,1 1 1,-1-1-1,0 1 0,0-1 0,1 0 1,-1 0-1,0 0 0,1 0 1,-1 0-1,1 0 0,-1-1 1,1 1-1,-1 0 0,1-1 1,0 0-1,0 1 0,-1-1 1,1 0-1,0 1 0,0-1 1,1 0-1,-1 0 0,0 0 0,0 0 1,1 0-1,-1 0 0,1 0 1,0 0-1,-1-1 0,1 1 1,0 0-1,0 0 0,0-1-2,-1-11-16,0 1 0,1 0-1,0 0 1,1 0-1,0 0 1,1 0 0,0 0-1,1 0 1,0 0-1,4-10 17,21-98-849,-24 113 574,-66 123 184,-1-5 207,29-63 33,-2-1-1,-3 1-148,-5 6 127,-65 89 55,78-103-153,3 1-1,-24 43-28,-7 37 58,-15 49-58,73-167 1,-1 1 1,1 0 0,0 1-1,0-1 1,0 0 0,0 0-1,1 0 1,-1 1 0,1-1-1,0 0 1,0 1 0,-1-1-1,2 0 1,-1 1 0,0-1 0,1 0-1,-1 1 1,1-1 0,1 2-2,-2-5 0,0 1 0,0-1 0,0 0 0,1 1 0,-1-1 0,0 0 0,0 1 0,1-1 0,-1 0 0,0 0 0,1 1 0,-1-1 0,0 0 0,1 0 0,-1 0 0,0 1 0,1-1 0,-1 0 0,0 0 0,1 0 0,-1 0 0,1 0 0,-1 0 0,0 0 0,1 0 0,-1 0 0,0 0 0,1 0 0,-1 0 0,1 0 0,-1 0 0,0-1 0,1 1 0,-1 0 0,0 0 0,1 0 0,-1-1 0,0 1 0,2 0 0,1-3-1,1 0 0,0 0 0,0 0 0,-1-1 0,0 0 0,0 1 0,1-1 0,-2 0 0,1-1 1,0 1-1,-1-1 0,0 1 0,0-1 0,0 0 0,1-2 1,2-5-2,6-15 7,-2-1-1,0 0 1,-2 0 0,1-6-5,-5 19 3,15-74 15,2-52-18,-14 98-2,11-135-19,-15 162 25,-1-1 0,-1 0 1,0 0-1,-1 0 0,-3-15-4,4 31-1,0 0 0,0 0-1,0 1 1,0-1-1,0 0 1,0 1 0,0-1-1,-1 0 1,1 0 0,0 1-1,0-1 1,-1 1 0,1-1-1,-1 0 1,1 1-1,0-1 1,-1 1 0,1-1-1,-1 1 1,1-1 0,-1 1-1,1-1 1,-1 1 0,1 0-1,-1-1 1,1 1-1,-1 0 1,0-1 0,1 1-1,-1 0 1,0 0 0,1 0-1,-1 0 1,1 0 0,-1 0-1,0 0 1,1 0-1,-1 0 1,0 0 0,1 0-1,-1 0 1,1 0 0,-1 0-1,0 1 1,1-1 0,-1 1 1,-17 18-62,12-9 53,-33 40-4,21-16 33,-35 63 33,7 58-34,-41 157-3,36-163 10,30-62 17,13-53-32,8-34-12,0 0 1,0-1-1,0 1 1,0 0 0,0 0-1,0 0 1,0 0-1,0 0 1,1-1 0,-1 1-1,0 0 1,0 0 0,0 0-1,0 0 1,0 0-1,0 0 1,0 0 0,0 0-1,0-1 1,1 1-1,-1 0 1,0 0 0,0 0-1,0 0 1,0 0 0,0 0-1,0 0 1,1 0-1,-1 0 1,0 0 0,0 0-1,0 0 1,0 0-1,0 0 1,1 0 0,-1 0-1,0 0 1,0 0-1,0 0 1,0 0 0,0 0-1,0 1 1,0-1 0,1 0-1,-1 0 1,0 0-1,0 0 1,0 0 0,0 0-1,0 0 1,0 0-1,0 1 1,0-1 0,0 0-1,1 0 1,-1 0 0,0 0-1,0 0 1,0 0-1,0 1 1,0-1-2,38-94-132,-16 46 73,30-80-41,-14-22 80,-14 74 22,14-63 0,-17-27 8,-11 112-2,-15 45-50,4 9 39,0 0 1,0 0 0,0 1-1,0-1 1,1 0 0,-1 0-1,0 1 1,0-1-1,0 0 1,0 1 0,1-1-1,-1 1 1,0-1 0,0 1-1,1-1 1,-1 1-1,0 0 1,1-1 0,-1 1-1,0 0 1,1 0 0,-1 0-1,1-1 1,-1 1-1,1 1 5,-35 57-14,3 1 0,2 2-1,3 2 1,-6 23 14,-8 16 4,39-98-4,-19 42 2,2 2-1,2 0 1,2 1-1,1 0 1,2 2-1,1 13-1,10-58 0,2 41 30,5-50-28,37-79-33,-30 52 10,8-16-67,-1-2 0,9-34 88,13-79-54,-34 136 49,23-102-108,-8-60 11,-22 170 118,-1 16-17,0 0 0,0 0 0,0-1 0,0 1 0,0 0 0,-1 0 0,1 0 0,0 0 0,0-1 0,0 1 0,0 0 0,0 0 0,-1 0-1,1 0 1,0-1 0,0 1 0,0 0 0,-1 0 0,1 0 0,0 0 0,0 0 0,0 0 0,-1 0 0,1 0 0,0 0 0,0 0 0,0 0 0,-1 0 0,1 0 0,0 0 0,0 0 0,0 0 0,-1 0 0,1 0 0,0 0 0,0 0 0,0 0 0,-1 0 0,1 0 0,0 1 0,0-1 0,0 0 0,0 0 0,-1 0 0,1 0 0,0 0 0,0 1 0,0-1 0,0 0 0,0 0 1,-25 46-73,-33 36 85,44-60-8,1 1 0,1 1 1,1 0-1,1 1 1,0 0-1,2 0 0,0 1-4,-7 44 0,2 0 0,2 10 0,9-71 0,0 0 1,1 1-1,0-1 0,1 1 0,-1 0 0,2-1 0,-1 1 0,1-1 0,0 1 0,1-1 0,0 0 1,0 1-1,1-1 0,-2-7-6,-1-1 1,1 1 0,0-1-1,0 1 1,0-1-1,0 0 1,0 1 0,0-1-1,0 0 1,0 0 0,0 0-1,1 0 1,-1 0-1,0 0 1,1 0 0,-1 0-1,1-1 1,-1 1-1,0-1 1,1 1 0,-1-1-1,1 0 1,-1 1 0,1-1-1,-1 0 1,1 0-1,0 0 1,-1 0 0,1-1-1,-1 1 1,1 0 0,-1-1-1,0 1 1,1-1 5,47-31-52,-40 25 51,1-2-1,-1 1 1,0-2 0,-1 1-1,0-1 1,0-1 0,-1 0-1,0 0 1,-1 0 0,6-13 1,18-82 21,-23 87-22,0-1-1,-2-1 1,0 1 0,0-7 1,1-20-2,9-12 2,-15 58-1,0 0 0,0 0-1,-1 0 1,1 0-1,0 0 1,-1-1 0,1 1-1,0 0 1,-1 0 0,1 0-1,-1 0 1,1 0 0,-1 1-1,0-1 1,1 0-1,-1 0 1,0 0 0,1 0-1,-1 1 1,0-1 0,0 0-1,0 1 1,0-1 0,1 1-1,-1-1 1,0 1 0,0 0-1,0-1 1,0 1-1,0 0 1,0 0 0,0 0-1,0-1 1,0 1 0,0 1-1,0-1 1,0 0 0,0 0-1,0 0 1,0 0-1,0 1 1,0-1 0,0 1-1,0-1 1,0 1 0,1-1-1,-2 1 2,-30 39-84,-1 7 94,1 1 0,2 2 0,2 1-1,-11 32-9,22-49 5,-67 139 81,65-117-68,18-52-15,1-4-3,0 0 0,0 0 1,1 0-1,-1-1 1,0 1-1,0 0 1,0 0-1,0 0 1,1 0-1,-1 0 1,0 0-1,0 0 1,0 0-1,0 0 1,1 0-1,-1 1 1,0-1-1,0 0 1,0 0-1,0 0 1,0 0-1,1 0 1,-1 0-1,0 0 1,0 0-1,0 0 1,0 1-1,0-1 1,1 0-1,-1 0 1,0 0-1,0 0 1,0 0-1,0 1 1,0-1-1,0 0 1,0 0-1,0 0 1,0 0-1,0 1 1,0-1-1,0 0 1,0 0-1,0 0 1,0 1-1,0-1 1,0 0-1,0 0 1,0 0-1,0 1 1,0-1-1,0 0 0,0 0 1,0 0-1,0 0 1,0 1-1,0-1 1,0 0-1,35-48-15,34-43 2,-51 57 19,-1-1 0,-1-1-1,-2-1 1,-2-1 0,0 0 0,2-21-6,12-35-7,-19 70 6,-1 9 0,-2 0 0,0-1 0,0 1 0,-2-1 0,1 0 0,-1-4 1,0-43 22,-2 63-24,0-1-1,0 1 1,-1 0 0,1-1 0,0 1 0,0 0 0,-1-1 0,1 1 0,0 0 0,-1 0 0,1-1 0,0 1 0,-1 0 0,1 0-1,0 0 1,-1-1 0,1 1 0,-1 0 0,1 0 0,0 0 0,-1 0 0,1 0 0,0 0 0,-1 0 0,1 0 0,-1 0 0,1 0-1,0 0 1,-1 0 0,1 0 0,0 1 0,-1-1 0,1 0 0,-1 0 0,1 0 0,0 1 0,-1-1 0,1 0 0,0 0 0,0 1-1,-1-1 1,1 0 0,0 1 2,-22 28-26,-14 19 32,19-13-4,0 1-1,3 0 0,0 1 1,2 0-1,2 2 0,-5 29-1,12-57 0,-45 199 10,44-192 0,0 1-1,1 0 1,1 0 0,1 0 0,0 1 0,1-1 0,1 10-10,5-6 41,-5-24-35,0 1 0,0 0 0,0 0 0,0 0 0,0-1 0,0 1-1,0 0 1,0-1 0,0 1 0,-1-1 0,1 1 0,0-1 0,0 1 0,0-1 0,-1 0-1,1 0 1,0 1 0,-1-1 0,1 0 0,0 0 0,-1 0 0,1 0-6,10-19 17,0 0 0,-1-1 0,-1-1 0,-1 1 0,-1-2 0,0 1 1,-2-1-1,0 0 0,-1 0 0,-1-1 0,-1 0-17,-1 15 9,29-301 39,-15 165-39,-16 113 11,1 32-21,0 0-1,0 0 0,0-1 0,-1 1 0,1 0 0,0 0 0,0 0 0,0 0 0,0-1 1,0 1-1,0 0 0,-1 0 0,1 0 0,0 0 0,0 0 0,0-1 0,-1 1 0,1 0 1,0 0-1,0 0 0,0 0 0,-1 0 0,1 0 0,0 0 0,0 0 0,0 0 0,-1 0 1,1 0-1,0 0 0,0 0 0,0 0 0,-1 0 0,1 0 0,0 0 0,0 0 1,0 0-1,-1 0 0,1 1 0,0-1 0,0 0 0,0 0 0,0 0 0,-1 0 0,1 0 1,0 1-1,0-1 0,0 0 0,0 0 0,0 0 0,0 1 0,-1-1 0,1 0 0,0 0 1,0 0-1,0 1 0,0-1 0,0 0 0,0 0 0,0 1 0,0-1 0,0 0 2,-2 2-13,-6 9 4,1-1 0,0 2 0,1-1-1,0 1 1,0 0 0,1 0 0,1 1-1,0 0 1,0 0 0,1 0 0,-1 11 9,1-14-5,-20 99-21,-5 74 26,23-149 8,1 0 0,2 1 0,1-1 0,3 17-8,1-33 16,-3-17-13,0 0-1,1 0 0,-1-1 0,1 1 0,-1 0 0,1-1 1,-1 1-1,1 0 0,-1-1 0,1 1 0,0-1 0,-1 1 1,1-1-1,0 1 0,-1-1 0,1 0 0,0 1 0,-1-1 1,1 0-1,0 0 0,0 1 0,-1-1 0,1 0 0,0 0 1,0 0-1,0 0 0,-1 0 0,1 0 0,0 0 0,0-1 1,-1 1-1,1 0 0,0 0 0,0-1 0,-1 1 0,1-1 1,0 1-1,-1 0 0,1-1 0,0 0 0,-1 1 1,1-1-1,0 0-2,30-30 16,-22 20-12,25-29 2,-1-1 1,-2-3-1,-1 0 0,-2-2 1,8-21-7,35-111 13,-21 68-32,3 3-1,11-9 20,-53 98-13,1 0 0,0 1 0,1 0 0,6-4 13,-18 20-5,0-1 1,0 1-1,0 0 0,-1 0 0,2 0 0,-1 0 0,0 0 0,0 0 0,0 0 1,0 0-1,0 1 0,1-1 0,-1 0 0,0 1 0,0-1 0,1 1 0,-1 0 1,1-1-1,-1 1 0,0 0 0,1 0 0,-1 0 0,0 0 0,1 0 0,-1 0 1,0 1-1,1-1 0,-1 1 0,1-1 5,0 20-76,-3-16 69,-3 15 11,-1 0 0,-1-1 0,0 0 0,-1-1 0,-1 1-1,0-1 1,-1-1 0,-1 0 0,-6 8-4,-53 60 60,11-14 39,-8-8-7,60-53 12,15-23-7,12-20-91,0 2-1,20-23-5,-14 20-7,95-118-24,71-128-9,-187 271 20,-13 16-21,-87 102 32,-16 21 74,19-40-13,-38 42 5,123-125-21,19-21-33,43-39-43,75-76-39,-77 72 69,-1-2 0,-3-3 0,9-18 10,20-35-7,-89 118-90,-37 43 2,15-7 94,0 3-1,3 1 1,-3 7 1,-172 253 40,104-161 9,81-107-32,-29 44 30,-6-14 9,48-46-13,7-19-16,32-43-11,124-152-115,-64 75-200,20-40 299,-49 51-274,-22 24 183,-30 59 84,-16 38-57,-188 284 115,47-98 61,100-138-85,-19 39 43,40-66-34,23-32-35,1 1 1,0-1-1,-1 1 0,1-1 0,-1 1 0,1-1 1,-1 1-1,1-1 0,0 1 0,-1-1 0,1 1 0,0 0 1,0-1-1,-1 1 0,1-1 0,0 1 0,0 0 1,0-1-1,0 1 0,-1 0 0,1-1 0,0 1 0,0 0 1,0 0-1,0-1 0,1 1 0,-1 0 0,0-1 1,0 1-1,0 0 0,0-1 0,1 1 0,-1 0 0,0-1 1,0 1-1,1-1 0,-1 1 0,0-1 0,1 1 0,-1-1 1,1 1-1,-1-1 0,1 1 0,-1-1 0,0 1 1,1-1-1,0 0 0,-1 1 0,1-1 0,-1 0 0,1 1 1,0-1-2,6-4 3,0-1 0,-1 1 0,1-1 0,-1-1 0,0 0 0,0 0 0,5-6-3,-5 5 0,144-146-72,25-22-19,-127 124 86,57-68-8,-85 92 11,50-59-11,-63 83-57,-11 13 18,3-7 54,-8 18-5,0-2 0,-1 1 0,0-2 0,-2 1 0,0-1 3,-184 246 204,14 4-29,173-255-166,-32 54 89,-2-2 0,-3-2 0,-43 45-98,3-26 142,78-75-130,-19 23 28,27-30-39,0-1-1,0 1 1,1 0-1,-1 0 1,0 0-1,0 0 0,0 0 1,0 0-1,1 0 1,-1 0-1,0 0 1,0 0-1,0 0 1,1 0-1,-1 0 0,0 0 1,0 0-1,0 0 1,1 1-1,-1-1 1,0 0-1,0 0 0,0 0 1,0 0-1,1 0 1,-1 0-1,0 1 1,0-1-1,0 0 1,0 0-1,0 0 0,1 0 1,-1 1-1,0-1 1,0 0-1,0 0 1,0 0-1,0 1 0,0-1 1,0 0-1,0 0 1,0 1-1,0-1 1,0 0-1,0 0 1,0 0-1,0 1 0,0-1 1,0 0-1,0 0 1,0 1-1,0-1 1,0 0-1,0 0 0,0 0 0,53-37-8,44-48-36,-44 32-104,-2-3 0,21-31 148,191-246-580,-251 319 566,1 0-1,0 1 1,0 1 0,1 0-1,7-4 15,-20 15 0,-1 1 0,0 1 1,1-1-1,-1 0 0,0 0 0,0 0 0,0 0 1,0 0-1,0 1 0,0-1 0,0 0 0,0 0 1,0 0-1,0 0 0,0 0 0,0 0 0,0 0 1,0 1-1,1-1 0,-1 0 0,0 0 0,0 0 1,0 0-1,0 0 0,0 0 0,0 0 0,0 0 1,1 0-1,-1 0 0,0 0 0,0 0 0,0 0 1,0 0-1,0 0 0,1 0 0,-1 0 0,0 0 1,0 0-1,0 0 0,0 0 0,0 0 0,0 0 1,0 0-1,1 0 0,-1 0 0,0 0 0,0 0 1,0 0-1,0 0 0,0 0 0,0 0 0,0-1 0,1 1 1,-1 0-1,0 0 0,-31 49 49,-224 339 567,65-99-470,132-206-128,-46 72 13,45-50 2,40-64-11,19-41-23,1 1-1,-1-1 1,0 0 0,0 0 0,0 1 0,1-1 0,-1 0-1,0 0 1,1 0 0,-1 1 0,0-1 0,0 0-1,1 0 1,-1 0 0,0 0 0,1 0 0,-1 0 0,0 0-1,1 0 1,-1 0 0,0 0 0,1 0 0,-1 0-1,0 0 1,1 0 0,-1 0 0,0 0 0,0 0 0,1 0-1,-1 0 1,0 0 0,1-1 0,-1 1 0,0 0-1,0 0 1,1 0 0,-1-1 0,0 1 0,0 0 0,1 0-1,-1-1 1,0 1 0,0 0 0,0-1 0,1 1-1,-1 0 1,0-1 0,0 1 0,0 0 0,0-1 0,0 1-1,0 0 1,0-1 0,0 1 1,3-3-3,13-11-11,-2-2-1,0 0 1,0-1 0,-2 0 0,0-1-1,0-1 1,-2 0 14,37-54-100,43-57-233,20-20 22,-81 113 97,-3-2-1,0-1 1,1-8 214,-2 0-214,-10 17 146,1 1-1,2 0 0,0 2 0,1 0 1,10-8 68,-16 24-16,-13 12 14,0 0 1,0 0 0,0 0 0,0 0-1,0 0 1,0 1 0,0-1 0,0 0-1,0 0 1,1 0 0,-1 0 0,0 0 0,0 0-1,0 0 1,0 1 0,0-1 0,0 0-1,0 0 1,0 0 0,0 0 0,0 0-1,0 0 1,0 0 0,1 0 0,-1 0-1,0 0 1,0 0 0,0 0 0,0 0-1,0 0 1,0 0 0,0 0 0,0 1-1,1-1 1,-1 0 0,0 0 0,0 0 0,0 0-1,0-1 1,0 1 0,0 0 0,0 0-1,0 0 2,-22 54-45,-7 10 158,-2-2 0,-2-2 0,-2-1 0,-2-2 0,-6 1-113,-182 230 513,43-50-127,104-146-203,-27 35 134,66-73-214,40-54-103,-1 0-1,0 0 1,0 0-1,0 0 1,0 0-1,0 0 1,1 1-1,-1-1 1,0 0 0,0 0-1,0 0 1,0 0-1,0 0 1,1 0-1,-1 0 1,0 0-1,0 0 1,0 1 0,0-1-1,0 0 1,0 0-1,0 0 1,0 0-1,1 0 1,-1 1-1,0-1 1,0 0-1,0 0 1,0 0 0,0 1-1,0-1 1,0 0-1,0 0 1,0 0-1,0 0 1,0 1-1,0-1 1,0 0 0,0 0-1,0 0 1,0 0-1,0 1 1,0-1-1,0 0 1,0 0-1,-1 0 1,1 0-1,0 1 1,0-1 0,0 0-1,0 0 1,0 0-1,0 0 1,0 0-1,0 1 1,-1-1-1,1 0 1,0 0 0,0 0-1,0 0 1,15-10-45,56-51-238,318-341-2081,-318 325 1554,71-58 810,-31 42-137,-102 86 136,2 0-1,-1 1 1,1 0 0,0 1-1,5-2 2,0 5 30,-11 8 24,-15 40 104,-47 44 134,53-85-268,-163 226 944,93-126-478,-4-3 0,-12 4-490,-13 1 217,-42 50-36,58-42-105,60-68-32,27-46-44,-2 4 1,9-8-10,5-6-26,0 1 1,-1-2 0,0 0 0,-1 0-1,0-1 1,4-6 34,6-6-108,55-54-833,23-14 941,36-36-214,-31 20 118,15-9-286,-85 92 281,-32 25 96,-1-1 0,1 1 0,-1 0 0,0 0 0,1-1 0,-1 1 0,1 0 0,-1 0 0,0 0 0,0 0 0,1 0 0,-1 0 0,0 0 0,0 0 0,0-1 0,0 1 0,0 0 0,0 0 0,0 0 0,0 0 0,0 0 0,-1 0 0,1 0 0,0 0 0,0 0-1,-1-1 1,1 2 5,-6 18 35,-1 0-1,0 0 1,-1-1-1,-1 0 0,-7 10-34,-19 32 337,-2-1 0,-2-3 0,-23 24-337,-271 379 830,317-435-803,-73 109 45,80-109-58,9-24-15,0-1 1,1 0 0,-1 1-1,0-1 1,0 1-1,1-1 1,-1 0 0,0 1-1,0-1 1,1 0 0,-1 1-1,0-1 1,1 0 0,-1 0-1,1 1 1,-1-1-1,0 0 1,1 0 0,-1 0-1,0 0 1,1 1 0,-1-1-1,1 0 1,-1 0 0,0 0-1,1 0 1,-1 0-1,1 0 1,-1 0 0,1 0-1,-1 0 1,0-1 0,1 1-1,-1 0 1,1 0 0,-1 0-1,0 0 1,1-1 0,-1 1-1,0 0 1,1 0-1,-1-1 1,0 1 0,1 0-1,-1-1 1,0 1 0,0 0-1,1-1 1,-1 1 0,0-1 0,50-42-76,198-223-838,-221 235 845,30-36-77,45-47-220,-19 42 251,-41 50 115,-42 22 1,1-1 0,-1 1 0,0 0 0,0 0 0,1 0 0,-1 0 0,0 0 0,1 0 0,-1 0 0,0 0 1,0 0-1,1 0 0,-1 0 0,0 0 0,0 0 0,1 1 0,-1-1 0,0 0 0,1 0 0,-1 0 0,0 0 0,0 0 0,1 1 0,-1-1 0,0 0 0,0 0 0,0 1 1,1-1-1,-1 0 0,0 0 0,0 1 0,0-1 0,0 0 0,0 0 0,1 1 0,-1-1 0,0 0 0,0 1 0,0-1 0,0 0 0,0 1 0,0-1 0,0 0 0,0 1 1,0-1-1,0 0 0,0 1 0,0-1 0,0 0 0,0 1 0,0-1 0,0 0 0,0 1 0,0-1 0,-1 0 0,1 0 0,0 1 0,0-1 0,0 0 0,0 1 0,-1-1 1,1 0-1,0 0 0,0 0 0,0 1 0,-1-1 0,1 0 0,0 0-1,-32 77 137,25-60-112,-51 101 238,6-42 55,-63 90 294,0-27-242,53-66-9,-29 45-361,-37 91 115,80-125-88,20-25-5,25-56-37,8-8-22,0 1 15,0 0 0,0 0 0,0 0 1,0-1-1,-1 0 0,0 0 0,1-1 0,-1 1 1,2-5 21,66-110-443,-19 51 161,2 4 0,2 2 1,3 4-1,3 1 282,-29 27-127,43-40-97,105-106-125,-168 161 347,2 1-1,-1 0 1,1 2 0,2-1 1,6 6 12,-24 8-8,1 1 0,-1-1 0,1 1 0,-1-1 0,1 1 0,-1-1 0,1 1 0,-1-1 0,0 1 0,1 0 0,-1-1 0,0 1 0,1 0 0,-1-1 0,0 1 0,0 0 0,0-1 0,1 1 0,-1 0 0,0-1 0,0 1 0,0 0 0,0 0 0,0-1 0,0 1 0,0 0 0,0 0 0,-1-1 0,1 1 0,0 0 1,0 0-4,-2 11 24,-1-1 0,1 0 1,-2 1-1,1-1 1,-1 0-1,-4 6-24,-3 8 89,-2-1-1,-1-1 0,0 0 1,-8 8-89,-100 121 754,63-81-461,-9 8-45,-11-2-58,-95 105 30,77-100-141,91-78-54,6-8-7,35-50-264,0-2 70,2 1-1,3 3 1,1 1-1,2 3 0,30-25 177,67-42-137,-85 70 89,2 4-1,1 2 1,6 0 48,-61 37-1,5-3 3,1 1 0,-1 0 0,0 0 1,1 1-1,0 0 0,6 0-2,-15 2 4,1 1-1,0 0 1,0 0 0,0 0 0,0 0-1,0-1 1,0 1 0,0 1 0,0-1 0,0 0-1,0 0 1,0 0 0,0 1 0,0-1-1,0 0 1,0 1 0,0-1 0,0 1 0,-1-1-1,1 1 1,0 0 0,0-1 0,0 1-1,-1 0 1,1 0 0,0-1 0,-1 1 0,1 0-1,-1 0 1,1 0 0,-1 0 0,1 0-1,-1 0 1,1 0 0,-1 0 0,0 0 0,1 0-1,-1 1 1,0-1 0,0 0 0,0 0-1,0 0 1,0 0 0,0 0 0,0 1 0,0-1-1,0 0 1,0 0 0,-1 0 0,1 0-1,0 0 1,-1 0 0,1 0 0,-1 1-4,-5 20 20,-1-1 0,-1 1 0,-1-1 0,-1-1 1,0 0-1,-1-1 0,-1 0 0,0-1 0,-9 9-20,-93 129 498,1 18 96,58-101-492,46-61-92,-65 72 36,32-48-76,108-113-403,-13 15 188,66-94-353,-82 111 508,2 1 0,1 2-1,13-6 91,-45 40 11,0 0 0,1 1 0,0 0 0,0 1 0,1 0 0,-1 1 0,1 0 0,0 1 0,0 0 0,1 1 0,-1 0 0,2 1-11,-12 2 14,1 0-1,-1-1 0,1 1 0,0 0 0,-1 0 0,1 0 1,0 0-1,-1 0 0,1 0 0,-1 1 0,1-1 0,0 0 1,-1 0-1,1 0 0,-1 1 0,1-1 0,-1 0 0,1 1 1,0-1-1,-1 0 0,1 1 0,-1-1 0,0 1 0,1-1 1,-1 1-1,1-1 0,-1 1 0,0 0 0,1-1 1,-1 1-1,0-1 0,1 1 0,-1 0 0,0-1 0,0 1 1,0 0-1,1 0 0,-1-1 0,0 1 0,0 0 0,0-1 1,0 1-1,0 0 0,0 0 0,0-1 0,0 1 0,-1 0 1,1-1-1,0 1 0,0 0 0,0-1 0,-1 1 0,1 0 1,0-1-1,-1 1 0,1 0-13,-31 61 224,-116 185 57,137-229-274,1-1 4,0-1 0,-1 0 1,-1-1-1,0 0 0,-3 1-11,13-15 0,1-1 0,-1 1 0,0 0 0,1-1 0,-1 1 0,0 0 0,1 0 0,-1 0 0,0 0 0,1 0 0,-1 0 0,1 0 0,0 0 0,-1 0 0,1 0 0,0 0 0,-1 0 0,1 0 0,0 0 0,0 0 0,0 0 0,0 1 0,8-1-29,0-2 17,32-9 1,-38 8 8,83-52-62,3-19 26,-2 4 47,-30 19-8,-53 49 1,0-1 0,1-1 0,-1 1 0,0 0 0,0-1 0,0 0 0,0 0 0,-1 0 0,1 0 0,-1 0 0,1-1 0,-1 1 0,0-1 0,0 1-1,0-1 1,-1 0 0,2-3-1,-1 1 8,7 0-3,-9 7-5,0-1 0,0 0 0,0 0 0,0 0 0,0 0 0,0 1 0,0-1 0,0 0 0,0 0 0,0 0 0,0 0 0,0 1-1,0-1 1,0 0 0,0 0 0,0 0 0,0 0 0,0 0 0,0 1 0,0-1 0,0 0 0,0 0 0,0 0 0,0 0 0,0 1 0,0-1 0,0 0 0,0 0 0,1 0 0,-1 0 0,0 0 0,0 0 0,0 1 0,0-1 0,0 0 0,0 0 0,0 0 0,1 0 0,-1 0 0,0 0 0,0 0 0,0 0 0,0 0 0,0 0 0,1 0 0,-1 0 0,0 0 0,0 0 0,0 0-1,0 0 1,0 0 0,1 0 0,-1 0 0,0 0 0,0 0 0,0 0 0,0 0 0,0 0 0,1 0 0,-1 0 0,0 0 0,0 0 0,0-1 0,0 1 0,0 0 0,0 0 0,1 0 0,-3 5 2,1 1-1,1 0 1,-1-1 0,1 1 0,0 0-1,0-1 1,0 1 0,1 0-1,-1-1 1,1 1 0,2 4-2,0 13 2,-1 37 0,-1-45 1,0-7 0,-1 0 0,1 1-1,1-1 1,-1 0 0,1 0 0,0 0-1,3 5-2,-5-12 1,3 6 2,0 0 0,1 0 0,0 0 0,0 0 1,0-1-1,0 0 0,4 3-3,17 18 1,-2-13 50,-36-40 77,-4-38-56,-8-53 4,17 66-149,1-1-1,0-31 74,-12-105-688,18 112 583,7 66 72,1 24-17,-2 26 40,-2 1 0,-2-1 0,-1 10 10,6 81 28,-7 33 86,11 45 30,-5-170-120,-2-28-13,-2 9 25,-3-31 216,7-97-112,40-264-227,5-178-138,-32 425 190,17-56 23,-17 92 18,-10 61-32,-12 38-2,-27 164-60,4 97 35,-3 45 60,29-208 15,-1-28 2,1-78-22,1-1-1,0 1 0,0 0 1,0-1-1,0 1 1,0 0-1,0 0 0,0-1 1,1 1-1,-1 0 1,0-1-1,1 1 0,-1 0 1,1-1-1,0 1 1,-1-1-1,1 1 0,0-1 1,0 1-1,0-1 0,0 0 1,0 1-1,1 0-1,5 9 24,-4-21-2,15-44 36,-13 33-59,15-75-4,-3-44 128,-4-19-123,-11 127-6,15-296-42,-7 4-3,-10 312-17,-1 21-121,-25 123 76,10 21 126,8-96-12,1-9 2,1 1 0,3 0 1,1 6-4,5 31 24,-3-61 21,0-25-43,0-1 0,0 1-1,0 0 1,0 0 0,0 0 0,0-1-1,0 1 1,0 0 0,0 0 0,0 0 0,1 0-1,-1-1 1,0 1 0,0 0 0,0 0 0,0 0-1,0 0 1,0-1 0,0 1 0,0 0 0,1 0-1,-1 0 1,0 0 0,0 0 0,0 0 0,0 0-1,0-1 1,0 1 0,1 0 0,-1 0 0,0 0-1,0 0 1,0 0 0,0 0 0,1 0 0,-1 0-1,0 0 1,0 0 0,0 0 0,0 0 0,1 0-1,-1 0 1,0 0 0,0 0 0,0 0 0,0 0-1,0 0 1,1 1 0,-1-1 0,0 0 0,0 0-1,0 0 1,0 0 0,0 0 0,1 0 0,-1 0-1,0 1 1,0-1 0,0 0 0,0 0 0,0 0-1,0 0 1,0 1 0,0-1 0,0 0 0,0 0-2,20-48 156,6-43-93,-4 0 0,0-15-63,-8 4 25,-3 0 0,0-85-25,-11 169-2,7-208-6,-9 170 18,-4 48-35,-2 19-97,4 5 97,0-1 1,1 1 0,1-1-1,0 1 1,0 9 24,1-14-5,-5 210-41,7-186 47,1-1 1,1 1 0,2-1-1,1 3-1,8 14 19,-13-48-19,0-1 0,0 0 0,0 0 0,0 0 0,0 0 0,0 0 0,0 0 0,1 0 0,-1-1-1,0 1 1,1-1 0,-1 1 0,1-1 0,0 1 0,-1-1 0,1 0 0,0 0 0,0 0 0,0 0 0,1 0 0,21-9-16,-18 2 20,1-1 0,-1 1 0,0-1 0,-1 0 0,1 0 0,-1-1 0,-1 0 0,1 0 0,-1 0 1,0-1-1,-1 1 0,0-1 0,0 0 0,0-1 0,-1 1-4,7-19 8,2-3-6,-2-1 1,-1-1-1,-1 0 1,-1 0-1,-1-6-2,-1 5 4,4-20 4,-3 0 1,-2 0-1,-2-11-8,-3-68 30,2 123 1,-1 0 1,0 0-1,-1 0 1,0 0-1,-1 0 1,1 0-1,-1 1 1,-1-1-1,0 1 1,0 0-1,-2-3-31,5 11-2,-1 0 1,1 0-1,-1 0 0,1 0 0,-1 0 0,1 0 0,-1 0 0,0 1 1,1-1-1,-1 1 0,0-1 0,1 1 0,-1 0 0,0-1 0,1 1 0,-1 0 1,0 1-1,0-1 0,1 0 0,-1 0 0,0 1 0,1-1 0,-1 1 0,0 0 1,1 0-1,-1-1 0,1 1 0,-1 0 0,1 0 0,-1 1 0,1-1 0,0 0 1,-1 1-1,1-1 0,0 0 0,0 1 0,-1 1 2,-7 5-3,0 1 0,1 0 0,0 0 0,0 1 0,0 0 0,1 1 0,1 0 0,0 0 0,0 1 0,0 0 0,-1 6 3,-1 12 2,2 1 0,0 0 0,-1 25-2,4-27 0,1 1 0,2 0 0,0-1 0,3 15 0,8 0-10,-10-44 10,-1 1-1,1 0 1,-1 0-1,1 0 1,0 0-1,-1 0 0,1 0 1,0-1-1,-1 1 1,1 0-1,0-1 1,0 1-1,-1 0 0,1-1 1,0 1-1,0-1 1,0 0-1,0 1 1,0-1-1,0 0 0,-1 0 1,1 1-1,0-1 1,0 0-1,0 0 1,0 0-1,0 0 1,0 0-1,0-1 0,0 1 1,0 0-1,0 0 1,0-1-1,0 1 1,-1-1-1,1 1 0,0-1 1,0 1-1,0-1 1,3-3-1,0 0 0,0-1 0,-1 1 0,0-1 0,1 0-1,-1 0 1,-1 0 0,1 0 0,0-1 0,-1 1 0,0-1-1,0 0 1,-1 0 0,0 0 0,1-1 1,2-12 14,0 0 0,-1-1 0,0 0 1,-2 1-1,0-1 0,0 0 0,-2 0 0,0 0 0,-1 1 0,-1-2-14,-9-21 13,0 0-1,-15-31-12,12 33 3,-3-7 27,-3 0 0,-20-36-30,40 81-4,0 0 1,0 0-1,1 0 0,-1 0 0,-1 0 0,1 0 0,0 0 0,0 0 0,-1 0 0,1 1 0,-1-1 0,1 1 0,-1-1 0,1 1 0,-1 0 1,0-1-1,0 1 0,1 0 0,-1 0 0,0 1 0,0-1 0,0 0 0,0 1 0,0-1 0,0 1 0,0 0 0,0 0 0,0 0 0,0 0 1,0 0-1,0 0 0,0 1 0,0-1 0,0 1 0,0 0 0,0-1 0,0 1 4,-4 4-12,0 1 1,0-1-1,1 1 1,0 1-1,0-1 0,0 1 1,-2 4 11,4-4-5,-1 1 1,2 0 0,-1 0 0,1 0-1,0 1 1,0-1 0,0 5 4,-2 13-8,-9 35-20,-8 90-25,17-131 49,0-1 3,0 0 1,1 0-1,1 1 0,1-1 0,0 1 1,9 70 29,-7-88-28,-1 0 1,0 0-1,0 0 1,0 0 0,0 0-1,0 0 1,1 0 0,-1 0-1,1 0 1,-1 0 0,1 0-1,0 0 1,0 0 0,-1-1-1,1 1 1,0 0-1,1-1 1,-1 1 0,0 0-1,0-1 1,0 0 0,1 1-1,-1-1 1,1 0 0,-1 0-1,1 0 1,-1 0 0,2 0-2,-2-1 0,1 0 1,0 0-1,-1-1 1,1 1-1,0-1 0,-1 1 1,1-1-1,0 0 1,-1 0-1,1 0 1,-1 0-1,1 0 1,-1 0-1,0 0 1,1-1-1,-1 1 1,0-1-1,0 1 1,0-1-1,1-1 0,14-21-9,-1-1 0,-1-1 1,-1-1-1,0 0 0,0-7 9,-4 8 5,-1-1-1,-1 0 1,-1 0 0,-2-1-1,0 0 1,-1 0 0,-2-1-1,0 0-4,-1 1 10,-1-1 0,-1 1-1,-2 0 1,0 0-1,-3-8-9,5 24 16,-1 0-1,0 1 1,0-1-1,-1 1 0,-1 0 1,1 0-1,-1 0 1,-1 1-1,-1-2-15,5 10-1,1 1 1,-1-1-1,1 1 0,-1 0 1,1 0-1,-1-1 0,0 1 1,0 1-1,1-1 0,-1 0 1,0 0-1,0 1 0,0 0 0,0-1 1,0 1-1,0 0 0,1 0 1,-1 0-1,0 0 0,0 0 1,0 1-1,0-1 0,0 1 1,0-1-1,1 1 0,-1 0 1,0 0-1,0 0 0,1 0 1,-1 0-1,0 0 0,1 0 1,-1 1-1,1-1 0,-1 1 0,1-1 1,0 1-1,0 0 0,0 0 1,-1-1-1,1 1 0,1 0 1,-1 0-1,0 0 0,0 2 1,-33 80-12,-18 28 3,37-53-6,-10 28-4,-11 51 22,25-78 5,12-45-12,2-11-18,-1-4 20,0 0 0,0 0 0,-1-1 0,1 1 0,0-1 0,0 0 0,-1 0 0,1 1 0,-1-1 1,1 0-1,0-1 0,-1 1 0,0 0 0,1 0 0,-1-1 0,0 1 0,1-1 0,-1 1 0,0-1 0,0 0 0,0 1 1,0-1-1,0 0 0,-1 0 0,1 0 0,0 0 0,-1 0 0,1 0 0,-1 0 0,0 0 0,1 0 2,6-17-12,7-8-7,-6 13 16,-1-1 0,0 0-1,-1 0 1,0-1 0,1-9 3,7-89 23,-10 64-17,0 15 4,-3 1-1,0 0 0,-2 0 1,-1 0-1,-1-1 0,-1 2 1,-2-1-1,-4-12-9,8 41 9,1-1-1,-1 1 1,0-1-1,0 1 1,-1 0-1,1 0 1,-1 0-1,-3-4-8,5 7 0,-1 1 0,1 0 0,0-1 0,-1 1 0,1 0 0,-1 0-1,1 0 1,-1 0 0,1 0 0,-1 0 0,0 0 0,1 1 0,-1-1 0,0 1-1,0-1 1,1 1 0,-1 0 0,0 0 0,0 0 0,0 0 0,1 0 0,-1 0 0,0 1-1,0-1 1,0 1 0,-48 31-70,34-19 68,1 2-1,1 0 1,0 1 0,0 1 0,2 0 0,0 1 0,0 0 0,2 1-1,0 1 1,-2 7 2,-1 4-5,2 1 0,1 0 0,1 1 0,1 0 0,1 0-1,2 1 1,-1 24 5,5-54 2,1 0 0,0 0 1,-1 0-1,1 0 0,0 0 0,1-1 0,-1 1 0,1 0 0,-1 0 0,1 0 0,0 0 0,0 0 0,0-1 0,1 1 0,-1-1 0,1 1 0,0-1 1,0 1-1,0-1 0,1 1-2,-2-3-1,0-1 0,0 1 0,0-1 1,0 1-1,1-1 0,-1 1 0,0-1 0,0 0 1,1 1-1,-1-1 0,0 0 0,0 0 0,1 0 1,-1 0-1,0-1 0,0 1 0,1 0 0,-1-1 1,0 1-1,0 0 0,0-1 0,1 0 1,-1 1-1,0-1 0,0 0 1,1 0-2,5-3-20,0 0-1,0-1 1,0-1-1,0 1 1,-1-1-1,4-4 23,-4 3-29,18-15-82,-6 5 36,0-1-1,-1-1 0,0-1 1,5-10 75,-7 8 5,0-1 1,-2 0-1,-1 0 1,0-2-1,-2 0 1,0 0-1,-1-1 1,-2 0-1,0-1 0,-1 0 1,-1-1-6,-4 21 21,0 0 1,-1 1-1,1-1 1,-1 0-1,0 0 0,-1 0 1,0 0-1,1 1 1,-2-1-1,1 0 0,-1 1 1,0-1-1,0 1 1,0-1-1,-1 1 0,0 0 1,0 0-1,0 1 1,-1-1-1,-3-4-21,5 9 3,-1-1-1,0 1 1,1 0 0,-1 0-1,1 0 1,-1 0 0,0 0-1,0 1 1,1-1 0,-1 1-1,0 0 1,0 0 0,1 0-1,-1 1 1,0-1 0,0 1-1,1 0 1,-1-1 0,0 1-1,1 1 1,-1-1 0,1 0-1,-1 1 1,1 0 0,-2 1-3,-15 8 6,0 2 1,1 1-1,0 0 1,1 1-1,1 1 1,0 1-1,0 1 1,2 0-1,-5 9-6,-11 20 9,2 1 0,1 2 0,-8 24-9,27-58 1,1 1 0,0 0 0,0 0 0,2 0 0,0 1 0,0 0 0,2 0 1,0 1-1,1-1 0,-1 13-1,3-30 0,0 0 0,0 1 1,1-1-1,-1 0 0,0 1 0,0-1 1,1 0-1,-1 0 0,0 1 0,1-1 1,-1 0-1,1 0 0,0 1 1,-1-1-1,1 0 0,0 0 0,-1 0 1,1 0-1,0 0 0,0 0 0,0-1 1,0 1-1,0 0 0,0 0 0,0-1 1,0 1-1,0-1 0,0 1 1,0-1-1,0 1 0,0-1 0,0 0 1,0 1-1,1-1 0,-1 0 0,0 0 1,0 0-1,0 0 0,0 0 1,1-1-1,-1 1 0,0 0 0,0 0 1,0-1-1,6-2-14,0 0 0,0 0 0,0-1 0,-1 0 1,0 0-1,1-1 0,-1 0 0,-1 0 0,1-1 1,4-5 13,-8 9-10,20-22-12,-1 0 0,-1-2 0,-1-1 1,-2 0-1,0-2 0,-1 0 0,-1-1 0,-2-1 1,4-11 21,-8 16 9,-1 1 1,-2-1-1,5-25-9,-10 41 8,1 1 1,-2 0-1,1-1 1,-1 1-1,0-1 1,-1 1-1,0 0 1,0-1-1,-1 1 1,0 0-1,0 0 1,-1 0-1,-1-2-8,2 5 7,-1 1-1,0-1 1,0 1-1,-1 0 0,1 0 1,-1 1-1,0-1 1,0 1-1,-1 0 0,1 0 1,-1 0-1,1 1 1,-1 0-1,0 0 0,-4-2-6,5 4-2,0 1 0,0-1-1,0 0 1,0 1-1,0 0 1,-1 0 0,1 1-1,0-1 1,0 1-1,0 0 1,0 1 0,0-1-1,0 1 1,0-1 0,0 1-1,1 1 1,-1-1-1,1 1 1,-2 0 2,-10 10-8,0 0 0,0 1-1,1 1 1,1 1 0,0 0 0,-9 16 8,-15 29 6,2 1 0,2 1 0,2 3 0,4 1 0,-5 20-6,-8 15 7,36-92-7,-12 30 4,1 0-1,2 1 1,-7 35-4,15-53 4,1 1 1,0-1 0,2 1 0,0 0 0,2 0-1,0 1 1,1-1 0,1 0 0,1-1 0,2 5-5,9 14 22,-13-39-19,-1-1-1,1 1-1,0-1 1,-1 0-1,1 0 1,0 0-1,0 0 0,0-1 1,0 1-1,0 0 1,0 0-1,0-1 1,1 1-1,-1-1 1,0 1-1,1-1 1,-1 1-1,1-1 1,0 0-1,1 1-1,-1-1 0,1 0-1,-1-1 1,1 1-1,-1 0 1,1-1 0,0 0-1,-1 0 1,1 0-1,-1 0 1,1 0-1,0-1 1,-1 1 0,1-1-1,-1 0 1,1 0-1,-1 0 1,0 0 0,1 0-1,-1-1 1,0 1-1,0-1 1,1 0 0,-1 0-1,0 0 1,-1 0-1,2-1 1,10-12-37,0-1-1,0-1 0,-1-1 1,-1 0-1,-1 0 0,0-2 1,-1 1-1,-1-1 0,0-1 1,-2 1-1,0-1 0,2-13 38,-3 12 4,0 0 0,-1 0 0,-1-1 0,-1 0 0,0-2-4,-2 15 8,0 1-1,-1-1 1,0 1-1,0 0 0,-1-1 1,0 1-1,0 0 0,-1 0 1,0 0-1,0 0 1,-1 1-1,0 0 0,-2-5-7,3 9 10,1 0-1,0 0 0,-1 0 0,1 1 1,-1 0-1,0-1 0,0 1 1,0 0-1,0 1 0,-1-1 0,1 0 1,-1 1-1,1 0 0,-1 0 1,0 1-1,0-1 0,0 1 0,0 0 1,0 0-1,0 0 0,0 0 1,0 1-1,0 0 0,0 0 0,0 0 1,0 1-1,-2 0-9,-3 3-3,1 0 0,-1 1 0,1 0 1,-1 0-1,2 1 0,-1 0 0,0 2 3,-14 12-3,1 2 1,2 1-1,0 1 1,-14 23 2,20-29 1,-14 20 2,1 2 1,2 0 0,2 2-1,-9 24-3,-7 34-6,-19 80 6,56-176 0,-7 21 3,1 0 1,1 0-1,1 0 1,0 1-1,2 0 1,0 25-4,2-48 1,1 0 0,0 1 1,0-1-1,0 1 0,1-1 0,-1 0 0,0 1 1,1-1-1,0 0 0,0 0 0,0 1 1,0-1-1,0 0 0,1 0 0,-1 0 0,1-1 1,0 1-1,-1 0 0,1-1 0,0 1 0,0-1 1,1 1-2,-2-3 0,1 1-1,-1-1 1,1 0 0,-1 0 0,0 0 0,1 1 0,-1-2 0,1 1 0,-1 0 0,1 0 0,-1 0-1,0-1 1,1 1 0,-1-1 0,0 1 0,1-1 0,-1 0 0,0 0 0,1 0 0,-1 1 0,0-1-1,0 0 1,0-1 0,0 1 0,0 0 0,0 0 0,0 0 0,0-1 0,0 1 0,-1-1 0,1 1 0,1-2-3,45-56-154,-3-2 0,29-55 157,-62 98 5,-1-1 0,0-1 1,-2 0-1,0 0 0,0 0 1,-2-1-1,0-1 0,2-15-5,-3-8 38,-2 0 0,-2 0 0,-1-3-38,0 5 34,0 21 52,-1 0 0,-1 0 0,-1 1-1,-1-1 1,0 1 0,-3-8-86,6 25 24,0 1 1,0-1-1,0 0 0,-1 1 1,1-1-1,-1 1 0,0-1 1,0 1-1,0 0 0,0 0 1,0 0-1,0 0 0,-1 0 1,1 1-1,-1-1 0,0 1 1,1 0-1,-1 0 0,0 0 1,0 0-1,-1 0-24,2 2-3,1 0-1,-1 0 1,0 0 0,0 0-1,0 0 1,0 0 0,0 1-1,1-1 1,-1 1 0,0-1-1,0 1 1,0 0 0,1 0-1,-1 0 1,0 0 0,1 0-1,-1 0 1,1 0 0,-1 1-1,1-1 1,-2 2 3,-27 37-89,24-28 82,0 0 0,1 1 0,0 0-1,1 0 1,0 0 0,1 0 0,0 1 0,0-1-1,2 1 1,-1 3 7,-2 139-36,4-147 36,1 34 0,1 1 1,1 0-1,2 0 0,8 31 0,0-45 18,-13-30-17,0 1 0,0-1-1,0 0 1,1 0 0,-1 1 0,0-1 0,0 0 0,0 0 0,0 0 0,0 1 0,0-1-1,1 0 1,-1 0 0,0 0 0,0 0 0,0 1 0,0-1 0,1 0 0,-1 0 0,0 0-1,0 0 1,0 0 0,1 0 0,-1 0 0,0 0 0,0 0 0,1 1 0,-1-1 0,0 0-1,0 0 1,0 0 0,1-1 0,-1 1 0,0 0 0,0 0 0,0 0 0,1 0 0,-1 0-1,0 0 1,0 0 0,0 0 0,1 0 0,-1 0 0,0-1 0,0 1 0,0 0 0,0 0-1,1 0 1,-1 0 0,0-1 0,0 1 0,0 0 0,0 0 0,0-1 0,0 1 0,1 0 0,-1 0-1,0 0 1,0-1 0,0 1 0,0 0 0,0 0 0,0-1 0,0 1 0,0 0 0,0-1-1,0 1-1,8-18 5,0 0-1,-1 0 0,-1 0 0,-1-1 0,0 0 0,1-15-3,1-20 9,-1 0-1,-2-43-8,-3 63 0,1-82-50,-5-31 50,3 135 1,-8-39 23,8 50-25,0 1-1,-1-1 1,1 0 0,-1 0-1,1 1 1,0-1 0,-1 0-1,1 1 1,-1-1-1,0 1 1,1-1 0,-1 0-1,1 1 1,-1 0 0,0-1-1,1 1 1,-1-1-1,0 1 1,0 0 0,1 0-1,-1-1 1,0 1 0,0 0-1,1 0 1,-1 0-1,0 0 1,0 0 0,1 0-1,-1 0 1,0 0 0,0 0-1,1 1 1,-1-1-1,0 0 1,1 0 0,-1 1-1,0-1 1,1 1 0,-1-1-1,0 1 1,1-1 1,-27 25-75,-35 79 57,55-93 21,-12 22 29,1 1 1,-13 33-33,11-11 9,2 0 1,2 2-1,3 1 1,2 0 0,2 0-1,2 3-9,4-41 2,2 0-1,0-1 1,1 1-1,1 0 1,1-1-1,2 13-1,10 37-1,-14-69 0,0 0 0,0 0 0,0 0-1,0 0 1,0 0 0,0 0 0,1 0 0,-1 0 0,0 0-1,1 0 1,-1 0 0,0 0 0,1 0 0,-1 0-1,1 0 1,-1-1 0,1 1 0,-1 0 0,1 0 0,-1-1-1,1 1 1,0 0 0,-1-1 0,1 1 0,0-1-1,0 1 1,-1-1 0,1 0 0,0 1 0,0-1 0,0 0-1,0 1 1,-1-1 0,1 0 0,0 0 0,0 0-1,0 0 1,0 0 0,0 0 0,-1 0 0,1 0 0,0 0-1,0-1 1,0 1 0,0 0 0,-1-1 0,1 1-1,0-1 1,0 1 0,-1-1 0,1 1 0,0-1 0,-1 1-1,1-1 1,0 0 0,-1 1 0,1-1 0,-1 0-1,1 0 1,-1 0 0,1 0 1,43-76-468,-37 63 464,0 0-1,-1-1 1,-1 0 0,0 0 0,-1-1-1,0 0 1,-1 0 0,-1 0-1,0 0 1,-1 0 0,0-1 4,-1-38 70,-1 0-1,-6-31-69,6 81 0,-19-147 168,20 149-155,0 0 1,-1 1-1,1-1 0,-1 0 0,0 1 1,0-1-1,0 0 0,0 1 1,0 0-1,0-1 0,0 1 0,0 0 1,-1-1-1,1 1 0,-1 0 1,0 0-1,0 0 0,1 1 0,-1-1 1,0 0-1,0 1 0,-2-1-13,3 2-3,-1 0-1,1 1 1,-1-1-1,1 0 0,0 1 1,-1 0-1,1-1 1,0 1-1,0 0 1,-1 0-1,1 0 1,0 0-1,0 0 1,0 0-1,0 0 1,0 1-1,0-1 0,0 0 1,0 1-1,1-1 1,-1 1-1,0-1 1,1 1-1,-1-1 1,1 1-1,-1-1 1,1 1-1,0 0 4,-2 1-5,-2 10-4,-1 1 1,2 0-1,0 0 0,0 1 1,1-1-1,1 1 9,-1-3 0,-4 54-31,3-1-1,3 53 32,0-51 2,0-55-1,-1 6 3,2 0 0,-1 0-1,2 0 1,0-1 0,1 1 0,2 7-4,12 41 45,-17-66-44,0 1-1,0-1 1,0 1-1,0-1 1,0 1-1,0-1 1,0 1 0,0-1-1,0 1 1,0-1-1,0 1 1,0-1-1,0 0 1,0 1 0,0-1-1,0 1 1,0-1-1,1 1 1,-1-1-1,0 1 1,0-1-1,0 0 1,1 1 0,-1-1-1,0 0 1,0 1-1,1-1 1,-1 0-1,0 1 1,1-1-1,-1 0 1,0 0 0,1 1-1,-1-1 1,0 0-1,1 0 1,-1 0-1,1 0 1,-1 1 0,0-1-1,1 0 1,-1 0-1,1 0 1,-1 0-1,0 0 1,1 0-1,-1 0 1,1 0 0,-1 0-1,0-1 1,1 1-1,-1 0 1,1 0-1,-1 0 1,0 0-1,1-1 1,-1 1 0,0 0-1,1 0 1,-1-1-1,0 1 1,1-1-1,4-8 5,-1 0 0,0 0 0,-1 0 0,1-1 0,-2 0 0,1 0 0,-1 0 0,0-2-5,0 5 1,7-53 8,-2 0 1,-2 0-1,-2-1 0,-3-11-9,0 13 4,-2 0 0,-3 0 0,-2 0-1,-2 1 1,-3-3-4,10 50 7,1 6 0,0 0 0,0 0 0,0 0 0,-1 0 0,1 0 0,-1 0 0,0 1 0,0-1 0,-1 1 0,1-1 0,-1 1 0,0 0-1,-2-2-6,3 5-2,0 0 0,0 1 0,0-1-1,1 1 1,-1 0 0,0 0-1,0 0 1,0 0 0,0 0 0,0 0-1,0 1 1,0-1 0,1 1-1,-1-1 1,0 1 0,0 0 0,0 0-1,1 0 1,-1 0 0,0 0-1,1 0 1,-1 1 0,1-1-1,-1 1 1,1-1 0,0 1 0,0-1-1,-1 1 3,-3 3 7,-1 1-6,1-1 1,0 2-1,-1-1 0,2 0 0,-1 1 1,1 0-1,0 1 0,0-1 0,1 1 0,0-1 1,0 1-1,0 0 0,1 1 0,-1 1-1,-2 18-6,1 1-1,1-1 0,0 17 7,2-25 0,-2 46-4,2-1 0,6 61 4,0-87 1,2-2-1,1 1 0,5 13 0,-8-29 1,0-7-2,-1 0 0,1 0 1,1-1-1,0 0 0,1 0 0,0-1 0,8 10 1,-14-20-5,1 0-1,-1-1 0,1 1 0,0-1 0,-1 1 1,1-1-1,0 0 0,1 0 0,-1 0 0,0 0 1,0 0-1,1-1 0,-1 1 0,1-1 0,-1 0 1,1 0-1,0 0 0,-1 0 0,1 0 0,0-1 1,-1 1-1,1-1 0,0 0 0,0 0 0,-1 0 0,1 0 1,0-1-1,0 1 0,-1-1 0,1 0 0,0 0 6,2-2-25,1-1 0,-1 0-1,0-1 1,0 0-1,0 1 1,0-2-1,-1 1 1,2-3 25,-2 3-29,3-4 26,-1-1 0,0 1 0,0-1-1,-1-1 1,0 1 0,0-1 0,-1 0-1,-1 0 1,1 0 0,-2-1-1,1 1 1,-1-1 0,-1 0 0,0 0-1,0 0 1,-1 1 0,0-1 0,-1 0-1,0 0 1,-2-7 3,-4-5 15,7 24-16,0 0 1,0-1 0,0 1-1,0 0 1,0-1 0,0 1 0,0 0-1,0-1 1,-1 1 0,1 0-1,0-1 1,0 1 0,0 0-1,0-1 1,-1 1 0,1 0 0,0 0-1,0-1 1,-1 1 0,1 0-1,0 0 1,0 0 0,-1-1-1,1 1 1,0 0 0,-1 0-1,1 0 1,0 0 0,-1 0 0,1 0-1,0-1 1,0 1 0,-1 0-1,1 0 1,0 0 0,-1 0-1,1 0 1,0 1 0,-1-1 0,1 0-1,0 0 1,-1 0 0,1 0-1,0 0 1,0 0 0,-1 1-1,1-1 1,0 0 0,-1 0-1,1 0 1,0 1 0,0-1 0,0 0-1,-1 0 1,1 1 0,0-1-1,0 1 1,-20 36-58,10-13 54,0 1 0,1 0 0,1 1 1,2-1-1,0 2 0,-1 8 4,2-11-1,-43 218 94,29-114-33,-11 124 113,19-152-95,18-61-61,-7-38-17,1-1 0,-1 0 0,0 1-1,0-1 1,1 0 0,-1 1 0,0-1 0,1 0-1,-1 1 1,0-1 0,1 0 0,-1 0 0,0 0-1,1 1 1,-1-1 0,0 0 0,1 0 0,-1 0-1,1 0 1,-1 0 0,0 0 0,1 0 0,-1 0 0,0 0-1,1 0 1,-1 0 0,1 0 0,-1 0 0,0 0-1,1 0 1,-1 0 0,1-1 0,-1 1 0,0 0-1,1 0 1,-1 0 0,0-1 0,1 1 0,-1 0 0,0-1-1,0 1 1,1 0 0,-1-1 0,0 1 0,0 0-1,1-1 1,-1 1 0,0-1 0,0 1 0,0 0-1,0-1 1,1 1 0,-1-1 0,0 1 0,0-1-1,0 1 1,0-1 0,0 1 0,0 0 0,0-1 0,0 1-1,0-1 1,0 1 0,13-45-35,12-79 51,-19 74 99,-2-1-1,-2 0 1,-3-20-115,1 29 7,-7-179 28,1 136 8,-3 48 147,-1 35-136,9 4-59,0-1 1,-1 0 0,1 1-1,0-1 1,0 1 0,0-1-1,0 1 1,0 0 0,0 0-1,0-1 1,0 1 0,1 0-1,-1 0 1,0 0 0,1 0-1,0 0 5,-10 45-18,3 0 0,1 0 0,2 1 0,1 0 0,4 28 18,-2-31-7,-3 221-2,13-47 47,-7-194-35,9 50 12,-11-75-14,0-1 0,1 1 0,-1 0 0,0 0 0,0 0 0,0 0 0,0-1 1,0 1-1,0 0 0,1 0 0,-1 0 0,0 0 0,0 0 0,0 0 0,1-1 1,-1 1-1,0 0 0,0 0 0,0 0 0,1 0 0,-1 0 0,0 0 0,0 0 1,0 0-1,0 0 0,1 0 0,-1 0 0,0 0 0,0 0 0,0 0 0,1 0 1,-1 0-1,0 1 0,0-1 0,0 0 0,1 0 0,-1 0 0,0 0 1,0 0-1,0 0 0,0 1 0,0-1 0,1 0 0,-1 0 0,0 0-1,22-125-222,-1-32 222,-3-96-325,-9-63 325,-9 226-2,0 75-16,-5 16-72,-19 51 22,9-1 76,1 0 0,2 2 0,1 7-8,-41 261-6,17-103 17,22-20 33,8-73-17,5-119-24,-1 0 0,1-1 0,0 1 0,1 0 1,-1 0-1,1-1 0,0 1 0,1 0 0,-1-1 1,1 1-1,0-1 0,0 0 0,1 2-3,-4-2 54,-1-13 16,3 7-68,0 1-1,-1-1 1,1 1 0,0-1-1,0 0 1,0 1 0,-1-1-1,1 0 1,0 0 0,-1 0-1,1 0 1,-1 1 0,1-1-1,-1 0 1,1 0 0,-1 0-1,0 0 1,1 0 0,-1-1-1,0 1 1,0 0 0,0 0-1,1 0 1,-1 0-2,12-57 3,-3 31 3,-1-1 1,-1 0 0,2-22-7,22-99-259,8-10 259,-39 158 0,19-83 20,-18 84-20,-1 0 0,0 0 0,0 0-1,0 0 1,0 0 0,0 0 0,0 0 0,1 0-1,-1 0 1,0 0 0,0 0 0,0 0 0,0 0-1,1 0 1,-19 45-18,-9 39 56,-14 35 52,23-63-44,-30 118 79,41-143-66,-1-2 0,-1 1 0,-8 15-59,10-28 21,1 0 1,0 0-1,1 1 1,1-1-1,0 1 1,1 1-1,1-1 1,0 0-1,1 8-21,9 15 32,-8-40-31,1 0-1,-1 0 0,1 0 0,-1-1 1,1 1-1,-1 0 0,1-1 1,0 1-1,-1 0 0,1-1 0,0 1 1,0-1-1,-1 1 0,1-1 1,0 0-1,0 1 0,-1-1 0,1 0 1,0 0-1,0 0 0,0 1 0,0-1 1,-1 0-1,1 0 0,0 0 1,0-1-1,0 1 0,0 0 0,0 0 1,-1 0-1,1-1 0,0 1 1,0-1-1,23-27-84,13-33-198,-7-19 123,-16 43 149,0-2-1,6-27 11,-13 32 8,0 1 0,-3-1 1,1-5-9,-2 11 7,9-90 44,-14 103 132,-7 22-25,-4 32-178,-31 97 11,14-6 8,23-108 1,1-3 0,0 1 0,1 0 0,0 1 0,1 2 0,-12 78 24,-6-16 30,22-83-53,0-1 0,0 1 0,0 0 0,0 0 0,0-1 0,1 1 0,-1 0 0,0-1 0,1 1 0,-1-1 0,1 1 0,0 0 0,-1-1 0,1 0 0,0 1 0,0-1 0,0 1 0,1 0-1,-2-2 1,0 0 0,1 0 0,-1 1 0,0-1 1,1 0-1,-1 0 0,0 0 0,1 0 0,-1 0 0,0 0 1,1 0-1,-1 0 0,1 0 0,-1 0 0,0 0 1,1 0-1,-1 0 0,0 0 0,1 0 0,-1 0 1,0 0-1,1 0 0,-1-1 0,1 1 0,-1 0 1,0 0-1,0-1 0,1 1 0,-1 0 0,0 0 0,1-1 1,-1 1-1,0 0 0,0-1 0,1 1 0,-1 0 1,0-1-1,0 1 0,0-1 0,0 1 0,1 0 1,-1-1-1,0 1 0,0-1 0,0 1 0,0-1-1,70-96 14,-28 24-137,13-8-68,-45 64 183,0 0-1,1 2 1,1-1 0,0 2-1,1 0 1,0 0 0,10-6 8,30-5-24,-52 25 22,0 0 0,0 0 0,0 0 0,-1 0 0,1 0 0,0 0 0,0 0 0,0 0 0,0 1 0,-1-1 0,1 0 0,0 0 0,0 1 0,-1-1 0,1 1 0,0-1 0,0 1 0,-1-1 0,1 1 0,0-1 0,-1 1 0,1 0 0,-1 0 0,1 0 1,0 0 0,0 1-1,-1 0 1,1-1-1,-1 1 0,1 0 1,-1-1-1,0 1 1,0 0-1,1 0 0,-1-1 1,0 1-1,0 0 0,-1 0 1,1-1-1,0 1 1,0 0-1,-1 0 0,1-1 1,-1 1-1,1 0 0,-1-1 1,0 1-1,0 1 2,-50 83 107,40-71-38,-1 0 1,-1-1-1,0 0 1,-9 7-70,-17 17 74,-43 51-22,48-57-23,16-20-6,20-10-30,11-5-3,-1 0 0,0-1 1,0-1-1,-1 0 0,1-1 0,-1 0 0,3-3 10,-10 7-4,29-19-23,-1-3 0,20-19 27,-11 10-7,57-41-11,-14 8-43,-13 14 9,-66 48 4,-5 4 41,0 0 1,0 1 0,0-1-1,0 0 1,0 0 0,0 0-1,0 0 1,0 0 0,0 1-1,0-1 1,0 0 0,1 0-1,-1 0 1,0 0 0,0 0-1,0 0 1,0 1 0,0-1-1,0 0 1,0 0 0,1 0-1,-1 0 1,0 0 0,0 0-1,0 0 1,0 0 0,0 0-1,0 0 1,1 0 0,-1 0-1,0 0 1,0 0-1,0 0 1,0 0 0,0 0 6,-1 3-22,-4 9 11,-1 0 1,-1-1-1,0 1 1,-1-2-1,1 1 1,-2-2-1,1 1 1,-1-1-1,-1 0 1,-4 3 10,12-11-1,-123 109 27,65-58-9,26-24 6,2 1-1,-18 22-22,31-32 48,20-24 2,16-18-80,0 0-1,0 2 1,19-17 30,20-14-166,3 2 0,11-4 166,68-52-3,-74 69-3,-60 35 5,-3 1 1,0-1 1,1 1-1,-1 0 1,1 0-1,-1 0 1,1 0-1,0 1 1,-1-1-1,1 0 1,-1 1-1,1 0 1,0-1-1,0 1 1,-1 0-1,1 0 1,0 0-1,0 0 1,-1 0-1,1 0 1,0 1-1,1 0 0,0 7 19,-4-2-10,0 1 1,0-1-1,0 1 0,0-1 1,-1 0-1,0 0 1,0 0-1,-1 0 0,1 0 1,-1 0-1,0-1 1,0 0-1,-1 1 0,1-1 1,-1-1-1,0 1 1,0 0-1,-1-1-9,-33 41 32,31-37-29,0 0-1,0-1 0,0 0 1,-1 0-1,1-1 0,-1 0 1,-2-1-3,-14 13 0,-71 64 11,81-67-19,32-32-5,39-27-33,53-47-24,-80 61 68,39-14 2,-52 32 2,-13 9 1,0 0 0,0 0 0,0 0 0,0 0 0,0 1 0,1 0 0,-1 0 0,1 0 0,-1 1 0,1-1 0,0 1 0,1 0-3,-5 2 4,-1-1 1,1 0 0,-1 0-1,1 0 1,-1 1-1,1-1 1,-1 0 0,1 1-1,-1-1 1,1 1-1,-1-1 1,1 0 0,-1 1-1,0-1 1,1 1-1,-1-1 1,1 1 0,-1 0-1,0-1 1,0 1-1,1-1 1,-1 1 0,0 0-1,0-1 1,0 1-1,0 0 1,1-1 0,-1 1-1,0-1 1,0 1-1,0 0 1,0-1 0,0 1-1,-1 0 1,1-1-1,0 1 1,0 0 0,0-1-1,0 1 1,-1 0-1,1-1 1,0 1 0,-1 0-5,1-1 0,-1 5 10,0-1 0,-1 0-1,1 1 1,-1-1-1,0 0 1,0 0-1,0 0 1,-1 0-1,1-1 1,-1 1-10,-8 13 21,-19 28 35,15-26-27,8-11-21,1 0 1,-1 0-1,0-1 1,0 0-1,0-1 1,-1 0-1,0 0 1,0-1-9,-14 13 61,22-32-45,2 8-20,1 0 1,0 0-1,0 1 0,0 0 0,1-1 0,0 1 1,0 0-1,0 1 0,0-1 0,0 1 0,1 0 0,0 0 1,-1 1-1,1 0 0,1 0 0,0-1 4,10-7-8,-4 2 8,-1 1 1,1 0-1,1 1 1,-1 0 0,1 1-1,0 1 1,0 1-1,0 0 1,1 0-1,7 1 0,33 0 34,-48 2-28,-2 0-3,-1 0 1,0 0 0,1 1 0,-1 0-1,1-1 1,-1 2 0,1-1-1,-1 0 1,1 1 0,-1-1-1,1 1 1,-1 1 0,0-1 0,0 0-1,1 1 1,-1 0-4,48 33 140,-38-12-97,-13-20-38,1-1-1,-1 0 1,1 1 0,-1-1 0,0 0 0,0 1 0,0-1 0,0 0 0,-1 1 0,1-1 0,0 1 0,-1-1 0,1 0-1,-1 0 1,0 1 0,0-1 0,0 0 0,0 0 0,0 0 0,0 0 0,0 0 0,0 0 0,-1-1 0,1 1 0,-1 0 0,1-1-1,-1 1 1,1-1 0,-1 1-5,-8 8 18,6-5-2,0 0 0,-1 0 1,1-1-1,-1 1 0,0-1 0,0 0 0,0-1 0,0 0 1,-1 0-1,1 0 0,-1 0 0,0-1 0,1 0 0,-2-1-16,7-1 3,-1 0-1,0-1 0,1 1 0,-1-1 1,1 1-1,-1-1 0,0 0 0,1 1 1,-1-1-1,1 1 0,0-1 1,-1 0-1,1 1 0,-1-1 0,1 0 1,0 0-1,-1 0 0,1 1 0,0-1 1,0 0-1,0 0 0,0 0 0,-1 1 1,1-1-1,0 0 0,0 0 0,0 0 1,0 0-1,1 0 0,-1 1 1,0-1-1,0 0 0,0 0 0,1 0 1,-1 1-1,0-1 0,0 0 0,1 0 1,-1 1-1,1-1 0,-1 0 0,1 1 1,0-1-3,7-20-65,1 1-1,0 1 1,2 0 0,0 0 0,1 1 0,0 1-1,1 0 1,1 1 0,9-8 65,-18 18-5,-1 1 0,1 0 0,0 0 0,0 0 0,0 1 0,1 0-1,-1 0 1,1 0 0,0 1 0,0 0 0,0 0 0,0 1 0,1 0 0,-1 0 0,4 0 5,-8 2-2,0 0 0,0 0 1,0 0-1,0 0 0,0 0 1,0 1-1,0 0 0,1-1 1,-1 1-1,0 0 0,-1 0 0,1 0 1,0 0-1,0 0 0,0 1 1,0-1-1,-1 1 0,1-1 1,-1 1-1,1 0 0,-1 0 0,1 0 1,-1 0-1,0 0 0,0 0 1,0 0-1,0 0 0,0 0 1,0 2 1,20 62 97,-17-20 48,12 17-31,0-2-4,-16-60-108,0 0-1,0 0 1,0 0-1,1 0 1,-1 0-1,0 0 0,0 0 1,1 0-1,-1 0 1,1 0-1,-1 0 1,1 0-1,-1 0 1,1 0-1,0 0 1,-1 0-1,1-1 0,0 1 1,-1 0-1,1-1 1,0 1-1,0 0 1,0-1-2,9 6 40,19-9-23,-14-6 30,-10 6-41,-1 0 1,0 0 0,0-1 0,0 0 0,0 0-1,-1 0 1,1 0 0,-1-1 0,0 0-1,0 1 1,0-1 0,-1 0 0,2-6-7,18-34 8,-12 23-2,-10 21-6,0 1 0,0 0 0,1 0 0,-1-1 0,0 1 0,0 0 0,0 0-1,0-1 1,0 1 0,0 0 0,1 0 0,-1-1 0,0 1 0,0 0 0,0 0 0,1 0-1,-1 0 1,0-1 0,0 1 0,1 0 0,-1 0 0,0 0 0,0 0 0,0 0 0,1 0-1,-1 0 1,0 0 0,0 0 0,1 0 0,-1 0 0,0 0 0,0 0 0,1 0 0,-1 0-1,0 0 1,0 0 0,1 0 0,-1 0 0,0 0 0,0 0 0,1 0 0,-1 1 0,0-1-1,0 0 1,0 0 0,1 0 0,-1 1 0,0-1 0,0 0 0,0 0 0,1 0 0,-1 1-1,0-1 1,0 0 0,0 0 0,0 1 0,0-1 0,0 0 0,0 1 0,1-1 0,2 10 2,1 1 0,-2 0-1,1-1 1,-1 1 0,0 0 0,-1 1 0,0-1 0,-1 0 0,0 9-2,5 62 37,-3-71-31,1 0 0,1 0 0,-1-1 0,1 1 0,1-1 0,0 0 0,2 3-6,-7-13 5,-1-1 0,1 1 0,0 0 1,0 0-1,0 0 0,0-1 1,0 1-1,0 0 0,0 0 0,0-1 1,0 1-1,0 0 0,0 0 0,0-1 1,0 1-1,0 0 0,0 0 0,0-1 1,0 1-1,0 0 0,0 0 0,0 0 1,0-1-1,0 1 0,0 0 0,0 0 1,0-1-1,0 1 0,0 0 0,0 0 1,1 0-1,-1-1 0,0 1 0,0 0 1,0 0-1,0 0 0,0 0 0,1-1 1,-1 1-1,0 0 0,0 0 0,0 0 1,1 0-1,-1 0 0,0 0 0,0 0 1,0 0-1,1 0 0,-1 0 0,0-1 1,0 1-1,0 0 0,1 0 0,-1 1 1,0-1-1,0 0 0,0 0 0,1 0 1,-1 0-1,0 0 0,0 0 0,0 0 1,1 0-1,-1 0 0,0 0 0,0 1-5,-14-62 166,-24-72-167,30 22-128,11 109 67,0 4 55,0 1 1,0-1 0,0 1 0,-1 0-1,1 0 1,-1 0 0,0 0-1,0 1 1,0-1 0,0 1-1,0-1 1,0 1 0,0 2 6,3 5-5,39 89 14,-16-38 23,-23-54 28,-6-12 111,-2-1-124,-37-73 510,22 10-511,1 0 0,4-1 0,2-1 0,2 0 0,1-70-46,6 12-39,5-1 1,6 1 0,9-39 38,6 1 7,-24 163-17,0 5-16,-16 122-110,0-28 114,-7 192-52,9-40 80,6-56 17,1-91 6,3-63-3,2 1 0,2 29-26,0-57 20,4-14 6,5-24-10,1-21 9,-1-1 1,-3 0 0,1-30-26,-5 53 4,6-131-60,-8-134 56,0 238-21,-3 1-1,-1-1 1,-11-46 21,7 76-81,8 22 76,-1 1 1,1 0-1,0 0 1,-1-1-1,1 1 1,0 0-1,-1 0 1,1 0-1,0 0 1,-1 0 0,1 0-1,0 0 1,-1-1-1,1 1 1,-1 1-1,1-1 1,0 0-1,-1 0 1,1 0-1,0 0 1,-1 0-1,1 0 1,-1 0-1,1 0 1,0 1 0,-1-1-1,1 0 1,0 0-1,-1 1 1,1-1-1,0 0 1,0 0-1,-1 1 1,1-1-1,0 0 1,0 1-1,-1-1 1,1 1 0,0-1-1,0 0 1,0 1-1,0-1 1,0 1-1,-1-1 1,1 0-1,0 1 5,-28 73-213,4 9 151,2 1 0,-4 42 62,15-69-16,3 0 1,-1 26 15,6-20 10,3 0 0,2 12-10,8-29-11,-10-44 9,1-2 1,-1 0 0,0 0 0,0 0-1,1 0 1,-1 1 0,0-1-1,0 0 1,1 0 0,-1 0-1,0 1 1,0-1 0,0 0 0,0 0-1,1 1 1,-1-1 0,0 0-1,0 0 1,0 1 0,0-1-1,0 0 1,1 0 0,-1 1 0,0-1-1,0 0 1,0 1 0,0-1-1,0 0 1,0 1 0,0-1-1,0 0 1,0 1 0,0-1 0,0 0-1,0 0 1,0 1 0,-1-1-1,1 0 1,0 1 0,0-1 0,0 0-1,0 0 1,0 1 0,0-1-1,-1 0 1,1 1 0,0-1-1,0 0 1,0 0 0,0 0 0,-1 1-1,1-1 1,0 0 0,0 0-1,-1 0 1,1 0 0,0 1 1,8-3-41,-7 2 42,0 0 0,0 0 0,0 0 0,0 0 0,0 0 0,0 0 0,0-1 0,0 1 0,-1 0 1,1-1-1,0 1 0,0-1 0,0 1 0,0-1 0,-1 1 0,1-1 0,0 0 0,-1 1 0,1-1 0,0 0 0,-1 0 0,1 0-1,4-6 3,-1-1 0,-1 0 0,1 0 0,-1 0-1,0-1 1,0 1 0,-1-1 0,0 1-1,-1-1 1,1 0 0,-1 0 0,-1-5-3,14-119 24,-12 114-23,0 0 1,-1-1 0,-1 1-1,-1-15-1,0 21 0,1-1 3,-1 0 1,-1 0-1,0 0 0,0 0 0,-1 1 0,-1-1 0,0 1 0,0 0 0,-4-6-3,7 18 2,1 0-1,0 1 0,-1-1 0,1 0 0,-1 0 0,0 1 0,1-1 0,-1 0 0,1 1 0,-1-1 0,0 1 1,1-1-1,-1 1 0,0-1 0,0 1 0,1 0 0,-1-1 0,0 1 0,0 0 0,0 0 0,1-1 0,-1 1 0,0 0 1,0 0-1,0 0 0,1 0 0,-1 0 0,0 1 0,0-1 0,0 0 0,1 0 0,-1 1 0,0-1 0,0 0 0,0 1 1,1-1-1,-1 1 0,0-1 0,1 1 0,-1 0-1,-25 30-37,-81 177 12,41-79 42,19-22 14,30-59-7,17-48-24,0 0-1,1 0 1,-1-1 0,0 1-1,0 0 1,1 0 0,-1 0-1,0 0 1,1-1 0,-1 1-1,0 0 1,1 0-1,-1 0 1,0 0 0,1 0-1,-1 0 1,0 0 0,1 0-1,-1 0 1,0 0 0,1 0-1,-1 0 1,0 0 0,1 0-1,-1 1 1,0-1 0,1 0-1,-1 0 1,0 0 0,0 0-1,1 1 1,-1-1 0,0 0-1,0 0 1,1 1 0,-1-1-1,0 0 1,0 1 0,1-1-1,-1 0 1,0 1 0,0-1-1,0 0 1,0 1 0,0-1-1,1 0 1,-1 1 0,0-1-1,0 0 1,0 1 0,0-1-1,0 1 1,0-1 0,0 0-1,0 1 1,0-1 0,0 1-1,0-1 1,0 0 0,-1 1-1,1-1 1,0 0 0,0 1-1,0-1 1,37-42-38,-5-8-57,-1-1 0,-3-2 1,-1-1-1,3-14 95,-23 49 8,0 0 0,-1 0 1,-1-1-1,-1 0 0,0 0 0,-1 0 0,-1 0 0,0-1 0,-2-10-8,0 25 13,0 0-1,-1 0 0,1 0 1,-1 1-1,0-1 0,-1 0 1,1 1-1,-1-1 1,0 1-1,0 0 0,-1-1 1,1 1-1,-1 0-12,1 2 2,0 1 1,1 0-1,-1-1 1,0 1-1,0 0 1,0 0-1,0 0 1,-1 1-1,1-1 1,0 1-1,-1-1 1,1 1-1,-1 0 1,1 0-1,-1 0 1,1 0-1,-1 1 1,1-1-1,-1 1 1,0 0-1,1 0 1,-1 0-1,0 0 1,1 1-1,-1-1 1,-1 1-3,-8 3-16,1 1 0,0 0 0,1 0 0,-1 1 1,-7 7 15,7-6-4,-27 17 7,-15 10 85,2 2 0,0 3-88,-6 13 127,3 3 0,-9 16-127,-26 27 39,52-54 17,37-44-53,1 0-1,-1 0 1,0 0 0,0 0-1,0 0 1,0 0 0,0 0-1,0 0 1,0 0-1,0 0 1,0 0 0,0 0-1,1 0 1,-1 0-1,0 0 1,0 0 0,0 0-1,0 0 1,0 0 0,0 0-1,0 0 1,0 0-1,0 0 1,0 0 0,0 1-3,39-53-2,94-109-355,-22 28-110,43-32 467,-70 78-8,-76 77 12,-1 1 1,0-2-1,0 1 0,-1-1 0,-1 0 0,1-1-4,0-1 16,-5 12-14,-1 0 0,0 1 0,1-1-1,-1 0 1,0 0 0,1 0 0,-1 1-1,0-1 1,0 0 0,0 0-1,1 0 1,-1 1 0,0-1 0,0 0-1,0 0 1,0 0 0,0 0 0,0 1-1,-1-1 1,1 0 0,0 0-1,0 0 1,0 1 0,-1-1 0,1 0-1,0 0 1,-1 1 0,1-1 0,-1 0-1,1 1 1,-1-1 0,1 0-1,-1 1 1,1-1 0,-1 1 0,1-1-1,-1 1 1,1-1 0,-1 1 0,0-1-1,1 1 1,-1 0 0,0 0-1,1-1 1,-1 1 0,0 0 0,0 0-1,1 0 1,-1 0 0,0 0 0,1 0-1,-1 0 1,0 0 0,0 0-2,-3 1-5,0 0 1,0 1 0,1 0-1,-1-1 1,0 2 0,1-1-1,-1 0 1,1 1-1,-1 0 1,1 0 0,-1 1 4,-9 7-8,-150 117 106,-24 47 102,3 12-95,156-169-29,30-23-79,34-44-137,0 2 1,3 2-1,33-29 140,19-16-256,133-123 32,-220 210 224,23-19 4,-1-2 1,-1-1-1,0-2 0,2-5-4,-2-15 55,-23 43 14,-5 5-9,-5 3-63,1 0-1,-1 1 1,0 0 0,1 0-1,0 0 1,0 2-1,1-1 1,-1 1-1,-2 4 4,-31 28 13,-85 63 113,-167 138 340,96-89-362,110-96-61,67-47-11,14-13-26,8-14-51,5 5-17,0-1 0,1 1 0,0 1 0,1 0 0,1-1 62,38-41-597,41-35 597,-46 47-229,266-279-628,-240 248 863,3 4 0,44-32-6,-100 90 4,24-27 10,-36 29 15,-11 13 62,-35 40-38,-199 180 542,88-72-335,-8-29-180,130-97-60,-1-2 0,0-2-1,-2-1 1,0-2 0,-1-2 0,-16 4-20,27-16 65,22-4-65,1 0 0,-1 0 0,1 0 0,0 0 0,-1 0 0,1 0-1,-1-1 1,1 1 0,0 0 0,-1 0 0,1 0 0,-1 0 0,1-1 0,0 1 0,-1 0 0,1-1 0,0 1 0,-1 0-1,1-1 1,0 1 0,0 0 0,-1-1 0,1 1 0,0 0 0,0-1 0,-1 1 0,1-1 0,0 1 0,0-1 0,0 1-1,0 0 1,0-1 0,0 1 0,0-1 0,0 1 0,-1-1 0,1 1 0,1-1 0,-1 1 0,0-1 0,0 1 0,0-1-1,0 1 1,0-1 0,0 1 0,0 0 0,0-1 0,1 1 0,-1-1 0,0 1 0,0-1 0,1 1 0,-1 0 0,0-1-1,0 1 1,1 0 0,-1-1 0,0 1 0,1 0 0,-1 0 0,0-1 0,1 1 0,-1 0 0,54-75-326,58-45-88,45-61 63,32-33 265,32-11 104,-209 211 12,-55 48 52,-110 81 117,-47 51 253,48-23-355,111-106-82,-1-2 1,-2-2-1,-1-2 1,0-2-1,-15 4-15,13-19 87,46-22-72,14-10-46,50-57-135,2 3 0,6 1 166,27-30-157,122-117 38,-150 151 119,82-72 7,-102 96-2,-42 38-11,-16 14-3,-92 81 49,-76 89 206,35-42-62,94-87-158,-1-3 0,-2-1 0,-1-4 1,-3-2-1,0-2 0,-21 7-26,52-35 32,23-11-33,-1 1 0,1-1-1,-1 1 1,1-1 0,-1 1 0,1-1 0,0 0 0,-1 1-1,1-1 1,0 0 0,0 1 0,-1-1 0,1 0-1,0 1 1,0-1 0,0 0 0,0 1 0,0-1 0,0 0-1,0 1 1,0-1 0,0 0 0,0 0 0,0 1-1,0-1 1,0 0 0,0 1 0,0-1 0,1 0 0,-1 1-1,0-1 1,0 0 0,1 1 0,-1-1 0,1 0-1,-1 1 1,0-1 0,1 1 0,-1-1 0,1 1 0,-1-1-1,1 1 1,-1 0 0,1-1 1,22-36-128,1 1 1,1 1-1,11-10 128,32-30-175,1 2 0,45-31 175,-49 44-51,87-84 3,-110 99 36,6-8-36,46-36 48,7 12-40,-101 78 36,0-1 1,0 0 0,0 0-1,-1 1 1,1-1 0,0 0-1,0 0 1,0 1-1,0-1 1,0 0 0,0 0-1,0 1 1,0-1 0,0 0-1,0 0 1,0 0-1,0 1 1,0-1 0,0 0-1,0 0 1,0 1 0,1-1-1,-1 0 1,0 0-1,0 1 1,0-1 0,0 0-1,0 0 1,0 0 0,1 1-1,-1-1 1,0 0 0,0 0-1,0 0 1,0 0-1,1 0 1,-1 1 0,0-1-1,0 0 1,0 0 0,0 0-1,1 0 1,-1 0-1,0 0 1,0 0 0,1 0-1,-1 0 1,0 0 0,0 0-1,0 0 1,1 0 3,-21 41 32,-1-1 0,-2-1 0,-1-1 0,-2-2 0,-1-1 0,-12 10-32,4-1 84,-8 10 17,-18 22 46,2 3 0,3 4-147,-46 82 60,97-158-55,-6 16 40,16-28-34,106-175-220,2 34-148,-41 57 221,45-74 91,-22 11 80,-59 91-23,-7 16 6,-5 6 168,-23 41-66,-53 96-33,5 32 6,-59 78 38,87-161-124,1 1 0,3 1 0,-5 24-7,6 35 32,14-105-30,0-1 1,0 0 0,-1 0 0,1 0 1,0 0-1,0 0 0,0 0 0,1 1 0,-1-1 1,0 0-1,1 0 0,-1 0 0,1 0 0,-1 0 0,1 0 1,0 0-1,0 0 0,0 0-3,0-2 3,1 0 0,-1 0 0,1 0 0,0 0 0,-1 0 0,1 0 0,-1 0 0,1-1 0,-1 1 0,1-1 0,-1 1 0,1-1 0,-1 0 0,0 1 0,1-1 0,-1 0 0,1 0-3,-1 0 1,16-10 2,-1-2-1,0 0 1,0-1 0,-2-1 0,1 0 0,7-12-3,13-13 2,-9 13 6,-1-2 1,-1 0 0,-1-2-1,14-26-8,25-69 62,-20-9-9,-36 119-47,-1-1 1,-1 0-1,-1 0 1,0 0-1,0 0 1,-1-11-7,-1 20 21,-1 0 1,1 0-1,-1 0 1,-1 1-1,0-1 1,0 0-1,0 0 1,0 1-1,-1-1 1,0 1-1,-1 0 1,1-1-1,-1 1 1,-1 1-1,0-2-21,4 7 1,-1 0-1,0 0 1,0 0-1,0 0 1,0 0-1,0 0 1,0 1-1,0-1 1,0 0-1,0 1 1,0-1-1,0 1 1,0 0-1,0-1 1,-1 1-1,1 0 1,0 0-1,0 0 1,0 0-1,0 0 1,-1 0-1,1 0 1,0 0-1,0 0 1,0 1-1,0-1 1,-1 0-1,1 1 1,0-1-1,0 1 1,0 0-1,0-1 1,0 1-1,0 0 1,0 0-1,1 0 1,-1 0-1,0 0 1,0 0-1,0 0 1,0 1-1,-1 0-3,-6 6-5,0 0 0,1 1 0,1 0 1,-1 0-1,1 1 0,0 0 0,1 0 0,0 1 1,1-1-1,-4 12 8,-9 18-10,-52 114-13,57-125 23,-11 25-11,2 1-1,-13 54 12,27-79 3,1 1-1,1-1 0,-1 29-2,5-54 3,0 0 0,0-1 0,1 1-1,0 0 1,0-1 0,0 1 0,0 0 0,1-1 0,-1 1-1,1 0 1,0-1 0,0 1 0,1-1 0,-1 0 0,1 1-1,0-1 1,0 0 0,0 0 0,0 0 0,0 0 0,1-1-1,0 1 1,0-1 0,2 3-3,-2-5 1,1 0 1,-1 1-1,0-2 0,1 1 1,-1 0-1,1-1 0,-1 0 1,1 0-1,-1 0 0,0 0 1,1-1-1,-1 1 0,1-1 1,-1 0-1,0 0 0,1-1 1,-1 1-1,0-1 0,0 0 1,0 0-1,0 0 0,0 0 1,0-1-1,-1 1 0,3-3-1,12-12-30,0-1 0,-1-1 0,-1 0 0,0-2 0,0-2 30,-1 2-28,97-163-24,-93 151 54,-1-2 0,-1 1 0,-2-2 0,3-15-2,-9 28 6,-1-1 0,-2 0-1,0 0 1,-1 0 0,-1-1 0,-1 0 0,0-11-6,-6 13 31,4 22-31,0 1-1,-1 0 1,1-1-1,0 1 0,0-1 1,0 1-1,0 0 1,-1 0-1,1-1 0,0 1 1,0 0-1,-1-1 1,1 1-1,0 0 1,-1 0-1,1-1 0,0 1 1,0 0-1,-1 0 1,1 0-1,0 0 0,-1-1 1,1 1-1,0 0 1,-1 0-1,1 0 1,0 0-1,-1 0 0,1 0 1,-1 0-1,1 0 1,0 0-1,-1 0 1,1 0-1,0 1 0,-1-1 1,1 0-1,0 0 1,-1 0-1,1 0 0,0 1 1,0-1-1,-1 0 1,1 0-1,0 1 1,-1-1-1,1 0 1,-3 4-8,0-1-1,0 0 1,1 1 0,-1 0 0,1 0-1,-1 0 1,1 0 0,0 0 0,0 3 8,-2 2-9,-44 89-17,29-63 30,0 1 1,2 0-1,2 2 1,1 0-1,-5 20-4,14-32 1,0 0 0,1 0-1,1 1 1,0 19-1,9 7 19,-5-52-17,0 0 1,0 0-1,0 0 1,1 0-1,-1 0 1,0 0-1,1 0 1,-1 0-1,0-1 1,1 1-1,-1-1 1,1 1-1,-1-1 1,1 1-1,-1-1 1,1 0-1,-1 0 1,1 0-1,-1 0 0,1 0 1,-1 0-1,1 0 1,-1-1-1,1 1 1,-1-1-1,1 1 1,-1-1-1,0 0 1,1 0-1,0 0-2,5-3 1,0 1-1,-1-1 0,1-1 0,-1 0 0,0 0 1,0 0-1,4-5 0,10-9 1,1 0 5,-1 0-1,0-2 1,-1 0 0,1-5-6,-3 2 13,-1 0 1,-1-2 0,-1 0 0,9-25-14,-17 37 9,-2 1 0,1-2 0,-1 1 0,-1-1 0,0 1 0,-1-1 0,0 0 0,-1 0 0,-1 0 0,0-13-9,-13-31 51,13 59-53,-1-1 1,1 0-1,-1 0 0,1 0 1,-1 1-1,1-1 1,-1 0-1,1 0 0,-1 1 1,0-1-1,1 1 1,-1-1-1,0 1 0,1-1 1,-1 1-1,0-1 1,0 1-1,0 0 0,1-1 1,-1 1-1,0 0 1,0 0-1,0 0 0,0 0 1,1 0-1,-1 0 1,0 0-1,0 0 0,0 0 1,0 0-1,1 1 1,-1-1-1,0 0 0,0 0 1,0 1-1,1-1 1,-1 1-1,0-1 0,1 1 1,-1-1-1,0 1 1,1 0-1,-1-1 0,0 1 1,1 0-1,-1 0 1,1-1-1,-1 1 0,1 0 1,-1 0 1,-8 11-11,0 0 0,0 0 0,1 1 0,1 0 0,-6 12 11,1-2-7,-107 235-74,98-215 77,5-12 8,1 2 1,1-1-1,-7 31-4,-1 38 19,21-98-16,1 1 1,-1-1-1,1 1 0,0-1 1,0 1-1,0-1 0,0 1 1,0-1-1,1 1 0,0-1 1,-1 1-1,2 2-3,-2-5 2,0-1-1,1 1 1,-1-1-1,0 1 1,0-1-1,1 1 1,-1-1-1,0 1 1,1-1-1,-1 1 0,1-1 1,-1 1-1,0-1 1,1 0-1,-1 1 1,1-1-1,-1 0 1,1 0-1,-1 1 1,1-1-1,-1 0 1,1 0-1,-1 0 1,1 1-1,-1-1 1,1 0-1,-1 0 1,1 0-1,-1 0 1,1 0-1,0 0 1,-1-1-1,1 1 1,-1 0-1,1 0 1,-1 0-1,1 0 1,-1-1-1,1 1 1,-1 0-1,0-1 1,1 1-1,-1 0 1,1-1-1,-1 1 1,1-1-1,-1 1 1,0-1-1,1 1 1,-1-1-1,0 1 1,0-1-1,1 1 1,-1-1-1,0 1 1,0-1-1,0 1 1,1-2-2,12-27 22,54-124-16,-56 134-6,-2 2 7,0-1 0,0 0 0,-2 0 0,1-4-7,1-9 13,-1 0 0,-1-1 0,-1 0 1,-2-1-1,-1 1 0,-1-1 0,-2 0 1,0 0-1,-2 1 0,-1-1 0,-2 1 0,-2-7-13,5 24 36,0 1 0,-1 0 0,-1 0-1,0 0 1,-1 0 0,0 1-1,-1 0 1,0 0 0,0 1-1,-2 0 1,1 0 0,-1 1 0,-6-7-36,10 15-1,-1 0 1,1 0 0,0 0 0,-1 1 0,1 0 0,-1 0 0,1 0 0,-1 1 0,0 0 0,0 0-1,0 0 1,0 1 0,1 0 0,-1 0 0,0 0 0,0 1 0,0 0 0,0 0 0,0 0 0,1 0-1,-1 1 1,1 0 0,-1 0 0,1 1 0,-1 0 0,1 0 0,-3 2 0,-15 12-2,1 0-1,0 2 1,1 1 0,1 0-1,1 2 1,1 0 0,-11 19 2,-4 12-7,2 2 0,2 1 0,1 4 7,17-38-5,1-1 0,0 2 0,1-1 0,2 1 0,0 0 1,1 1-1,1 0 0,-2 22 5,6-42 1,-1 0 1,1 1-1,0-1 1,0 0-1,0 0 1,0 1-1,1-1 1,0 0-1,-1 0 1,1 0-1,1 0 1,-1 0-1,0 0 1,1 0-1,0 0 1,-1 0-1,3 2-1,-2-4 1,-1 0 0,1-1-1,-1 1 1,1-1 0,0 1-1,-1-1 1,1 0 0,0 0-1,0 0 1,0 0 0,0 0-1,0 0 1,0-1 0,0 1-1,0-1 1,0 1 0,0-1-1,0 0 1,0 0 0,0 0-1,0-1 1,0 1 0,0 0 0,0-1-1,47-23 6,-24 4-33,0 0 0,-2-2 0,0-1-1,-1-2 1,-1 0 0,2-5 27,-12 13 8,-1-1 0,0 0 0,-1-1 0,-1 0 0,0-1 0,-1 1 0,-1-2 0,2-10-8,-2-2 11,0-2-1,-2 1 1,-1 0-1,-2-8-10,1 4 10,-1 21-2,0 0 0,-1 1 0,-1-1-1,0 0 1,-2 1 0,-1-11-8,-1 6 49,-1 0 1,0 0-1,-2 0 0,0 1 1,-9-15-50,16 31 2,-1 1 0,0 0 0,1 0 0,-1 0 1,0 0-1,-1 1 0,1-1 0,0 1 0,-1 0 1,1-1-1,-1 1 0,0 0 0,0 1 1,1-1-1,-1 1 0,0-1 0,0 1 0,0 0 1,0 0-1,-1 0 0,1 1 0,0-1 0,0 1 1,0 0-1,0 0 0,-1 0 0,1 1 0,0-1 1,-1 1-3,-1 2-11,1 0 0,-1 0 1,1 1-1,-1-1 0,1 1 1,0 0-1,0 1 0,-3 4 11,1-3-8,5-4 6,-11 11-12,1 1 0,1 0 1,0 0-1,-5 10 14,6-2-11,1 0-1,1 1 1,0 0 0,2 0-1,0 1 1,1-1 0,0 21 11,3-41-1,-10 88-23,3 1 0,2 76 24,6-150-2,1 0-1,1 0 1,0 0 0,1-1-1,0 1 1,2-1 0,-1 1-1,7 13 3,-10-29-1,-1 1-1,1-1 1,-1 0 0,1 0-1,0 1 1,0-1 0,0 0-1,0 0 1,0 0-1,1-1 1,-1 1 0,0 0-1,1 0 1,-1-1 0,1 1-1,0-1 1,-1 1-1,1-1 1,0 0 0,0 0-1,0 0 1,-1 0 0,1 0-1,0-1 1,0 1-1,0 0 1,0-1 0,0 0-1,0 0 1,0 1 0,1-1-1,-1-1 1,2 1 1,1-4-8,1 0 1,0 0-1,-1-1 1,0 1-1,1-1 1,-2-1-1,1 1 1,-1-1-1,1 0 1,-1 0 0,-1 0-1,1-1 1,1-4 7,21-44-39,-16 34 44,-1 1 1,0-2 0,-1 1-1,-1-1 1,3-19-6,12-140 93,-18 133-66,4-30 10,0 15-30,-3 0 0,-3 0 1,-2-21-8,0 75-1,-7-109-5,-13-69 6,12 148 2,0 0 0,-2 0 1,-8-20-3,15 51 0,1 1 0,-1-1 0,0 0 0,-1 1 0,1-1 0,-1 1 0,-1 0 0,1 1 0,-1-1 0,-4-4 0,8 10-7,-1 0 0,1-1 0,0 1 1,-1 0-1,1 0 0,0 0 1,-1 1-1,1-1 0,-1 0 1,1 0-1,-1 1 0,1-1 0,-1 1 1,0 0-1,1-1 0,-1 1 1,1 0-1,-1 0 0,0 0 1,1 1-1,-1-1 0,0 0 0,1 1 1,-1-1-1,1 1 0,-1-1 1,1 1-1,-1 0 0,1 0 1,-1 0-1,1 0 0,0 0 0,-1 0 1,1 0-1,0 0 0,0 1 1,0-1-1,0 1 0,0-1 1,-1 2 5,-11 19-22,0 1-1,2 0 1,0 1-1,1 0 1,1 1-1,1 0 1,1 1-1,1 0 0,-1 13 24,-13 60-33,4 2 0,4 0-1,0 81 34,7 59-1,13 88 1,9-35 7,1-119-6,-12-151-144,2-30-131,-3-54 158,19-264 50,-16-306-436,-8 558 462,0 21 5,-14-477-268,11 517 222,0 12 23,-5 25-52,-9 68-17,-2 61 127,4-31 9,-27 176 37,-19 336 24,18-280-7,34-319-48,9-47-189,16-66-167,13-54 241,29-80 100,-7 21-488,-14-11-147,6-127 635,-34 218 145,-8 88 138,-3 19-33,-4 18-146,-26 98 320,8-7-143,-76 323 236,36-157-262,41-143-179,5-15-36,8 33-20,13-89-50,3-60-225,-4-2 137,3-1 25,-1 0-1,0-1 0,0 1 0,0-1 0,0 0 1,-1-1-1,0 1 0,0-1 0,3-5 94,13-37-42,-1-2 1,-2 0-1,-2-1 0,-2-1 0,-2-1 42,5-36 62,-4-1 0,-3 0 1,-2-91-63,-13-55 150,6 233-133,2 0 31,-1-1 0,-1 1 0,1 0 0,0 0 0,0 0 0,-1-1 0,0 1 0,1 0 0,-1 0 0,0 0-1,-1 0 1,1 0 0,-1-2-48,0 11-2,-26 129-228,-21 159 153,33-207 74,-4 60 3,-8 85 0,9-69 16,18-141-9,-5 36 12,-3-39-11,10-6-330,-5-44 206,5 19 99,0-4-11,0-1 1,1 1-1,1 0 1,4-13 27,-1-4-19,17-134-15,-6 10 16,-6-1-1,-6-7 19,-10 41 93,4 96 214,-4 40 50,-11 77-434,-18 74 60,10-62 25,-38 269 43,42-225-40,8-80-6,7-38-2,1 0 0,0-1 0,2 2 0,0-1 0,2 0 0,1 10-3,8 46 15,-10-76-17,4 10-60,-2-17 57,-1 0 0,1 0 0,-1 0 0,1 0 1,-1 0-1,1 0 0,-1 0 0,1 0 0,0-1 1,-1 1-1,1 0 0,-1 0 0,0-1 0,1 1 1,-1 0-1,1-1 0,-1 1 0,1 0 0,-1-1 0,0 1 1,1-1-1,-1 1 0,0-1 0,1 1 0,-1-1 1,0 1-1,1-1 0,-1 1 0,0-1 0,0 0 5,1-1-10,6-11 21,-1-1 1,-1 0-1,0 0 0,-1-1 0,0 1 0,-1-1 1,0 0-1,0-10-11,4-17 18,3-17 17,-3-1 0,-2-4-35,-2 26 9,5-168-1,-14-33-43,3 194 44,-2 1-1,-1-1 1,-2 1 0,-4-9-9,3 20 122,9 32-117,-1 0-1,0 1 0,0-1 0,1 0 0,-1 1 1,0-1-1,0 1 0,0-1 0,0 1 0,1 0 1,-1-1-1,0 1 0,0 0 0,0 0 0,0 0 1,0 0-1,0 0 0,0 0 0,0 0 0,0 0 0,0 0 1,1 0-1,-1 0 0,0 1 0,0-1 0,0 1 1,0-1-1,0 0 0,0 1 0,1 0 0,-1-1 1,0 1-1,0 0 0,1-1 0,-1 1-4,-4 5-1,1 0-1,-1 1 1,1-1-1,1 1 1,-1 0-1,1 0 1,0 0-1,0 1 1,1 0 1,-3 4 6,-25 79 63,3 1 0,3 1 0,4 1-1,-6 73-68,18-112 10,2 1 0,2 0 0,2 0-1,2 0 1,3 0 0,1 0-10,11 59 1,-2-66-296,-13-49 266,0 1-1,1 0 0,-1-1 1,1 1-1,-1-1 0,1 1 1,-1-1-1,1 0 0,-1 1 1,1-1-1,-1 0 0,1 1 1,-1-1-1,1 0 0,0 0 1,-1 1-1,1-1 0,-1 0 1,1 0-1,0 0 0,-1 0 1,1 0-1,-1 0 0,1 0 1,0 0-1,-1 0 0,1 0 1,0-1-1,-1 1 0,1 0 1,-1 0-1,1-1 0,-1 1 1,1 0-1,-1-1 0,1 1 1,-1-1-1,1 1 0,-1-1 1,1 1-1,-1-1 0,1 1 1,-1-1-1,0 0 0,1 1 1,-1-1-1,0 1 0,0-1 1,1 0-1,-1 1 0,0-1 1,0 0-1,0 1 0,0-1 1,1 0 29,2-4-182,0 1 32,-1 1 1,0-1-1,1 0 0,-1 0 1,0 0-1,-1 0 1,1-1-1,-1 1 1,0 0-1,1-1 0,-2 1 1,1-1-1,0-4 150,1-15-1859,3-4-937</inkml:trace>
  <inkml:trace contextRef="#ctx0" brushRef="#br1" timeOffset="3">708 3252 3265,'-10'23'41,"1"2"-1,1-1 1,1 2 0,1-1 0,1 1 0,-3 25-41,5 63 72,3-111-75,0 1-1,0-1 1,1 0 0,-1 1-1,1-1 1,0 0-1,0 0 1,0 1 0,0-1-1,0 0 1,1 0 0,-1 0-1,1-1 1,-1 1 0,1 0-1,0-1 1,1 1 3,-3-2-1,1 0 0,-1-1 1,1 1-1,0-1 0,-1 1 0,1-1 1,0 1-1,-1-1 0,1 0 0,0 1 1,0-1-1,-1 0 0,1 0 0,0 1 1,0-1-1,-1 0 0,1 0 0,0 0 1,0 0-1,0 0 0,-1 0 0,1-1 1,0 1-1,0 0 0,-1 0 0,1-1 1,0 1-1,0 0 0,-1-1 0,1 1 1,0-1-1,-1 1 0,1-1 0,0 1 1,-1-1-1,1 0 0,-1 1 0,1-1 1,-1 0-1,1 0 0,-1 1 0,1-1 1,-1 0-1,0 0 0,1 0 0,-1 0 1,2-1-1,31-48-229,18-27-713,-45 67 927,-1-1-1,0 0 1,-1-1-1,0 1 0,0-1 1,-1 0-1,0 0 0,0-7 17,2-4 119,-1 3 320,-1 0-1,-1-1 1,0 1 0,-1-1 0,-1 0-1,-2-18-438,-27-110 2065,28 140-2007,-1 1-1,1-1 1,-2 1 0,1 0-1,-1 0 1,0 0 0,-1-2-58,-12-23 627,15 33-614,1-1-1,-1 1 1,0-1 0,1 1 0,-1 0 0,0-1 0,1 1 0,-1 0 0,0 0 0,1 0-1,-1-1 1,0 1 0,0 0 0,1 0 0,-1 0 0,0 0 0,1 0 0,-1 1-1,0-1 1,0 0 0,1 0 0,-1 0 0,0 1 0,1-1 0,-1 0 0,0 1 0,1-1-1,-1 1 1,1-1 0,-1 1 0,1-1 0,-1 1 0,1-1 0,-1 1 0,1 0-1,-1-1 1,1 1 0,-1 0 0,1 0 0,0-1 0,-1 1 0,1 0 0,0 0 0,0-1-1,0 1 1,-1 1-13,-1 1 11,0 0-12,0 0 1,0 0 0,1 0-1,-1 0 1,1 0 0,-1 0-1,1 1 1,0-1 0,0 1-1,0-1 1,1 1 0,-1-1 0,1 3 0,-7 178 30,7-175-25,-1-1-1,1 1 0,0-1 1,1 1-1,0-1 0,0 1 1,1-1-1,0 0 1,0 1-1,0-1 0,1 0 1,0-1-1,0 1 1,4 6-5,-6-13 13,1 1 0,-1-1 0,0 0 0,1 1 0,-1-1 0,0 0 0,1 0 0,-1 0 0,1 0 0,0 0 1,-1-1-1,1 1 0,-1 0 0,1-1 0,0 1 0,0-1 0,-1 0 0,1 0 0,0 0 0,0 0 1,-1 0-1,1 0 0,0 0 0,-1-1 0,1 1 0,0-1 0,-1 1 0,1-1 0,0 0 0,-1 0 0,1 0 1,-1 0-1,1 0 0,0-1-13,5-5 88,0 1 0,-1-2 0,0 1 0,0-1-1,0 0 1,0-3-88,-2 6 14,21-34 171,-2-1-1,-1-2 1,-1-3-185,31-73 1065,16-59-1065,-58 147 165,-1 0-1,0-1 1,-3-1 0,0 1-1,-1-1 1,-2 0-1,-1-1 1,-1-23-165,-1 49 131,0 4-58,0 1 0,0-1 0,0 1 1,0-1-1,-1 1 0,1-1 0,-1 1 0,1-1 0,-1 1 1,0-1-1,0 1 0,0 0 0,0-1 0,0 1 0,0 0 1,0 0-1,-1 0 0,0-1-73,2 3 23,-1-1 0,0 0 0,0 1 0,0-1-1,0 1 1,0 0 0,0-1 0,0 1 0,0 0 0,0 0 0,0 0 0,0 0 0,0 0-1,0 0 1,0 0 0,0 0 0,0 0 0,0 0 0,0 1 0,0-1 0,0 0 0,0 1-1,0-1 1,0 1 0,0-1 0,0 1 0,0 0 0,1-1 0,-1 1 0,0 0 0,0 0-24,-7 7 26,0 0 0,0 0 0,1 1 0,0 0 0,-5 10-25,8-13 6,-102 154 150,68-111-110,27-36-36,0 0 1,2 1-1,-1 0 0,1 1 1,-4 10-11,7-13 1,1 2 0,-1-1 0,2 1 0,-1 0 0,2 0 0,0 0 0,0 1 0,1-1 0,1 1 0,0 1-1,13 93-36,-12-106 33,1 4-5,0-1 0,0 0 0,1 0 1,0 0-1,0 0 0,0 0 0,0 0 0,1-1 1,0 1-1,0 0 8,1-1-2,1-1 1,-1 0-1,1 0 0,-1 0 1,1-1-1,0 0 0,0 0 1,3 1 1,-6-3 2,0-1 1,0 1 0,1-1-1,-1 1 1,0-1 0,1 0-1,-1 0 1,0-1 0,0 1-1,1 0 1,-1-1 0,0 0-1,0 1 1,1-1 0,-1 0-1,0 0 1,0-1 0,0 1-1,0-1-2,11-7 9,-1-1 1,-1-1-1,0 0 0,0 0 0,-1-2 0,0 1 0,3-6-9,-1 1 27,0 0-1,0-1 0,-1-1 1,-1 0-1,-1 0 0,-1-1 1,0 0-1,-1-1 1,0 0-1,-2 0 0,0-1 1,-2 1-1,3-22-26,-6 36 32,1 1 0,-1-1-1,0 1 1,-1 0 0,1-1 0,-1 1 0,0-1 0,0 1-1,-1 0 1,0 0 0,0 0 0,0 0 0,0 0-1,-1 0 1,0 1 0,0 0 0,0-1 0,0 1-1,-1 0 1,0 1 0,-3-4-32,4 7 7,1-1 0,0 1 0,-1 0 1,1 1-1,-1-1 0,1 1 0,-1-1 0,1 1 0,-1 0 0,1 0 0,-1 0 0,0 0 0,1 1 0,-1-1 1,1 1-1,-1-1 0,1 1 0,0 0 0,-1 0 0,1 1 0,0-1 0,-1 1 0,1-1 0,0 1 1,0 0-1,0 0 0,0 0 0,-1 1-7,-15 14-7,1 1-1,0 1 1,1 1 0,1 0 0,0 2 0,2 0 0,0 0-1,0 4 8,1-3 0,0 0 0,2 0 0,0 2 0,1-1 0,2 1-1,0 1 1,-2 12 0,5-12-8,1 1 1,0-1-1,2 0 0,0 1 0,2-1 0,1 3 8,-2-26-8,0 0 0,0 0 0,0 0 0,0 0-1,1 0 1,0 0 0,-1 0 0,1 0 0,0 0-1,0 0 1,0 0 0,1-1 0,-1 1 0,0-1-1,1 1 1,0-1 0,-1 1 0,1-1 0,0 0-1,0 0 1,0 0 0,0 0 0,0-1 0,1 1-1,-1 0 1,3 0 8,1-2-11,1 0-1,0 0 0,-1-1 1,1 0-1,0-1 1,-1 0-1,1 0 1,-1 0-1,0-1 0,0 0 1,0-1-1,0 1 1,0-1-1,-1-1 0,1 1 1,-1-1-1,0 0 1,0 0-1,1-2 12,4-3-28,20-17-17,-2-1 1,24-31 44,-21 19 35,-2-3 0,11-21-35,-32 52 14,-7 10-8,1 0 0,-1 0 0,1-1 0,-1 1 0,0-1 0,0 1 1,0-1-1,0 1 0,0-1 0,0 0 0,-1 0 0,1 0 0,-1 1 0,1-3-6,-11-1 64,6 6-65,0 0 1,1 0-1,-1 1 1,0-1-1,1 1 0,-1 0 1,1 1-1,-1-1 1,1 1-1,-1 0 0,1 0 1,0 0-1,-1 1 1,-7 3-12,2-1 2,1 1 0,0 0-1,1 0 1,-1 0 0,1 1-1,0 1 1,0-1 0,1 1 0,0 1-1,0-1 11,-19 26-8,19-27 9,0 1 1,1-1-1,0 1 0,0 0 0,1 0 0,-1 1 0,0 3-1,-1 0 12,16-24-40,26-34 26,16-30-86,-23 39-12,-29 32 74,-22 6-4816,14 1 1715</inkml:trace>
  <inkml:trace contextRef="#ctx0" brushRef="#br0" timeOffset="4">790 2901 4073,'15'-25'2779,"36"4"-1316,-50 21-1454,-1-1 0,1 1-1,-1 0 1,1-1 0,-1 1 0,1 0-1,0 0 1,-1 0 0,1-1 0,0 1-1,-1 0 1,1 0 0,-1 0-1,1 0 1,0 0 0,-1 0 0,1 1-1,0-1 1,-1 0 0,1 0 0,-1 0-1,1 1 1,0-1 0,-1 0 0,1 1-1,-1-1 1,1 0 0,-1 1 0,1-1-1,-1 1 1,1-1 0,-1 1-1,1-1 1,-1 1 0,0 0 0,1-1-1,-1 1 1,1 0-9,-9 50 95,8 41-120,0-47 22,-9 135-12,-13-40 23,13-33 22,8-101-28,1 0 0,0 0 0,0-1 0,1 1 0,-1 0 0,1 0 0,0 0 0,0-1 0,1 3-2,-2-8 2,0 1 0,0-1 0,0 1 0,1 0 0,-1-1 0,0 1 0,0-1 0,0 1-1,0-1 1,0 1 0,1-1 0,-1 1 0,0-1 0,0 1 0,1-1 0,-1 0 0,0 1 0,1-1 0,-1 1-1,0-1 1,1 0 0,-1 1 0,0-1 0,1 0 0,-1 1 0,1-1 0,-1 0 0,1 0 0,-1 0 0,1 1 0,-1-1-1,0 0 1,1 0 0,-1 0 0,1 0 0,-1 0 0,1 0 0,-1 0 0,1 0 0,-1 0 0,1 0 0,-1-1 0,1 1-1,-1 0 1,1 0 0,-1 0 0,0-1 0,1 1 0,-1 0 0,1 0 0,-1-1 0,0 1 0,1 0 0,-1-1-1,0 1 1,1-1 0,-1 1 0,0-1 0,1 1 0,-1 0 0,0-1 0,0 0-2,29-50 116,-7 5-76,-1-2 1,-2-1-1,-2 0 0,6-26-40,-10 13 23,-1-1-1,-3 0 0,-1-20-22,-5 56 59,-2 1 0,0-1 1,-1 0-1,-2 1 0,-2-17-59,4 41 44,0 0 1,0 0-1,-1-1 1,1 1-1,0 0 1,-1 0-1,1 0 0,-1 0 1,1 0-1,-1 0 1,0 0-1,0 0 0,0 0 1,0 1-1,0-1 1,0 0-1,0 1 0,0-1 1,-1 1-1,1-1 1,-1 1-1,1-1 1,-1 1-1,1 0 0,-1 0 1,1 0-1,-1 0 1,0 0-1,0 1 0,1-1 1,-1 1-1,0-1 1,-1 1-45,-2 1 10,0 1-1,0 0 1,0 0 0,0 1 0,1 0 0,-1 0-1,1 0 1,0 0 0,-1 1 0,2 0 0,-1 0 0,0 0-1,1 1 1,-1-1 0,1 1 0,0 0 0,0 0 0,-1 3-10,-9 12 56,-5 5 10,1-1 83,1 0 0,0 2 1,-4 11-150,7-11 28,2 0 0,0 1 0,2 0 0,0 0 0,-2 18-28,5-1 12,1 0 0,1 1 0,3 18-12,4-23-15,-3-39 15,0 0 0,0 0 1,1 0-1,-1 0 0,0 0 1,0 0-1,1 0 0,-1 0 1,1-1-1,-1 1 1,1 0-1,-1 0 0,1 0 1,-1-1-1,1 1 0,0 0 1,-1-1-1,1 1 0,0 0 1,0-1-1,-1 1 1,1-1-1,0 0 0,0 1 1,-1-1-1,1 0 0,0 1 1,0-1-1,0 0 0,0 0 1,0 0-1,-1 0 1,1 0-1,1 0 0,22-18 64,-20 14-49,0-1 1,0 0-1,0 0 1,-1 0-1,0-1 1,0 1-1,0-1 0,0 0 1,-1 0-1,0 0 1,1-1-16,2-8 30,9-20 37,-2 0 0,-1 0-1,-1-1 1,-2-1 0,-1 0 0,-1 0 0,-2-1 0,-1-33-67,-2 61 78,-2 0 0,1 0 0,-1 1 0,-1-1 0,1 0 0,-1 1-1,-1-1 1,0 1 0,0 0 0,0 0 0,-1 1 0,0-1 0,-3-4-78,5 11 11,0 0-1,-1 0 1,1 0-1,0 1 1,0-1-1,-1 1 1,1 0 0,0 0-1,-1 0 1,1 0-1,-1 0 1,0 0-1,1 1 1,-1 0-1,1-1 1,-1 1-1,0 0 1,1 1-1,-1-1 1,1 0 0,-1 1-1,1 0 1,-1 0-1,1 0 1,-1 0-1,1 0 1,-1 0-1,1 1 1,0-1-1,-1 1-10,-45 53-14,33-37 26,1 2 0,1-1 0,1 2 0,0 0 0,1 1 0,1 0 0,1 1-12,-27 89 49,34-104-43,0 2 1,0-1-1,0 0 1,1 0-1,0 1 1,1-1-1,0 0 0,0 1 1,1-1-1,0 0 1,1 6-7,-1-12 1,-1-1 1,1 0 0,-1 0 0,1 0-1,0 0 1,0 0 0,0 0-1,0 0 1,0 0 0,0 0-1,1 0 1,-1 0 0,0-1 0,1 1-1,-1-1 1,1 1 0,0-1-1,-1 0 1,1 0 0,0 0-1,0 0 1,-1 0 0,1 0 0,0 0-1,0-1 1,0 1 0,0-1-1,0 1 1,0-1 0,0 0 0,0 0-1,0 0 1,0 0 0,0-1-1,0 1 1,2-1-2,8-3 11,0-1 1,0-1-1,0 0 1,0-1-1,-1 0 1,0-1-1,0-1 1,-1 1-1,0-2 0,0 0 1,-1 0-1,0-1 1,-1-1-1,4-5-11,-8 12 3,145-191 61,-142 187-59,31-39 99,-1-1-1,25-46-103,-59 90 21,0-1 41,1 1-1,-1-1 1,0 0 0,-1 0 0,1 0 0,-1 0 0,0-1 0,0 1 0,-1-1-1,0 1 1,1-4-62,-2 9 12,0 0-1,0 1 1,0-1-1,0 0 1,0 0-1,0 1 1,0-1-1,0 0 1,0 0-1,0 1 1,-1-1-1,1 0 1,0 1-1,0-1 1,-1 0 0,1 1-1,0-1 1,-1 0-1,1 1 1,0-1-1,-1 1 1,1-1-1,-1 1 1,1-1-1,-1 1 1,1-1-1,-1 1 1,1-1-1,-1 1 1,1 0-1,-1-1 1,0 1-1,1 0 1,-1 0-1,1 0 1,-1-1-1,0 1 1,1 0-1,-1 0 1,0 0-1,1 0 1,-1 0-1,1 0 1,-1 0-1,0 1 1,0-1-12,-31 15 4,2 6-30,0 2 1,2 2 0,-20 21 25,-10 16 7,2 3 0,2 3-7,50-62 2,1-3 0,1 0 0,-1 0-1,1 0 1,0 0 0,0 1 0,0-1 0,0 1 0,0-1 0,0 1 0,1 0 0,0 0 0,0 0 0,0 0 0,0 0-1,0 0 1,1 1-2,0-5 1,0 0 0,0 0-1,0 0 1,0 0 0,1 0-1,-1-1 1,0 1 0,0 0-1,0 0 1,1 0 0,-1 0-1,0 0 1,0 0 0,0 0-1,1 0 1,-1 0 0,0 0-1,0 0 1,1 0 0,-1 0-1,0 0 1,0 0 0,0 0-1,1 0 1,-1 0 0,0 0-1,0 1 1,0-1 0,1 0-1,-1 0 1,0 0 0,0 0-1,0 0 1,0 1 0,1-1-1,-1 0 1,0 0 0,0 0-1,0 1 1,0-1 0,0 0-1,0 0 1,0 0 0,1 1-1,-1-1 1,0 0 0,0 0-1,0 1 1,0-1 0,0 0-1,0 0 1,0 1 0,0-1-1,0 0 1,0 0 0,0 1-1,0-1 1,0 0 0,0 0-1,-1 1 0,35-39 39,38-21-30,-37 21 1,-2-1 0,-1-2 0,-1-2 0,11-22-10,-18 18 27,-24 47-26,0-1-1,1 0 1,-1 1 0,0-1 0,0 0-1,0 1 1,1-1 0,-1 0-1,0 0 1,0 1 0,0-1-1,0 0 1,0 1 0,0-1 0,0 0-1,0 0 1,0 1 0,0-1-1,0 0 1,-1 0 0,1 1-1,0-1 1,0 0 0,-1 1 0,1-1-1,0 0 1,-1 1 0,1-1-1,0 1 1,-1-1 0,1 1-1,-1-1 1,1 1 0,-1-1 0,1 1-1,-1-1 1,1 1 0,-1 0-1,0-1 1,1 1 0,-1 0-1,1 0 1,-1-1 0,0 1-1,-32 23-62,16-12 70,1 2-1,0 0 0,0 1 1,-12 15-8,-94 104 77,109-117-74,0 1 0,2 1 0,0 0 1,1 0-1,0 2 0,-5 13-3,-20 47 16,32-74-13,2-6-3,1 1 0,-1 0 0,1-1 0,-1 1 0,1 0 0,-1 0 0,1-1 0,-1 1 0,1 0 0,-1 0 0,1 0 0,0 0 0,-1 0 1,1 0-1,0 0 0,0 0 0,0 0 0,0 0 0,0 0 0,0 0 0,0 0 0,0 0 0,0 0 0,0 0 0,0 0 0,0 0 1,1-1-1,-1 1 0,0 0 0,0 0 0,1 0 0,-1 0 0,1 0 0,-1 0 0,1 0 0,1 0-1,1 0 1,0-1-1,-1 1 0,1 0 0,0-1 0,-1 0 1,1 0-1,0 0 0,-1 0 0,1 0 0,0-1 1,-1 1-1,1-1 0,0 0 0,-1 0 1,1 0-1,-1 0 0,1-1 0,-1 1 0,0-1 1,1 0-1,0-1 1,77-69-35,197-170 26,-162 141 41,-83 75 14,-32 26-45,0 0-1,0 0 1,0 0-1,0 0 1,0 0-1,-1 0 1,1 0-1,0 0 1,0 0-1,0 0 1,0 0-1,0 0 1,0-1 0,0 1-1,0 0 1,0 0-1,0 0 1,0 0-1,-1 0 1,1 0-1,0 0 1,0 0-1,0-1 1,0 1-1,0 0 1,0 0-1,0 0 1,0 0-1,0 0 1,0 0-1,0 0 1,0-1-1,0 1 1,0 0-1,0 0 1,0 0-1,0 0 1,0 0-1,0 0 1,0-1-1,0 1 1,0 0-1,0 0 1,0 0-1,1 0 1,-1 0-1,0 0 1,0 0-1,0 0 1,0-1-1,0 1 1,0 0-1,0 0 1,0 0-1,0 0 1,0 0-1,0 0 1,1 0-1,-1 0 1,0 0-1,0 0 0,-39 22-81,-77 91 62,80-81 33,2 2-1,1 2 1,2 1-1,1 2 1,1 2-1,2 1 1,-3 9-14,-1 19 16,30-69-16,1 0 0,-1 0 1,1-1-1,-1 1 0,1 0 0,0 0 1,-1 0-1,1 0 0,0 0 0,0 0 0,0 0 1,0 0-1,0 0 0,0 0 0,0 0 1,0 0-1,0 0 0,0 0 0,0 0 1,0 0-1,1 0 0,-1 0 0,0 0 1,1 0-1,-1-1 0,0 1 0,1 0 1,-1 0-1,1 0 0,-1-1 0,1 1 1,0 0-1,-1 0 0,1-1 0,0 1 1,-1-1-1,1 1 0,0-1 0,-1 1 1,1-1-1,0 1 0,0-1 0,0 0 1,-1 1-1,1-1 0,0 0 0,0 0 1,0 0-1,0 0 0,0 0 0,-1 0 0,1 0 1,0 0-1,0 0 0,0 0 0,0-1 1,-1 1-1,1 0 0,0-1 0,0 1 0,52-30 31,-21 4-39,-2-2 0,0-1-1,23-30 9,60-57 18,-78 86-12,63-59-4,-96 86-1,9-10-5,-19 15-34,-32 29-30,-27 20 120,-35 38-52,-43 74 57,45-56 36,100-107-93,0 1 0,0-1 0,0 0 1,0 0-1,0 0 0,0 1 0,0-1 1,0 0-1,1 0 0,-1 0 0,0 1 1,0-1-1,0 0 0,0 0 0,0 0 1,0 0-1,0 1 0,0-1 0,1 0 1,-1 0-1,0 0 0,0 0 0,0 0 1,0 1-1,0-1 0,1 0 0,-1 0 1,0 0-1,0 0 0,0 0 0,1 0 1,-1 0-1,0 0 0,0 0 0,0 0 1,0 0-1,1 0 0,-1 0 0,0 0 1,0 0-1,0 0 0,1 0 0,-1 0 1,0 0-1,0 0 0,0 0 0,0 0 1,1 0-1,-1-1 0,0 1 0,0 0 1,0 0-1,0 0 0,0 0 0,1 0 1,-1-1-1,0 1 0,0 0 0,37-29 34,36-49-40,-21 27-10,3-4 1,2 3-1,28-18 16,9 6-2,-85 58-62,-20 17 52,1 1 0,-1-2-1,-1 1 1,0-2 0,-6 4 12,-8 7 10,-6 6 23,2 1-1,0 2 0,-22 29-32,-47 50 21,-1-1 11,83-92-16,11-10-18,18-8-18,25-23-12,-27 17 20,174-154-240,58-36-84,-183 142 144,-55 55 109,-7 7 19,1-1 32,-29 51-117,-46 45 117,-98 126 119,68-95-12,42-53 32,-25 41-107,79-104 3,1 1 0,0 1-1,1-1 1,1 2 0,0-1-1,-1 8-2,4-3-36,5-22 35,0 0 1,1 1-1,-1-1 0,0 1 0,0-1 1,0 0-1,0 1 0,0-1 0,0 0 1,0 1-1,0-1 0,1 0 0,-1 0 1,0 1-1,0-1 0,0 0 0,0 1 1,1-1-1,-1 0 0,0 0 0,0 0 1,1 1-1,-1-1 0,0 0 0,0 0 1,1 0-1,-1 0 0,0 1 0,1-1 1,-1 0-1,0 0 0,0 0 0,1 0 1,-1 0-1,0 0 0,1 0 0,-1 0 1,0 0-1,1 0 0,-1 0 0,0 0 1,1 0-1,-1 0 0,0-1 0,0 1 1,1 0 0,38-20-43,-33 16 31,73-60-232,88-60-339,-70 54 454,-84 62 134,1 1-1,0 0 1,0 1 0,1 1 0,2-1-5,-17 6 0,0 0 0,1 0 0,-1 0 0,0 0 0,0 0 0,1-1 0,-1 1 0,0 0 0,0 0 0,0 0 0,1 0 0,-1 0 1,0 0-1,0 0 0,1 0 0,-1 0 0,0 0 0,0 0 0,0 0 0,1 0 0,-1 1 0,0-1 0,0 0 0,1 0 0,-1 0 0,0 0 0,0 0 0,0 0 0,0 1 1,1-1-1,-1 0 0,0 0 0,0 0 0,0 1 0,0-1 0,0 0 0,1 0 0,-1 0 0,0 1 0,0-1 0,0 0 0,0 0 0,0 1 0,0-1 0,0 0 0,0 1 1,0-1-1,0 0 0,0 0 0,0 1 0,0-1 0,0 0 0,0 0 0,0 1 0,0-1 0,0 0 0,0 0 0,0 1 0,-7 18-3,-9 9 121,-1 0-1,0-1 1,-2-2 0,-1 0 0,-1-1-1,-14 11-117,-36 43 293,-28 49 28,39-48-101,-34 31-220,28-40 37,-55 57 27,107-115-57,-3 3 11,1 0 0,0 1 0,1 1 1,1 0-1,-3 6-18,16-23-1,1 0 0,-1 1 0,1-1 0,-1 0 0,1 1 1,0-1-1,-1 0 0,1 1 0,-1-1 0,1 1 0,0-1 0,-1 1 1,1-1-1,0 1 0,-1-1 0,1 1 0,0-1 0,0 1 0,0-1 1,-1 1-1,1-1 0,0 1 0,0 0 0,0-1 0,0 1 0,0-1 1,0 1-1,0 0 0,0-1 0,0 1 0,0-1 0,0 1 0,0 0 1,0-1-1,1 1 0,-1-1 0,0 1 0,0-1 0,1 1 0,-1-1 1,0 1-1,0-1 0,1 1 0,-1-1 0,1 1 1,3-1 0,1-1 0,-1 0 0,0 0 0,1 0 0,-1-1 0,0 1 0,0-1 0,0 0 0,0-1 1,0 1-1,0-1 0,-1 0 0,3-2 0,-3 3-2,87-71-110,35-15-224,-22-3 24,16-19 256,-97 91 61,-22 19-5,0-1-1,1 1 1,-1 0 0,0 0-1,0-1 1,1 1 0,-1 0-1,0 0 1,0-1 0,1 1-1,-1 0 1,0 0 0,1 0-1,-1 0 1,0-1-1,1 1 1,-1 0 0,0 0-1,1 0 1,-1 0 0,0 0-1,1 0 1,-1 0 0,0 0-1,1 0 1,-1 0 0,0 0-1,1 1 1,-1-1 0,0 0-1,1 0 1,-1 0 0,0 0-1,1 1 1,-1-1 0,0 0-1,1 0 1,-1 1 0,0-1-1,0 0 1,0 0 0,1 1-1,-1-1 1,0 0 0,0 1-1,0-1 1,1 1 0,-1-1 0,-4 20-13,-6 0 53,0-2 0,-1 1 0,0-2 0,-1 1 0,-1-2 0,-10 11-40,-100 117 450,22-36-230,4 4-220,65-74 24,14-17 5,1 0-1,0 2 1,-13 23-29,23-32-2,7-14 1,0 0 0,0 1 0,0-1-1,0 0 1,0 1 0,0-1 0,0 1-1,0-1 1,0 1 0,0-1-1,0 0 1,0 1 0,0-1 0,0 1-1,0-1 1,0 0 0,0 1-1,0-1 1,0 1 0,1-1 0,-1 0-1,0 1 1,0-1 0,0 0 0,1 1-1,-1-1 1,0 0 0,0 1-1,1-1 1,-1 0 0,0 1 0,0-1-1,1 0 1,-1 0 0,0 0-1,1 1 2,-1-1 0,1 0 0,1 0 0,0 1 0,-1-1 0,1 0 0,0 0 0,-1 0 0,1-1 0,-1 1-1,1 0 1,0-1 0,-1 1 0,1-1 0,-1 0 0,1 1 0,-1-1 0,1 0 0,0 0 0,1-1-1,25-15-41,0-1-1,-1-2 0,-1-1 0,18-18 43,-22 19-37,146-127-304,-31 40 296,-75 69 26,-62 38 18,0 0 0,0 0 0,1 0 1,-1 0-1,0 0 0,0 0 0,0 0 0,1 0 0,-1 0 0,0 0 1,0 0-1,0 0 0,0 1 0,1-1 0,-1 0 0,0 0 0,0 0 1,0 0-1,0 0 0,0 1 0,1-1 0,-1 0 0,0 0 1,0 0-1,0 1 0,0-1 0,0 0 0,0 0 0,0 0 0,0 1 1,0-1-1,0 0 0,0 0 0,0 1 0,0-1 0,0 0 0,0 0 1,0 1-1,0-1 0,0 0 0,0 0 0,0 1 0,0-1 0,0 0 1,0 0-1,0 0 0,0 1 0,0-1 0,0 0 0,0 0 0,-1 0 1,1 1-1,0-1 0,0 0 0,0 0 0,0 0 0,0 0 0,-1 0 1,1 1-1,0-1 0,0 0 0,0 0 0,0 0 0,-1 0 1,-29 39-53,-132 147 284,50-42-21,43-70-136,-4-3 0,-9 2-74,-13 13 47,19-16 18,70-64-46,-7 10 13,16-14-41,0-3 8,0 1 1,1-1 0,-1 0-1,0 0 1,0 0-1,0-1 1,0 1 0,0-1-1,-1 0 1,1 0-1,0 0 1,0 0-1,-1 0 1,0-1 0,1 1-1,-1-1 1,1-1 0,7-6-8,277-232-268,-142 100 189,-133 130 82,0-1 0,1 2-1,0 0 1,0 1 0,9-4 5,-14 8-6,-5 4-27,-8 8 5,-25 44 12,12-25 42,0-1 0,-1 0 0,-22 19-26,26-26 15,-10 9 46,-1-1 0,-29 20-61,-196 162 177,211-171-105,81-76-135,173-174-587,-151 147 488,-2-4 1,-3-3 0,20-37 161,-28 27-50,-49 82 53,1 0-1,-1-1 0,1 1 1,-1-1-1,0 1 1,0-1-1,0 1 1,0-1-1,0 0 0,-1 1 1,1-1-1,-1 0 1,1 0-1,-1 0 1,0 1-1,0-1 0,0 0 1,0 0-1,0 0 1,-1 0-1,1 1 0,-1-1 1,0 0-1,1 1 1,-1-1-1,0 0 1,0 1-1,-1-1 0,1 1 1,0 0-1,-1-1 1,1 1-1,-1 0 1,0 0-1,1 0 0,-1 0 1,0 0-1,-1 0-2,-3-1 13,0 1 1,0-1-1,0 1 0,0 1 0,0-1 0,0 1 0,-1 0 0,1 1 1,0 0-1,-1 0 0,1 0 0,0 1 0,0 0 0,0 1 1,-1 0-1,1 0 0,0 0 0,1 1 0,-1 0 0,0 0 0,1 1 1,-2 0-14,-87 67 40,59-45-24,2 2 1,1 1 0,0 2-1,2 2 1,2 1 0,-17 25-17,36-44 0,0 1 1,1 0 0,1 1 0,0 0-1,1 0 1,0 1 0,-1 10-1,6-26-2,0 1 0,0-1 0,0 1-1,1 0 1,-1-1 0,1 1 0,-1 0 0,1 0 0,0-1 0,0 1-1,0 0 1,0 0 0,0 0 0,1-1 0,-1 1 0,1 0 0,-1-1-1,1 1 1,0 0 0,0-1 0,0 1 0,0-1 0,1 2 2,0-4 4,1 1 1,-1 0 0,0-1-1,1 1 1,-1-1 0,1 0-1,-1 0 1,1 0-1,-1-1 1,0 1 0,1 0-1,-1-1 1,0 0 0,1 0-1,-1 0 1,0 0 0,1 0-1,-1 0 1,0-1-1,0 1 1,0-1 0,0 0-1,0 1 1,-1-1 0,1 0-1,0 0 1,0-1-5,11-13 6,-1 0 0,0-1 0,-1-1 0,0 0-1,-1-1 1,-1 0 0,0-3-6,12-22 0,37-89 16,-41 79 16,-2 0-1,8-53-31,-17 72 17,13-103 12,-19 127-20,0 0-1,0 0 1,0 0-1,-1-1 1,-1 1-1,0 1 1,0-1-1,-1 0 1,0 1 0,0-1-1,-1 1-8,3 7 4,0 0 1,0 1-1,0 0 0,0-1 1,-1 1-1,1 0 0,0-1 1,-1 1-1,1 0 0,-1 0 1,0 1-1,0-1 0,0 0 0,1 1 1,-1-1-1,0 1 0,-1 0 1,1-1-1,0 1 0,0 0 1,0 1-1,-1-1 0,1 0 1,0 1-1,-1 0 0,1-1 1,0 1-1,-1 0 0,1 0 0,-2 1-4,-1 1-2,1 0 0,-1 1 0,0 0-1,1 0 1,0 0 0,0 1 0,0 0 0,0 0-1,0 0 1,0 0 0,0 2 2,3-5-1,-23 30 8,1 0-1,1 2 1,1 1 0,2 1-1,1 1 1,2 1 0,-4 14-7,13-33 2,2 0 0,0 0 0,0 0 1,2 1-1,0 0 0,-1 18-2,4-34 0,-1 0 0,1 0 0,0 0 1,0 1-1,0-1 0,0 0 0,0 0 0,0 0 0,1 0 0,-1 0 1,1 0-1,0 0 0,0 0 0,0 0 0,0 0 0,0 0 0,0 0 0,1-1 1,-1 1-1,1-1 0,0 1 0,-1-1 0,1 0 0,0 0 0,0 0 0,0 0 1,1 0-1,-1 0 0,0 0 0,1-1 0,1 1 0,0-1 2,1 0 1,-1 0-1,1-1 1,-1 1-1,1-1 0,-1-1 1,1 1-1,-1-1 1,1 0-1,-1 0 0,1 0 1,-1-1-1,0 0 0,0 0 1,0 0-1,3-2-2,60-51 22,-59 48-19,1-1 3,0-1 0,0 0 0,-1 0 0,0-1 0,-1 0-1,0 0 1,0-1 0,-1 0 0,0 0 0,0-1 0,-1 0 0,-1 0 0,2-7-6,0-3 18,-2 1 1,0-1-1,-2-1 0,0 1 0,0 0 0,-3-21-18,1 36 13,-1 1 0,1-1 0,-2 1 0,1 0 0,-1-1 0,1 1-1,-2 0 1,-1-5-13,3 9 3,0 0 0,0 0 0,0 0 0,0 0 0,0 1 0,0-1 0,-1 1-1,1-1 1,0 1 0,-1-1 0,1 1 0,-1 0 0,0 0 0,1 0 0,-1 0 0,0 0 0,1 0-1,-1 1 1,0-1 0,0 1 0,0-1 0,1 1 0,-1 0 0,0 0 0,0-1 0,0 2 0,0-1 0,0 0-3,-5 2-1,1 1 1,0 0 0,0 0 0,0 0 0,0 1-1,0 0 1,1 0 0,-1 1 0,1 0-1,0 0 1,0 0 0,1 1 0,0 0 0,-1 0-1,1 0 1,0 1 0,1-2 2,-13 18 12,0 1-1,2 1 0,0 0 1,1 2-1,2-1 0,0 2 1,-3 15-14,13-41 0,-19 86 22,19-83-17,0 1 1,1 0-1,-1-1 0,1 1 1,0-1-1,1 1 0,-1-1 1,1 1-1,0-1 0,0 1 1,1-1-1,-1 0 1,1 0-1,0 1 0,0-1-5,-1-5 3,-1 1-1,1-1 1,-1 1-1,1-1 1,-1 1-1,1-1 1,0 1 0,-1-1-1,1 0 1,0 1-1,-1-1 1,1 0-1,0 0 1,-1 0-1,1 1 1,0-1-1,0 0 1,-1 0-1,1 0 1,0 0 0,-1 0-1,1-1 1,0 1-1,0 0 1,-1 0-1,1-1 1,0 1-1,-1 0 1,1-1-1,-1 1 1,1 0-3,24-30 25,-15 13-24,0-2-1,0 1 0,-2-1 1,2-6-1,-1 5 0,-1 0 1,0 0 0,-1 0 0,0-1 0,-2 0 0,0-1 0,-1 1 0,-1-1 0,0-5-1,-6-64-3,3 91 1,0-1 1,-1 1 0,1-1-1,0 0 1,0 1-1,0-1 1,0 1-1,-1-1 1,1 1 0,0-1-1,-1 1 1,1-1-1,0 1 1,-1-1-1,1 1 1,0-1-1,-1 1 1,1 0 0,-1-1-1,1 1 1,0 0-1,-1-1 1,1 1-1,-1 0 1,1 0 0,-1-1-1,1 1 1,-1 0-1,1 0 1,-1 0-1,1 0 1,-1 0-1,1 0 1,-1 0 0,0 0-1,1 0 1,-1 0-1,1 0 1,-1 0-1,1 0 1,-1 1-1,1-1 1,-1 0 0,1 0 1,-23 16-68,17-10 62,0 1 1,1 0-1,0 0 0,0 0 0,1 1 0,-1 0 1,-2 8 5,-2 1-2,-4 13 4,0 1 0,2 1 0,1 0 0,1 0 0,2 1 0,0 0 0,2 1-2,4-27 4,0-1-1,0 1 0,0 0 0,1-1 1,0 1-1,0-1 0,0 1 0,1 0 1,0-1-1,0 1 0,0-1 1,1 1-1,0-1-3,-2-5 1,1-1 1,-1 1 0,1-1-1,-1 1 1,1-1-1,-1 0 1,0 1-1,1-1 1,0 1-1,-1-1 1,1 0-1,-1 1 1,1-1 0,-1 0-1,1 0 1,-1 0-1,1 1 1,0-1-1,-1 0 1,1 0-1,-1 0 1,1 0-1,0 0 1,-1 0 0,1-1-1,-1 1 1,1 0-1,0 0 1,-1 0-1,1-1 1,-1 1-1,1 0 1,-1 0-1,1-1 1,-1 1 0,1-1-1,-1 1 1,1-1-1,-1 1 1,1-1-1,-1 1 1,0-1-1,1 1 1,-1-1 0,0 1-1,1-1 1,-1 0-1,0 1 1,0-1-1,1 0-1,1-1-1,17-21-19,-1 0 1,-1-2-1,11-19 20,-8 12-9,4-9-17,-2-1 0,14-37 26,-13 12-128,-9 27-32,-14 40 157,0 0 0,0 0 0,-1 0-1,1 0 1,0 0 0,0 0 0,-1 0 0,1 0 0,0 0 0,0 0 0,-1 0 0,1 0-1,0 0 1,0 0 0,0 0 0,-1 0 0,1 0 0,0 0 0,0 0 0,-1-1 0,1 1 0,0 0-1,0 0 1,0 0 0,0-1 0,-1 1 0,1 0 0,0 0 0,0 0 0,0-1 0,0 1 0,0 0-1,0 0 1,-1-1 0,1 1 0,0 0 0,0 0 0,0-1 0,0 1 0,0 0 0,0 0 0,0-1-1,0 1 1,0 0 0,0-1 0,0 1 3,-28 32-124,-77 137 75,94-151 46,-1 2-1,2-1 1,1 2 0,0 0 0,0 2 3,7-16-2,-13 58-39,15-64 38,0-1 0,0 0 0,1 1-1,-1-1 1,0 0 0,0 1 0,0-1 0,1 1 0,-1-1 0,0 0-1,0 1 1,1-1 0,-1 0 0,0 0 0,0 1 0,1-1-1,-1 0 1,0 0 0,1 1 0,-1-1 0,0 0 0,1 0 0,-1 0-1,0 0 1,1 0 0,-1 0 0,1 0 0,-1 0 0,0 0-1,1 0 1,-1 0 0,0 0 0,1 0 0,-1 0 0,1 0 0,-1 0-1,0 0 1,1 0 0,-1 0 0,0-1 0,1 1 0,-1 0-1,0 0 1,1 0 0,-1-1 0,0 1 0,0 0 0,1-1 0,-1 1-1,0 0 1,0-1 0,1 1 3,100-98-947,-6-4 496,-60 49 411,-34 53 28,-1-1 0,0 1 0,1 0 0,-1-1 0,0 1 0,0 0 0,1-1 0,-1 1-1,0-1 1,0 1 0,0-1 0,0 1 0,1-1 0,-1 1 0,0-1 0,0 1 0,0-1-1,0 1 1,0 0 0,0-1 0,0 1 0,0-1 0,0 1 0,0-1 0,0 1 0,0-1-1,-1 1 1,1-1 0,0 1 0,0-1 0,0 1 0,0-1 0,-1 1 0,1 0 0,0-1-1,0 1 1,-1-1 0,1 1 0,0 0 0,-1-1 0,1 1 0,0 0 0,-1 0 0,1-1-1,-1 1 1,1 0 0,0 0 0,-1 0 0,1-1 12,-21 9-2155,20-8 2045,1 1 1,0-1-1,-1 1 0,1-1 1,0 0-1,-1 1 0,1-1 1,0 0-1,-1 1 1,1-1-1,0 0 0,-1 0 1,1 1-1,-1-1 0,1 0 1,-1 0-1,1 0 1,0 0-1,-1 0 0,1 1 1,-1-1-1,1 0 0,-1 0 1,1-1-1,-1 1 1,1 0-1,-1 0 0,1 0 1,0 0-1,-1 0 0,1 0 1,-1-1-1,1 1 110,-3-1-222,-6-1-1414,7 1-755</inkml:trace>
  <inkml:trace contextRef="#ctx0" brushRef="#br0" timeOffset="5">782 3636 3481,'11'-9'191,"14"-19"918,-9-8 286,-14 32-1226,0 0-1,0 0 1,-1 0-1,1-1 1,-1 1-1,0-1 1,0 1-1,0-1 1,-1 1-1,0-1 1,1 1 0,-1-1-1,-1-4-168,1 8 19,1-3 87,-1-1 0,0 0 0,-1 0 0,1 0 0,0 0 0,-1 0 0,0 1 0,0-1 0,-1 0 0,1 1 0,-1-1 0,1 1 0,-1 0 0,-1-1-106,-36-51 380,37 52-364,0 0-1,-1 0 1,1 0 0,-1 0-1,0 0 1,0 1-1,0-1 1,0 1 0,0 0-1,-1 0 1,1 0-1,-1 0 1,1 1 0,-1 0-1,0 0 1,0 0-1,0 0 1,0 1 0,0 0-1,-1 0 1,1 0-1,0 0 1,-4 1-16,6 0 0,1 1 0,0-1 0,-1 0 0,1 1 0,0 0 0,-1-1 0,1 1 0,0 0 0,0 0 0,-1 0 0,1 0 0,0 0 0,0 0 0,0 0 0,0 1 0,0-1 0,0 0 0,1 1 0,-1-1 0,0 1 0,0 0 0,0-1 0,-6 16-1,-1 0 1,2 1-1,0 0 0,1 1 1,0-1-1,2 1 0,0 0 1,0 0-1,2 0 1,0 2 0,0-10-1,-23 230 16,23-220-15,-2 43 5,-3 0 1,-2 4-6,3-36 9,1 0 1,2 0 0,0 9-10,3-36 3,1-10 15,2-15 130,1-29 249,-1-1 0,-1 1 0,-3-1 0,-1 1 0,-7-41-397,-17-137 244,23 215-227,-29-132 495,18 115 292,13 29-802,0-1 0,0 1 0,-1 0-1,1 0 1,0 0 0,0 0-1,0 0 1,0-1 0,0 1-1,0 0 1,-1 0 0,1 0 0,0 0-1,0 0 1,0 0 0,0 0-1,-1 0 1,1-1 0,0 1-1,0 0 1,0 0 0,0 0 0,-1 0-1,1 0 1,0 0 0,0 0-1,0 0 1,0 0 0,-1 0-1,1 0 1,0 0 0,0 1 0,0-1-1,0 0 1,-1 0 0,1 0-1,0 0 1,0 0 0,0 0-1,0 0 1,0 0 0,-1 1 0,1-1-1,0 0 1,0 0 0,0 0-1,0 0 1,0 1 0,0-1-1,0 0 1,0 0 0,0 0 0,-1 0-1,1 1 1,0-1 0,0 0-1,0 0 1,0 0-2,-11 41-81,5-9 71,1-1 0,1 1 1,2 0-1,0 0 0,2 1 1,1-1-1,2 0 0,0 0 0,2 0 1,1-1-1,2 4 10,27 83 32,-27-104-12,-5-26 40,4-79 104,-8-136 55,2 145-211,0 28 1,-3 0 0,-4-33-9,2 61 71,0 25 63,3 2-136,-1 0 0,1 1 1,0-1-1,0 1 0,-1-1 1,1 1-1,0-1 0,0 1 1,0 0-1,1 0 0,-1-1 1,0 1-1,1 0 0,-1 0 1,1 0-1,-1 2 2,-13 62-3,2 2 0,3-1 0,-1 61 3,8-59 15,2 0 0,5 38-15,-5-100 3,7 25 34,-5-29-14,-1-4-16,0-1-3,18-110 108,-4-49 74,-11 3-74,-4 144-37,-1 1-1,0-1 1,-1 1-1,0-1 0,-2-5-74,4 18 6,-1 1 0,1-1-1,0 1 1,0-1 0,0 1-1,-1-1 1,1 1 0,0-1-1,-1 1 1,1 0 0,0-1 0,-1 1-1,1-1 1,-1 1 0,1 0-1,0 0 1,-1-1 0,1 1-1,-1 0 1,1 0 0,-1 0-1,1-1 1,-1 1 0,1 0-1,-1 0 1,1 0 0,0 0-1,-1 0 1,1 0 0,-1 0-1,1 0 1,-1 0 0,1 0-1,-1 1 1,1-1 0,-1 0-1,1 0 1,-1 0 0,1 1-1,0-1 1,-1 0 0,1 0 0,-1 1-1,1-1 1,0 1 0,-1-1-1,1 0 1,0 1 0,-1-1-1,1 1 1,0-1 0,0 1-1,-1-1 1,1 1 0,0-1-1,0 1 1,0-1 0,-1 1-1,1-1 1,0 1 0,0-1-1,0 1 1,0 0 0,0-1-1,0 1 1,0 0-6,-27 92-29,21-70 27,-7 43-6,3 0 0,2 1 0,3 0 0,2 0 0,3 0 0,3 18 8,-2-60-2,0-1 0,1 1 0,2-1 0,0 0-1,1-1 1,3 8 2,-7-25-15,1 1-1,0-1 1,0 0 0,0 0-1,0-1 1,1 1-1,0 0 1,0-1 0,1 0-1,-1 0 1,1 0-1,0 0 1,0-1 0,0 0-1,1 0 1,-1 0-1,1 0 1,0-1 0,0 0-1,0 0 1,0-1-1,0 0 1,1 0 0,3 1 15,-1-1-19,1-2 1,-1 1-1,0-1 1,0 0-1,0-1 0,0 0 1,0-1-1,0 0 1,0 0-1,0-1 1,5-3 18,64-46-6,-57 39 10,-1 0-1,-1-2 0,0-1 0,-1 0 0,11-14-3,50-59 32,-56 75 8,-22 15-16,-16 81-2,-20 8-49,12-39 24,-113 265-18,131-303 22,0 1 1,2 0-1,-1 0 0,1 0 1,-1 10-2,-10 14-19,17-30-4,2-7 20,-1 0-1,1-1 0,0 1 0,0-1 0,0 0 1,-1 0-1,1-1 0,0 1 0,0-1 1,-1 0-1,1 0 0,0-1 0,-1 1 0,1-1 1,-1 0-1,1 0 0,-1 0 0,0 0 1,0-1-1,0 1 0,0-1 0,0 0 0,0-1 4,1 2-1,31-30-19,-1-1 0,-1-1 0,-2-2 0,0-3 20,-6 8-12,2 1 0,0 1 0,2 2 0,27-20 12,-48 41 1,0 1-1,0 0 0,1 0 1,-1 1-1,1 0 1,0 1-1,9-2 0,-18 5 1,1-1 0,-1 1 0,1 0 1,-1 0-1,1 0 0,-1 0 0,1 1 0,-1-1 1,1 0-1,-1 0 0,1 0 0,-1 0 0,1 0 0,-1 1 1,1-1-1,-1 0 0,1 1 0,-1-1 0,0 0 0,1 1 1,-1-1-1,1 0 0,-1 1 0,0-1 0,1 1 1,-1-1-1,0 1 0,0-1 0,1 1 0,-1-1 0,0 1 1,0-1-1,0 1 0,1 0 0,-1-1 0,0 1 0,0-1 1,0 1-1,0-1 0,0 1 0,0 0 0,0-1 1,0 1-1,0-1 0,0 1 0,-1 0 0,1-1 0,0 1 1,0-1-1,0 1 0,-1-1 0,1 1 0,0-1 0,0 1 1,-1-1-1,1 1 0,0-1 0,-1 1 0,1-1-1,-30 57 59,-189 346 374,185-320-407,30-45-52,5-38 25,-1 0-1,0 0 0,0 1 1,0-1-1,1 0 0,-1 0 1,0 1-1,0-1 0,1 0 0,-1 0 1,0 0-1,0 1 0,1-1 1,-1 0-1,0 0 0,1 0 1,-1 0-1,0 0 0,1 0 0,-1 0 1,0 0-1,0 0 0,1 0 1,-1 0-1,0 0 0,1 0 1,-1 0-1,0 0 0,1 0 1,-1 0-1,0 0 0,0 0 0,1 0 1,-1-1-1,0 1 0,1 0 1,-1 0-1,0 0 0,0-1 1,1 1-1,-1 0 2,1-1-4,8-6-4,0-1-1,0 0 1,-1-1-1,1 0 1,-2-1-1,1 0 1,-1 0 0,-1-1-1,1 0 1,0-3 8,-1 4-9,185-282-75,-182 277 88,6-9 25,-1 0 1,-1-1 0,8-19-30,-21 43 9,1 0 0,-1 1 0,1-1 0,-1 0 0,1 1 0,-1-1 0,1 0 0,-1 0 0,0 0 0,1 0 0,-1 1 0,0-1 1,0 0-1,1 0 0,-1 0 0,0 0 0,0 0 0,0 0 0,0 0 0,0 0 0,0 1 0,0-1 0,0 0 0,0 0 0,-1 0 0,1 0 0,0 0 0,0 0 0,-1 0 0,1 1 0,0-1 0,-1 0 0,1 0 0,-1 1 0,1-1 0,-1 0 0,1 0 0,-1 1 0,0-1 0,1 1 1,-1-1-1,0 1 0,1-1 0,-1 1 0,0-1 0,1 1 0,-1 0 0,0-1 0,0 1-9,-3 0 7,1 0 1,0 1-1,-1 0 1,1 0-1,0 0 1,0 0-1,-1 0 0,1 1 1,0-1-1,0 1 1,0 0-1,0 0 1,1 1-1,-1-1 1,0 1-1,1-1 1,0 1-1,-1 0 0,1 1-7,-1-1 4,-19 21-2,1 2-1,1 1 0,1 0 1,-4 10-2,14-22 0,-18 29 5,2 1 0,1 1 1,-16 45-6,31-51-39,9-39 35,1 0 0,-1 0 0,0-1 0,0 1 0,1 0 0,-1-1 0,0 1 0,1 0 0,-1-1 0,1 1 0,-1-1 0,1 1 0,-1-1 0,1 1 0,-1-1 0,1 1 0,-1-1 0,1 1 0,0-1 0,-1 0 0,1 1 0,-1-1 0,1 0 1,0 0-1,-1 0 0,1 0 0,0 1 0,-1-1 0,1 0 0,0 0 0,0 0 0,-1-1 0,1 1 0,0 0 0,-1 0 0,1 0 0,-1-1 0,1 1 0,0 0 0,-1 0 0,1-1 0,-1 1 0,1-1 0,0 1 0,-1-1 0,1 0 4,47-49-76,93-89-15,-20 21 94,-29 12 13,9-40 35,-97 142-42,-4 4-7,0 0 0,1 0 0,-1 0 0,0 0 0,0 0 0,1-1 0,-1 1 0,0 0 0,1 0 0,-1 0 0,0-1 0,0 1 0,1 0 0,-1-1 0,0 1 0,0 0 0,0-1 0,1 1 0,-1 0 0,0-1 0,0 1 0,0 0 0,0-1 0,0 1 0,1 0 0,-1-1 0,0 1 0,0-1 0,0 1 0,0 0 0,0-1 0,0 1 0,0-1 0,0 1 0,0 0 0,0-1 0,-1 1 0,1 0 0,0-1 0,0 1 0,0-1 0,0 1 0,0 0 0,-1-1 0,1 1 0,0 0-2,-1-1 4,1 1 1,-1 0-1,0 0 0,0-1 1,1 1-1,-1 0 0,0 0 1,1 0-1,-1 0 0,0 0 1,0 0-1,1 0 0,-1 0 1,0 1-1,0-1 0,1 0 1,-1 0-1,0 1 0,1-1 1,-1 0-1,0 1 0,1-1 1,-1 1-1,1-1 0,-1 1 1,0-1-1,1 1 0,-1 0 1,1-1-1,-1 1 0,1 0 1,0-1-1,-1 1 0,1 0 1,0 0-1,-1-1 0,1 1 1,0 1-5,-3 1-12,-92 133 4,58-75 22,13-20-5,-1-2-1,-23 26-8,45-61 1,-2 1-3,1 0 0,0 1 1,0-1-1,0 1 0,1 0 0,-1 0 1,1 0-1,-1 4 2,-7 24-19,11-33 17,-1-1 1,1 0-1,0 0 0,0 1 1,0-1-1,0 0 0,-1 1 1,1-1-1,0 0 0,0 1 1,0-1-1,0 0 0,0 1 1,0-1-1,0 1 0,0-1 1,0 0-1,0 1 0,0-1 1,0 0-1,0 1 0,0-1 0,0 0 1,0 1-1,0-1 0,0 1 1,0-1-1,0 0 0,1 1 1,-1-1-1,0 0 0,0 1 1,0-1-1,1 0 0,-1 0 1,0 1-1,0-1 0,0 0 1,1 0-1,-1 1 0,0-1 0,1 0 1,-1 0-1,0 0 0,0 0 1,1 0-1,-1 1 0,0-1 1,1 0-1,-1 0 0,0 0 1,1 0-1,-1 0 0,0 0 1,1 0-1,-1 0 0,0 0 1,1 0-1,-1 0 0,0 0 1,0-1-1,1 1 0,-1 0 0,0 0 1,1 0 1,4-1-7,0 0 0,0 0-1,0 0 1,0 0 0,0-1 0,0 0 0,0-1 0,-1 1-1,1-1 1,0 0 0,-1 0 0,0 0 0,0-1 0,0 0 0,0 0 7,51-72-67,-38 51 43,44-63-82,-9 4 19,-49 78 83,0 1-1,1-1 1,-2 1-1,1-1 1,-1 0-1,1 0 1,-1-1-1,-1 1 1,1 0-1,-1-1 1,0-2 4,-1 9-1,0 0 0,1-1 1,-1 1-1,0 0 1,0-1-1,0 1 0,0 0 1,0-1-1,0 1 1,0 0-1,0-1 0,-1 1 1,1 0-1,0 0 0,0-1 1,0 1-1,0 0 1,0-1-1,0 1 0,0 0 1,-1 0-1,1-1 1,0 1-1,0 0 0,0 0 1,-1 0-1,1-1 1,0 1-1,0 0 0,0 0 1,-1 0-1,1-1 0,0 1 1,0 0-1,-1 0 1,1 0-1,0 0 0,0 0 1,-1 0-1,1 0 1,0 0-1,-1 0 0,1 0 1,0 0-1,0 0 0,-1 0 1,1 0-1,0 0 1,0 0-1,-1 0 0,1 0 1,0 0-1,0 1 1,-1-1-1,1 0 0,0 0 1,-17 11-57,10-4 49,0 1 0,0 0 1,1 0-1,-1 1 1,2 0-1,-1 0 0,1 1 1,0 0-1,-1 6 8,0-3 1,-102 179 29,37-78-19,63-105-9,1 1 0,1 0-1,-1 0 1,2 0 0,-1 1 0,1 0-1,0 1 1,1-1 0,0 1 0,1 0 0,0 0-1,0 3-1,3-13 1,1 0-1,-1 0 1,0 0-1,1 0 1,-1-1-1,1 1 1,0 0-1,-1 0 0,1 0 1,0-1-1,0 1 1,0 0-1,0-1 1,0 1-1,0-1 1,1 1-1,-1-1 1,0 0-1,1 0 1,-1 0-1,0 1 0,1-2 1,-1 1-1,1 0 1,0 0-1,-1 0 1,1-1-1,0 1 1,-1-1-1,1 0 1,0 1-1,-1-1 0,1 0 1,0 0-1,0 0 0,6 0 1,-1 1 0,1-1 1,-1-1-1,1 1 0,-1-2 0,1 1 0,-1-1 0,0 0 0,1-1 0,-1 0 0,0 0 0,-1-1 0,1 0 0,0 0 0,2-3-1,8-7 8,-1 0 0,0 0-1,-1-2 1,4-7-8,21-14 17,-19 17-1,-25 14 3,4 8 0,-14 15-17,-25 41-10,-24 7 47,28-38-20,26-23-7,0 1-1,0-2 1,-1 1 0,1-1 0,-1-1 0,0 0 0,1-1-1,-1 0 1,0-1 0,0 0 0,-4-1-12,-9 2 32,-19-4 9,0-1-1,0-3 1,1-2-1,0-1 1,0-3-1,-9-6-40,36 14-8,0 0 1,-1 1-1,1 1 0,-1 1 0,1 0 0,-1 1 0,-7 1 8,3 2-18,12 3-77,8 1 35,-1-5 57,0 0 0,0 0-1,0 0 1,0 0 0,0 0 0,1 0-1,-1 0 1,0 0 0,1 0-1,-1 0 1,1 0 0,-1 0 0,1-1-1,-1 1 1,1 0 0,-1 0 0,1 0-1,0-1 1,-1 1 0,1 0 0,0-1-1,-1 1 1,1-1 0,0 1 0,0-1-1,0 1 1,-1-1 0,1 0 3,2 2-5,22 13-2,0-1 0,1-2 0,0-1 0,1-2 0,-1 0 0,2-3 0,-1 0 0,1-2 0,-1-1 0,1-2 0,0-1 0,0-2 0,0 0 7,120-18-16,-56 1 32,-87 18-8,15-8 68,-22 7-16,-46-13 51,28 12-102,-41-11-6,-96-18-119,7 21-248,-99 27 87,222-10 202,25-2-97,13-1 62,-8-2 103,13 1-11,1 0 0,-1-2 1,0 0-1,1-1 1,3-1 17,21-1-4,126 14-48,-124-7 54,1-2 0,0-3 1,0-2-1,22-5-2,82-25 49,-144 33-44,0-1 0,0 0 1,0 0-1,-1 0 0,1 0 0,0-1 0,-1 1 0,1-1 0,-1 0 0,1 0 0,-1-1 1,0 0-6,13-13 476,-30 6 2,-19 0-447,-1 1 0,0 3-1,-3 0-30,-132-1-10,58 2-36,78 9 26,0 1-1,1 1 0,-8 4 21,-53 9-12,93-19 9,-1 0-1,1 0 1,-1 0 0,1 0 0,0 0 0,-1-1 0,1 2 0,-1-1 0,1 0-1,-1 0 1,1 0 0,0 0 0,-1 0 0,1 0 0,-1 0 0,1 1-1,0-1 1,-1 0 0,1 0 0,0 1 0,-1-1 0,1 0 0,0 1 0,-1-1-1,1 0 1,0 1 0,-1-1 0,1 0 0,0 1 0,0-1 0,0 1-1,-1-1 1,1 1 0,0-1 0,0 1 0,0-1 0,0 0 0,0 1 0,0-1-1,0 1 1,0-1 0,0 1 0,0-1 0,0 1 0,0-1 0,0 1-1,0-1 1,0 1 0,0-1 0,0 1 0,0-1 0,1 1 0,-1-1 0,0 1-1,0-1 1,0 0 0,1 1 0,-1-1 0,0 0 0,1 1 3,36-1-64,96-31 28,-85 18 21,0 2 0,6 2 15,60-7 0,-6-16 7,-47-3 5,-40 22 9,-20 13-18,-1-1 0,1 1 0,0 0 0,-1 0 0,1 0-1,0 0 1,-1-1 0,1 1 0,-1 0 0,1-1 0,0 1-1,-1 0 1,1-1 0,-1 1 0,1-1 0,-1 1 0,1-1-1,-1 0 1,1 1 0,-1-1 0,1 0 0,-1 1 0,0-1-1,1 0 1,-1 1 0,0-1 0,0 0 0,1 0 0,-1 1 0,0-1-1,0 0 1,0 0 0,0 1 0,0-1 0,0 0 0,0 0-1,0 0 1,0 1 0,0-1 0,0 0 0,0 0 0,-1 1-1,1-1 1,0 0 0,0 0 0,-1 1 0,1-1 0,0 0-1,-1 1 1,1-1 0,-1 0 0,1 1 0,-1-1 0,1 1-3,-4-4 10,1 1 0,-1 1 0,0-1 0,1 1-1,-1 0 1,0 0 0,-1 0 0,1 0 0,0 1 0,0 0 0,-1 0 0,1 0 0,0 1 0,-1-1 0,1 1 0,-2 1-10,-3-2 7,-40 1 0,-1 3-1,1 2 0,0 3 0,0 2 0,-41 16-6,65-19-3,1 2 0,-1 1 0,2 1 0,-1 2 0,1 0 0,1 2 0,-21 17 3,-29 25-3,69-55 1,0 0 0,-1 0 0,1 0 0,0 1 0,0-1 0,0 1 0,0 0 0,1 0 0,-1 0 0,1 0 0,-1 1 0,1-1 0,0 1 0,0 0 0,0-1 0,0 4 2,2-7-1,0 1 0,-1-1 0,1 1 0,0-1 0,0 1 0,0-1 0,0 1 0,0-1 0,0 1 0,0-1-1,0 1 1,0-1 0,0 1 0,0-1 0,1 1 0,-1-1 0,0 1 0,0-1 0,0 1 0,1-1 0,-1 1 0,0-1 0,0 1 0,1-1 0,-1 0 0,0 1 0,1-1 0,-1 1 0,0-1-1,1 0 1,-1 1 0,0-1 0,1 0 0,-1 0 0,1 1 0,-1-1 0,1 0 0,-1 0 0,0 0 0,1 0 0,-1 0 0,1 0 0,0 0 1,23 1-8,-4-4 2,-1-1 1,0-1-1,0-2 1,0 0-1,-1-1 0,0-1 6,114-68-80,-95 52 67,138-98 4,-158 110 11,8-6 8,-1-1-1,0-1 0,-1-1 1,17-23-10,-26 28 32,-15 17-30,1 1 0,0-1 0,0 0 0,-1 0 0,1 0 0,0-1 0,-1 1 0,1 0 0,0 0 0,0 0 0,-1 0-1,1 0 1,0 0 0,-1 0 0,1-1 0,0 1 0,0 0 0,-1 0 0,1 0 0,0-1 0,0 1 0,0 0 0,-1 0 0,1-1 0,0 1 0,0 0 0,0 0 0,0-1 0,-1 1 0,1 0 0,0-1 0,0 1 0,0 0 0,0-1 0,0 1 0,0 0 0,0-1 0,0 1 0,0 0 0,0-1 0,0 1 0,0 0 0,0-1 0,0 1 0,0 0 0,0-1 0,0 1 0,0 0 0,0-1 0,1 1 0,-1 0 0,0-1 0,0 1 0,0 0 0,0 0 0,1-1 0,-1 1 0,0 0 0,0 0 0,0-1 0,1 1 0,-1 0 0,0 0 0,0 0 0,1 0-1,-1-1 1,0 1 0,1 0 0,-1 0 0,0 0-2,-4-1 1,0 0 0,0 0 0,0 0 0,0 1 0,0-1 0,0 1 0,0 1 0,0-1 0,0 0 0,-4 2-1,-17 4-7,0 1 0,1 2 0,-1 1 0,2 1 0,-19 11 7,-162 117 43,196-133-42,-136 102 23,-181 94 35,275-166-31,46-25-54,18-11-6,-5-2 28,-1 0 0,1-1 0,-1-1 0,0 0 0,0 0 0,0-1 0,0 0 0,-1 0 0,4-3 4,5-4-8,173-110-69,-141 89 69,1-1-9,41-37 17,51-60 40,-128 110 38,-13 21-76,-1 0-1,1-1 0,0 1 1,0 0-1,0-1 0,0 1 0,0 0 1,-1 0-1,1-1 0,0 1 0,0 0 1,0 0-1,-1 0 0,1-1 0,0 1 1,0 0-1,0 0 0,-1 0 1,1 0-1,0 0 0,0-1 0,-1 1 1,1 0-1,0 0 0,0 0 0,-1 0 1,1 0-1,0 0 0,-1 0 1,1 0-1,0 0 0,0 0 0,-1 0 1,1 0-1,0 1 0,0-1 0,-1 0 1,1 0-1,0 0 0,0 0 1,-1 0-1,1 1 0,0-1 0,0 0 1,0 0-1,-1 0-1,-1 1 4,-13 4-7,0 1 0,1 1-1,0 0 1,0 1 0,1 1-1,0 1 1,0 0 3,-20 14 2,-155 92 27,-64 25 14,233-128-40,11-7 1,-1-1 1,1 0 0,-1 0 0,0-1 0,0 0 0,-6 1-5,15-6 0,0 1 0,0 0 0,0 0 1,0 0-1,0 0 0,0-1 0,0 1 1,0 0-1,0 0 0,0 0 0,0 0 0,0 0 1,0-1-1,0 1 0,0 0 0,0 0 0,0 0 1,0 0-1,0 0 0,0-1 0,-1 1 1,1 0-1,0 0 0,0 0 0,0 0 0,0 0 1,0 0-1,0 0 0,0-1 0,-1 1 1,1 0-1,0 0 0,0 0 0,0 0 0,0 0 1,0 0-1,0 0 0,-1 0 0,1 0 0,0 0 1,0 0-1,0 0 0,0 0 0,0 0 1,-1 0-1,1 0 0,0 0 0,0 0 0,0 0 1,0 0-1,0 0 0,0 0 0,-1 0 1,1 1-1,0-1 0,32-24-27,35-42 7,113-69-43,-121 83 43,-3-2 0,16-22 20,48-55-6,-82 96 4,-38 35 2,0 0 0,0 0 0,-1 0 0,1 0 0,0 0 0,0 0 0,0 0 0,0 0 0,0 0 0,0 0 0,-1 0-1,1 0 1,0 0 0,0 0 0,0-1 0,0 1 0,0 0 0,0 0 0,0 0 0,0 0 0,-1 0 0,1 0 0,0-1 0,0 1-1,0 0 1,0 0 0,0 0 0,0 0 0,0 0 0,0-1 0,0 1 0,0 0 0,0 0 0,0 0 0,0 0 0,0 0 0,0-1-1,0 1 1,0 0 0,0 0 0,0 0 0,0 0 0,0-1 0,0 1 0,0 0 0,0 0 0,0 0 0,0 0 0,0 0 0,0 0-1,1-1 1,-1 1 0,0 0 0,0 0 0,0 0 0,0 0 0,0 0 0,0 0 0,0 0 0,0 0 0,1-1 0,-1 1-1,0 0 1,0 0 0,0 0 0,0 0 0,0 0 0,1 0 0,-29 15-63,-258 243 35,93-101 38,85-63 24,96-82-36,11-8-1,3-4 3,-1 0-1,1 0 1,0 0 0,-1 0-1,1 0 1,0-1-1,-1 1 1,1-1 0,0 1-1,-1-1 1,1 0-1,-1 0 1,1 0 0,-1 0-1,1 0 1,-1 0-1,1-1 1,59-45-9,75-66-38,-88 70 40,-2-3 0,-2-1-1,-1-3 1,18-31 7,-57 76 1,1-1 3,-1 0 0,0 0 0,0 0 0,0 0 0,-1-1 0,1 0 0,-1 0 0,-1 0 0,1-2-4,-2 8 5,-1-1 0,0 0 0,1 0 0,-1 0 0,0 1 0,0-1 0,0 0 0,0 0-1,0 0 1,0 0 0,0 1 0,0-1 0,-1 0 0,1 0 0,-1 0 0,1 1 0,-1-1-1,0 0 1,1 1 0,-1-1 0,0 1 0,0-1 0,0 1 0,0-1 0,0 1 0,0 0-1,0 0 1,-1-1 0,1 1 0,0 0 0,-1 0 0,1 0 0,-1 0-5,-1-1 4,-1 0 1,1 0-1,-1 0 1,0 0-1,0 0 1,0 1 0,0 0-1,0 0 1,0 0-1,0 1 1,0 0-1,0 0 1,0 0-1,0 0 1,-3 1-5,-8 4-3,0 0-1,1 1 1,0 1 0,0 1 0,1 0 0,-1 1 0,2 1-1,-9 8 4,-11 11 11,2 3 0,1 1-1,1 1 1,2 1 0,1 2-1,1 2 1,2 0 0,1 2-11,6-16 0,2 0 0,1 0 0,0 2 0,2-1 0,-3 15 0,-1 31-2,14-69 3,0-1-1,0 0 1,0 0-1,0 1 0,0-1 1,1 0-1,-1 1 1,1-1-1,-1 0 0,1 0 1,-1 0-1,1 0 1,0 0-1,0 0 0,0 0 1,0 0-1,1 0 1,-1 0-1,0-1 0,2 2 0,-2-2 1,0 0-1,1-1 0,-1 1 0,0-1 1,1 1-1,-1-1 0,1 0 0,-1 1 0,1-1 1,-1 0-1,0 0 0,1-1 0,-1 1 0,1 0 1,-1 0-1,0-1 0,1 1 0,-1-1 1,1 1-1,-1-1 0,0 0 0,0 0 0,1 1 1,-1-1-1,0-1 0,12-9 1,-2-1 0,1 0 0,-2-1 0,1 0 1,-2-1-1,1-1 0,-2 0 0,7-14-1,-3 3 13,-1 1 0,-1-2 0,-1 1-1,-1-1 1,-1-6-13,-4 22 5,-1-1 0,-1 0-1,0-1 1,-1 1 0,0 0 0,0 0 0,-1 0-1,-1 0 1,1 0 0,-2 0 0,1 0-1,-3-3-4,-16-32 33,21 46-34,-1 0 0,0 0 0,0 0 1,1 0-1,-1 0 0,0 0 1,0 0-1,0 0 0,0 0 0,0 0 1,0 1-1,0-1 0,-1 0 1,1 1-1,0-1 0,0 1 1,0 0-1,-1-1 0,1 1 0,0 0 1,0 0-1,0 0 0,-1 0 1,1 0-1,0 0 0,0 0 0,-1 1 1,1-1-1,0 0 0,0 1 1,0-1-1,0 1 0,0 0 1,-1-1-1,1 1 0,0 0 1,-30 45-44,14-11 48,2 2-1,1-1 1,-7 32-4,18-58 1,-19 50 0,16-45 6,0 1-1,0 0 1,2 0-1,-1 1 1,2 0-1,-2 15-6,5-30 1,-1 0 0,1-1 0,0 1 0,0 0 0,0-1 0,0 1 0,0 0 0,0 0 0,0-1 0,1 1 0,-1 0 0,0-1 0,1 1 0,-1-1 0,1 1 0,0 0 0,-1-1 0,1 1 0,0-1 0,0 0 0,0 1 0,0-1 0,0 0 0,0 0 0,0 1 0,0-1 0,0 0 0,0 0 0,1 0 0,-1-1 0,0 1 0,1 0 0,0 0-1,9-11 25,28-60-17,-19 25-6,-3 10 4,0-2 1,-2 0 0,-2-1 0,-1-1-1,-1 0 1,-2 0 0,1-19-7,-6-5 23,-4 47-5,0 15-17,0 1-1,0-1 1,-1 1 0,1-1-1,0 1 1,0 0-1,-1-1 1,1 1 0,0-1-1,-1 1 1,1 0-1,0 0 1,-1-1 0,1 1-1,0 0 1,-1 0-1,1-1 1,-1 1 0,1 0-1,0 0 1,-1 0-1,1 0 1,-1 0 0,1-1-1,-1 1 1,1 0-1,0 0 1,-1 0 0,1 1-1,-1-1 1,1 0 0,-1 0-1,1 0 1,0 0-1,-1 0 1,1 0 0,-1 1-1,1-1 1,0 0-1,-1 0 1,1 1 0,0-1-1,-1 0 1,1 1-1,0-1 1,-1 0 0,1 1-1,0-1 1,0 1-1,-1-1 1,1 1 0,0-1-1,-1 1-4,-7 7-2,0 1 0,1 0 1,0 0-1,0 1 0,1 0 0,0 1 0,0-1 0,1 1 0,-4 11 6,-2 4 0,-41 97 20,33-72-5,-3-2-1,-1-2 1,-7 9-15,8-22 18,14-23-1,1 0 0,0 0 0,1 1 0,0 0 0,-3 8-17,8-16 7,0-1 1,0 0 0,0 0 0,-1 0 0,1 0 0,-1-1 0,0 1 0,1 0 0,-1-1-1,0 1 1,0-1 0,-2 1-8,4-2 26,0-2-4,38-70 10,18-50-54,-18 19 14,-24 62 6,-2-2 0,-1 0 0,-2 0 0,4-36 2,-12 70-1,-2-22-16,-8 45-75,-7 35 60,-18 75 28,20 13-8,13-100 19,2 1 0,2-1 1,2 7-8,-5-42 2,0 0 0,0 1 0,1-1 0,-1 0 0,1 0 0,0 0 0,0 0 0,0 0 0,0 0 0,1 0 0,-1 0 0,1 0 0,-1-1 0,1 1 0,0-1 0,0 1 1,0-1-1,0 0 0,0 0 0,0 0 0,1 0 0,-1 0 0,0-1 0,1 1-2,-3-2 3,1 0 1,-1 1-1,1-1 1,-1 0-1,1 0 1,-1 0-1,0 0 0,1 0 1,-1 0-1,1 0 1,-1 0-1,1 0 1,-1 0-1,1 0 1,-1 0-1,1 0 0,-1 0 1,0 0-1,1 0 1,-1-1-1,1 1 1,-1 0-1,0 0 0,1-1 1,-1 1-1,1 0 1,-1-1-1,0 1 1,1 0-1,-1-1 1,0 1-1,0-1 0,1 1 1,-1 0-1,0-1 1,0 1-1,1-1 1,-1 1-1,0-1 1,0 1-1,0-1 0,0 1 1,0-1-1,0 1 1,0-1-1,0 1 1,0-1-1,0 1 1,0-1-1,0 0 0,0 1 1,0-1-1,0 1-3,0-1-1,0-68 120,-7-262 194,1 128-297,6 189-18,-1 13 0,1 1 0,0 0 0,0 0 0,0-1-1,-1 1 1,1 0 0,0 0 0,0-1 0,-1 1 0,1 0 0,0 0 0,-1 0 0,1 0 0,0-1 0,-1 1 0,1 0 0,0 0 0,-1 0 0,1 0 0,0 0 0,0 0 0,-1 0 0,1 0 0,0 0 0,-1 0 0,1 0-1,0 0 1,-1 1 0,1-1 0,0 0 0,-1 0 0,1 0 0,0 0 0,0 0 0,-1 1 0,1-1 0,0 0 0,0 0 0,-1 1 0,1-1 0,0 0 0,0 0 0,-1 1 0,1-1 0,0 0 0,0 1 0,0-1 0,0 0 0,0 1-1,-1-1 1,1 1 0,0-1 0,0 0 0,0 1 0,0-1 0,0 0 0,0 1 0,0-1 0,0 0 0,0 1 2,-18 59-88,8-21 74,2 0 1,2 1-1,0 0 0,1 40 14,-14 90-1,4-47 33,5-53 24,-2-40 16,10-27-1,1-3-68,1-1 1,0 1 0,-1 0 0,1 0-1,-1 0 1,1-1 0,-1 1 0,1 0-1,-1-1 1,1 1 0,0 0 0,-1-1-1,1 1 1,-1-1 0,1 1-1,0-1 1,0 1 0,-1-1 0,1 1-1,0-1 1,0 1 0,-1-1 0,1 1-1,0-1 1,0 1 0,0-1 0,0 1-1,0-1 1,0 0 0,0 1-1,0-1 1,0 1 0,0-1 0,0 0-1,0 1 1,0-1-4,-1-4 7,10-65 42,-2-13-38,0 38 5,-6-53 15,12 12-23,-5 31-8,-8 37 0,-4 12-2,1 32-12,-19 24 6,11 36 1,-16 49 8,24-126 4,1 0 0,0 0 0,0 0 0,0 1-1,1-1 1,0 1 0,0-1 0,1 1 0,0-1-1,1 5-4,2 31 70,-3-45-66,0 1-1,0-1 1,0 0 0,0 0 0,0 0 0,0 1-1,0-1 1,0 0 0,0 0 0,0 1 0,0-1-1,0 0 1,0 0 0,0 1 0,0-1 0,0 0 0,0 0-1,0 0 1,0 1 0,0-1 0,0 0 0,1 0-1,-1 0 1,0 1 0,0-1 0,0 0 0,0 0-1,0 0 1,1 0 0,-1 0 0,0 1 0,0-1 0,0 0-1,1 0 1,-1 0 0,0 0 0,0 0 0,0 0-1,0 0 1,1 0 0,-1 0 0,0 0 0,0 0-1,0 0 1,1 0 0,-1 0 0,0 0 0,0 0-1,0 0 1,1 0 0,-1 0 0,0 0 0,0 0 0,0 0-1,1-1 1,-1 1 0,0 0 0,0 0 0,0 0-1,0 0 1,1 0 0,-1-1 0,0 1 0,0 0-1,0 0-3,11-12 138,-2-22-14,4-101 187,-6-12-211,-10 41-84,9 34 8,-4 51-11,-2 18-13,-2-9-29,0 34-19,-4 23 32,0 134 16,8-146 48,1-34 35,4-34 90,5-61 12,-9 71-130,-1 0-1,-1 0 0,-1-17-54,0 1 37,1-74 1,15-50-57,-20 128 36,3 31-21,-3 3-30,3 3 31,0 1 1,1-1-1,-1 0 0,0 1 1,1-1-1,-1 1 1,1 0-1,-1-1 0,0 1 1,1 0-1,-1-1 1,1 1-1,-1 0 1,1-1-1,0 1 0,-1 0 1,1 0-1,0 0 1,-1-1-1,1 1 0,0 0 1,0 0-1,0 0 1,-1 0-1,1 0 0,0 0 1,0 0-1,0 0 3,-2 8-13,-19 44-35,16-36 40,1 0 0,0 0-1,1 1 1,1 0-1,0 4 9,0-1-6,-13 99-10,5-4 22,7-34 4,3-79-8,0 0 0,0 0 0,1-1 0,-1 1 0,1 0 0,-1-1 0,1 1 0,0 0-1,0-1 1,0 1 0,0-1 0,0 1 0,1-1-2,6 20 22,-8-22-19,1 1-1,-1-1 1,0 1-1,0-1 1,0 1-1,1 0 1,-1-1-1,0 0 1,0 1-1,1-1 1,-1 1 0,1-1-1,-1 1 1,0-1-1,1 0 1,-1 1-1,1-1 1,-1 0-1,0 1 1,1-1-1,-1 0 1,1 0 0,-1 0-1,1 1 1,-1-1-1,1 0 1,-1 0-1,1 0 1,-1 0-1,1 0 1,-1 0-1,1 0 1,-1 0-1,1 0 1,-1 0 0,1-1-1,-1 1 1,1 0-1,-1 0 1,1 0-1,-1-1 1,1 1-1,-1 0 1,1-1-1,-1 1 1,0 0-1,1-1 1,-1 1 0,0-1-1,1 1 1,-1-1-1,0 1 1,1-1-1,-1 1 1,0-1-1,0 1 1,1-1-1,-1 1 1,0-1 0,0 1-1,0-1 1,0 0-1,0 1-2,10-57 85,13-44-25,-16 43-4,-1 0 0,-1-34-56,-3 15 41,1 16 45,-5-61-86,1 112 5,0-80 6,3 21-4,-7 26 17,2 31-96,3 19 12,5 38-14,6 48 26,2-19 47,-12-41 1,-2-31 2,1 0 1,0 1-1,0-1 0,-1 1 0,1-1 1,1 0-1,-1 1 0,0-1 1,0 0-1,1 1 0,-1-1 1,1 0-1,0 1 0,0-1 0,0 0 1,-1 0-1,2 0 0,-1 0 1,0 0-1,0 0 0,0 0 1,1 0-1,-1-1 0,1 1 0,0 0-2,2-2 31,-1-2-25,0 0 0,1-1 0,-1 0 0,0 0 0,0 0 0,0 0 0,-1 0 0,1-1 0,-1 0 0,0 1 0,1-1 0,-1 0 0,-1 0 0,1 0 0,0-1 0,-1 1 0,0-1-6,44-143 33,-29 83-25,-3-2 0,-3 0 0,-1 0 0,-1-67-8,-6 103 3,2-115 11,-3 143-12,-1 0-1,0 0 0,-1 0 1,1 0-1,0 0 1,-1 0-1,1 0 1,-1 0-1,0 0 0,0 0 1,0 0-1,0 1 1,0-1-1,-2-2-1,-5 8-76,-9 38-49,10-20 112,0 0 0,2 1 1,0 0-1,1 1 0,1-1 1,0 1-1,2 0 0,0-1 1,2 1-1,0 0 0,1 0 1,3 15 12,-3-30-1,-1 4 2,1-1 1,1 1-1,0-1 0,0 0 0,1 0 0,0-1 0,1 1 0,1 1-1,15 4 110,-21-18-101,1 0-1,0 0 0,-1 0 1,1 0-1,-1 0 0,1 0 0,-1 0 1,0 0-1,0 0 0,0 0 0,0 0 1,0 0-1,0-1 0,-1 1 1,1 0-1,-1 0 0,1 0 0,-1 0 1,1 1-1,-1-2-8,-23-69 67,-19-115-46,39 168-25,3 14 0,0 0-1,0 0 1,0 0 0,-1 0 0,1 0-1,-1 0 1,0 0 0,0 0 0,-1 1-1,1 0 1,-3-4 4,5 7-2,-1 1-1,1 0 0,0 0 0,0-1 1,0 1-1,-1 0 0,1 0 1,0-1-1,0 1 0,-1 0 1,1 0-1,0 0 0,0 0 1,-1-1-1,1 1 0,0 0 1,-1 0-1,1 0 0,0 0 0,-1 0 1,1 0-1,0 0 0,0 0 1,-1 0-1,1 0 0,0 0 1,-1 0-1,1 0 0,0 0 1,-1 0-1,1 0 0,0 1 1,0-1-1,-1 0 0,1 0 0,0 0 1,0 0-1,-1 1 0,1-1 1,0 0-1,0 0 0,0 1 1,-1-1-1,1 0 0,0 1 1,0-1-1,0 0 0,0 0 1,-1 1 2,-1 2-17,-1 1 7,0 1 0,1-1 0,-1 1 0,1 0 0,0 0 0,0 0 0,1 1 0,-1-1 0,1 0 0,0 1 0,0-1 0,0 1 0,1 2 10,-5 20-25,-4 54-35,24 40 43,-13-113 18,0 1 0,1-1-1,-1 1 1,2-1 0,-1 0-1,1-1 1,1 1 0,0 0-1,3 8 3,-8-16 0,0 0 0,0 0-1,1 0 1,-1 0-1,0 0 1,1 0-1,-1 0 1,0 0-1,1 0 1,-1 0-1,1-1 1,0 1 0,-1 0-1,1 0 1,-1 0-1,1-1 1,0 1-1,0 0 1,-1-1-1,1 1 1,0-1-1,0 1 1,0-1 0,-1 1-1,1-1 1,0 0-1,0 0 1,0 1-1,0-1 1,0 0-1,0 0 1,0 0-1,0 0 1,-1 0 0,1 0-1,0 0 1,0 0-1,0-1 1,0 1-1,0 0 1,0-1-1,0 1 1,-1-1 0,2 1-4,3-30 104,3-13-33,-17-131-10,8 152-58,0 16-2,1 0-1,0-1 1,-1 1-1,0 0 1,0 0-1,-1 0 1,0 0-1,0 0 0,0 0 1,-1-2 0,-7 19-182,5 1 170,1 0-1,0 1 0,1-1 0,0 1 1,0-1-1,1 1 0,1 0 13,-8 142-28,8-92 48,-6-31 27,6-35 106,1-21-114,-4-19-28,1 0 0,2 1 0,4-40-11,-2 45-14,-1 28 9,1 7 4,-1 0 0,0 1 0,0-1 0,0 0 1,0 0-1,0 1 0,0-1 0,0 0 0,0 0 1,0 1-1,-1-1 0,1 0 0,-1 1 0,1-1 0,-1 0 1,0 1-1,0-2 1,-3 6-119,7 24 32,-2 23 55,2 8 23,-4 59 9,4-64 11,-3-54-10,0 1 0,0 0 1,1 0-1,-1 0 0,0 0 1,0 0-1,0 0 0,0 0 0,1 0 1,-1 0-1,0 0 0,0 0 0,0 0 1,0-1-1,0 1 0,1 0 1,-1 0-1,0 1 0,0-1 0,0 0 1,0 0-1,1 0 0,-1 0 1,0 0-1,0 0 0,0 0 0,0 0 1,0 0-1,1 0 0,-1 0 1,0 0-1,0 1 0,0-1 0,0 0 1,0 0-1,0 0 0,1 0 1,-1 0-1,0 1 0,0-1 0,0 0 1,0 0-1,0 0 0,0 0 1,0 1-1,0-1 0,0 0 0,0 0 1,0 0-1,0 1 0,0-1 1,0 0-1,0 0 0,0 0 0,0 0 1,0 1-1,0-1 0,0 0 1,0 0-1,0 0 0,0 1 0,0-1 1,0 0-1,0 0-1,6-13 82,-5 12-78,4-18 9,1 0 1,-2-1 0,0 1-1,-1-1 1,-1 0-1,0-10-13,-2 24 3,44-446-50,-36 302-18,-12 163-54,4-4 111,1-1-1,-1 1 0,1 0 1,1 0-1,-1-1 1,1 1-1,1-1 1,2 7 8,6 27-24,5 5 51,-8-19-1,-8-24 25,1-9 32,3-56 16,-2 8-81,-3 0 0,-1-1 0,-3-6-18,4 49 0,0 1 0,1-1 0,-1 1 0,-1 0 0,0 0 0,0 0 0,0 0 0,-1 0 0,-1 0 0,-1-2 0,5 11-2,0 0 0,-1 0 0,1 0 0,-1 0 0,1 1 0,-1-1 0,1 0 0,-1 0 0,1 1 0,-1-1 0,0 0 0,1 1 0,-1-1 0,0 1 0,1-1 0,-1 1 0,0-1 0,0 1 0,1 0 0,-1-1 0,0 1 0,0 0 0,0 0 0,1 0 0,-1 0 0,0 0 0,0 0 0,0 0 0,0 0 0,1 0 0,-1 0 0,0 0 0,0 0 0,0 1 0,1-1 0,-1 0 0,0 1 0,0-1 0,1 1 0,-1-1 0,0 1 0,0-1 0,1 1 0,-1 0 0,0 0 2,-23 35-63,19-28 54,1 1 0,1 0 0,-1 0 0,1 0 0,0 0 0,1 1 0,0-1 0,-1 7 9,3-12-1,-3 13-6,1 0 1,0 0 0,1 0 0,1 0-1,0 1 1,3 10 6,-1 12 9,5-17 17,-7-23-21,1 0 0,0-1 0,0 1-1,0 0 1,0-1 0,-1 1 0,1 0 0,0-1 0,0 1 0,-1-1 0,1 1 0,0-1 0,-1 0 0,1 1-1,0-1 1,-1 0 0,1 1 0,-1-1 0,1 0 0,-1 0 0,1 0 0,-1 0-5,3-5 8,0 0 0,-1-1 0,0 0-1,0 1 1,-1-1 0,1 0 0,-1 0 0,0 0 0,-1 0 0,0 0-8,4-23 4,12-148-4,-19 131-38,0 53-53,-4 22 14,-14 53 42,1 6 42,14-5-4,6-81-2,0-1 1,0 1-1,0 0 0,0-1 1,0 1-1,0 0 1,0-1-1,0 1 0,0-1 1,0 1-1,1 0 1,-1-1-1,0 1 0,0-1 1,0 1-1,1 0 1,-1-1-1,0 1 0,0-1 1,1 1-1,-1-1 1,1 1-1,-1-1 0,0 1 1,1-1-1,-1 0 1,1 1-1,-1-1 0,1 0 1,-1 1-1,1-1 1,-1 0-1,1 0 0,-1 1 1,1-1-1,-1 0 1,1 0-1,-1 0 0,1 0 1,0 0-2,20-29 68,-13 15-62,-1 1 1,-1-1 0,0 0-1,0-1 1,-1 0-7,-2 6 4,-1-1 0,0 1 0,-1 0 0,1 0 0,-2-1 0,1 1 0,-1-1 0,0 1 0,-1-1 0,0 1 0,0 0 0,-1-1 0,1 1 0,-4-6-4,5 13-1,-1 0 0,1-1-1,-1 1 1,0 0 0,0 0-1,0 0 1,0 0 0,0 0-1,0 1 1,0-1 0,0 0-1,-1 1 1,1-1 0,-1 0-1,0 1 2,-8 0-51,9 1 48,-1 1 0,1 0 0,0-1 0,-1 1 0,1 0-1,0 0 1,0 0 0,0 0 0,-1 0 0,1 0 0,0 0-1,0 1 1,0-1 0,0 0 0,1 1 0,-1-1 0,0 0-1,0 1 1,1-1 0,-1 1 0,1 0 0,-1 0 3,0 1-5,-3 4-2,-4 28-22,9-11 26,5-30 66,-2-1-55,19-59 33,-8-33-2,-14 85-34,-1 0-1,0 0 1,-1 0 0,0 0 0,-3-9-5,2 11 0,-7 10-64,-5 24-11,0 26 44,9-21 18,-14 66-10,15-37 17,9-23 28,-2-22 73,11-79 23,-7-17-84,-4-27-11,0 3-46,6 49-25,-11 52-48,4 17 43,-14 63 2,-22 37 27,16-12 33,18-96-7,-1 0-1,1 1 1,0-1-1,-1 0 1,1 1-1,0-1 1,0 0-1,0 1 1,0-1-1,0 1 0,0-1 1,0 0-1,0 1 1,0-1-1,1 0 1,-1 1-1,0-1 1,1 0-1,-1 0 1,1 1-1,-1-1 0,2 1-1,-5 0 71,8-7-61,-1 0 0,0 0 0,0 0 0,-1-1 0,1 0 0,-1 0 0,0 0 0,0 0 0,-1 0 0,0-1 0,0 1 0,0-1 0,-1 0 0,1-4-10,3-7 11,11-46 5,5-46-17,16-41-29,-38 141 2,-3 11-55,-3 31 19,-13 51 31,17-74 31,1 0 0,-1 0 0,1 0-1,1 0 1,0 0 0,0 1 0,0-1 0,1 0 0,0 1-1,1-1 1,0 5 2,-1-12 2,0 0-1,0 0 1,1 0-1,-1 0 1,1 0-1,-1 0 1,1 0-1,0 0 1,-1 0-1,1-1 1,0 1-1,0 0 0,0-1 1,0 1-1,0 0 1,0-1-1,1 1 1,-1-1-1,0 0 1,1 0-1,-1 1 1,1-1-1,-1 0 1,1 0-1,0 0 1,0 0-2,3 0 5,0 0 0,1 0 0,-1-1 0,1 1 0,-1-2-1,1 1 1,-1 0 0,1-1 0,-1 0 0,0-1 0,1 0 0,-1 1 0,0-2 0,0 1 0,0-1 0,0 0 0,-1 0 0,1 0 0,-1-1 0,1 0 0,-1 0-1,0-1-4,12-7 5,19-13 6,-1-2 0,-1-2-1,-1-1 1,-1-2 0,-1-2-1,9-15-10,106-169 8,-97 147-1,-11 20 1,-39 86-166,-12 95 109,18 9 41,-3-129 10,-1 0 0,2 0 0,-1 0 0,1 0 0,0-1 0,1 1 0,0-1 0,0 0 0,1 0 0,0 0 0,1 0 0,-1-1 0,1 0 0,5 6-2,-8-13 4,0 0 0,0 0 0,0 0 0,0 0 0,0 0 0,0 0 0,1-1 0,-1 1-1,0-1 1,0 0 0,1 0 0,-1 0 0,0 0 0,0 0 0,1 0 0,-1-1 0,0 1 0,0-1 0,0 0 0,1 0 0,-1 0 0,0 0-1,0 0 1,0 0 0,0-1 0,-1 1 0,1-1 0,0 0 0,0 1 0,-1-1 0,1 0-4,-1 1 2,6-5 7,0 0 0,0-1-1,-1 0 1,0 0 0,0 0-1,0-1 1,-1 0 0,0-1-1,0 1 1,0-4-9,33-75 20,-31 71-8,-1-1-1,0-1 1,-1 1 0,-1-1 0,0 0 0,-1 0 0,0-8-12,-1-3 4,0 0 0,-2 0 0,-2-18-4,1 39-3,1 1 1,-1-1 0,-1 0 0,1 1-1,-1-1 1,0 1 0,-1 0 0,1 0 0,-2-1 2,4 7-6,-1 0 1,0 0 0,1 0 0,-1 1 0,0-1 0,0 0 0,0 0 0,0 0 0,0 1 0,1-1 0,-1 0 0,0 1 0,-1-1 0,1 1 0,0 0 0,0-1 0,0 1 0,0 0 0,0 0 0,0 0 0,0-1 0,0 1-1,0 1 1,-1-1 0,1 0 0,0 0 0,0 0 0,0 1 0,0-1 0,0 1 0,0-1 0,0 1 0,0-1 0,0 1 0,0 0 0,0-1 0,0 1 5,0 1-4,-1 0 0,1 1 0,0-1 0,0 0 0,0 1 0,0-1 0,0 1 0,0-1 0,1 1 0,-1 0 0,1-1 0,-1 1 0,1 3 4,-4 13-15,2-11 12,0 1-1,1-1 1,-1 1 0,2-1-1,-1 1 1,1-1 0,0 1-1,0-1 1,1 1 0,0 0-1,0-1 1,2 5 3,-2-7 0,0-4 2,-1 0-1,0 1 0,1-1 0,-1 0 0,1 0 1,-1 0-1,1 0 0,0 0 0,0 0 0,0 0 1,0 0-1,0 0 0,0 0 0,0-1 1,1 1-1,-1-1 0,0 1 0,1-1 0,-1 1 1,1-1-1,0 0 0,-1 0 0,2 1-1,-2-2 5,1 0-1,-1 1 0,1-1 1,-1 0-1,1 0 1,-1 0-1,1 0 1,-1-1-1,1 1 1,-1 0-1,0-1 0,1 1 1,-1-1-1,1 1 1,-1-1-1,0 0 1,1 0-1,-1 0 1,0 0-1,0 0 0,0 0 1,1 0-1,-1 0 1,0-1-1,0 1 1,-1 0-1,1-1 1,0 1-1,0-1 1,0 1-1,-1-1 0,1 1 1,-1-2-5,32-60 51,-30 55-47,0 0 1,-1-1 0,0 1-1,0 0 1,0 0 0,-1-1-1,0 1 1,0-1 0,-1 1-1,0 0 1,-1 0 0,1-1-1,-1 1 1,-1 0 0,1 1-1,-1-1 1,0 0 0,-1 1-1,1 0 1,-2-2-5,3 6-2,1 0 1,0 1-1,-1-1 0,1 1 1,-1-1-1,0 1 0,0 0 1,0 0-1,0 0 0,0 0 1,0 0-1,0 0 0,0 1 1,-1-1-1,1 1 0,0 0 1,-1 0-1,1 0 0,-1 0 1,-1 0 1,0 0-8,0 1 0,1-1 0,-1 1 0,0 0 0,0 0 0,0 0 0,1 1 0,-1 0 0,0-1 0,1 2 1,-1-1-1,0 0 0,1 1 0,-1 0 8,-88 80-87,47-36 103,28-31-6,36-40 67,40-60-69,1-11-15,-55 87 10,-2 0-1,1 0 1,-1 0-1,0 0 1,0-1-1,-1 0 1,0 1-1,0-1 1,-1-2-3,-1 11-1,0 0 0,0 1 0,0-1 0,0 0 0,0 1 0,-1-1 0,1 0 0,0 1 0,0-1 1,0 0-1,-1 1 0,1-1 0,0 1 0,-1-1 0,1 0 0,0 1 0,-1-1 0,1 1 0,0-1 0,-1 1 0,1 0 0,-1-1 0,1 1 1,-1-1-1,1 1 0,-1 0 0,1 0 0,-1-1 0,0 1 0,1 0 0,-1 0 0,1 0 0,-1-1 0,1 1 0,-1 0 0,0 0 0,1 0 1,-1 0-1,1 0 0,-1 1 0,1-1 0,-1 0 0,0 0 1,-40 22-61,31-15 59,1 0 0,0 1 0,0 0 0,1 0 0,-8 9 2,-58 61-23,71-75 23,-14 17 6,-1-1 0,0 0 0,-2-2-1,-19 15-5,32-25 32,16-19 7,25-25-15,60-59-29,-40 39 7,43-52 2,-53 57-12,-41 45-26,-28 26-42,-39 53 26,-7 4 18,29-35 31,-1-2 1,-2-3-1,-4 0 1,-13 10 11,42-31 2,0-2-1,-1 0 0,-13 3-12,15-6 10,-10 2 45,29-12-55,0 0 1,0 0 0,0 0-1,-1 0 1,1 0-1,0 0 1,0-1-1,0 1 1,0 0 0,0 0-1,-1 0 1,1 0-1,0 0 1,0 0 0,0 0-1,0 0 1,0 0-1,0 0 1,-1-1-1,1 1 1,0 0 0,0 0-1,0 0 1,0 0-1,0 0 1,0-1-1,0 1 1,0 0 0,0 0-1,0 0 1,-1 0-1,1-1 1,0 1 0,0 0-1,0 0 1,0 0-1,0 0 1,0-1-1,0 1 1,0 0 0,0 0-1,0 0 1,0 0-1,0-1 1,1 1 0,-1 0-1,0 0 1,0 0-1,0 0 1,0-1-1,0 1 1,0 0 0,0 0-1,0 0 1,0 0-1,0 0 1,1-1-1,-1 1 1,0 0 0,0 0-1,0 0 1,0 0-1,0 0 1,0 0 0,1 0-1,-1 0 1,0 0-1,0 0 1,0-1-1,28-30 1,64-62-15,4-14 6,-87 99 8,0 0 1,0-1 0,-1 1-1,0-2 1,0 0 0,-1 0-1,0 0 1,0-1 0,-1 0-1,4-12 0,-9 12-38,-12 21-20,-62 88-1,37-47 46,17-25 14,5-5 4,-2 0 0,0-2 0,-12 11-5,25-28 1,2 0 0,-1-1 0,1 0 0,-1 0 0,1 1 0,-1-1 0,1 1-1,0 0 1,0-1 0,0 1 0,0 0 0,0 0 0,0 0 0,0 0 0,0 0-1,0 0 1,1 0 0,-1 1-1,0 5 3,1-8-3,0 0 1,0 1 0,0-1 0,0 0-1,0 0 1,0 0 0,0 1-1,0-1 1,0 0 0,0 0 0,0 1-1,0-1 1,0 0 0,0 0-1,0 1 1,0-1 0,0 0 0,0 0-1,0 0 1,0 1 0,0-1-1,1 0 1,-1 0 0,0 0-1,0 0 1,0 1 0,0-1 0,0 0-1,1 0 1,-1 0 0,0 0-1,0 0 1,0 1 0,0-1 0,1 0-1,-1 0 1,0 0 0,0 0-1,0 0 1,0 0 0,1 0-1,-1 0 1,0 0 0,0 0 0,0 0-1,1 0 1,-1 0 0,0 0-1,0 0 1,0 0 0,1 0 0,-1 0-1,0 0 1,0 0 0,0 0-1,1 0 1,-1-1 0,0 1-1,0 0 1,0 0 0,0 0 0,0 0-1,1 0 1,-1-1 0,0 1-1,0 0 0,0 0 0,3-1 4,0 1 0,0-1 0,1 0 0,-1-1 0,0 1 0,0 0 0,-1-1 0,1 0 0,0 0 0,0 0-1,2-2-3,3-3 4,46-29 9,-34 24-11,-1-1-1,0-2 1,11-10-2,32-39 21,44-61-21,-28 11-13,-71 102-93,-10 31 85,-1-1 0,0 1 0,-2-1 0,1-1 0,-3 2 21,-60 162-4,64-170 9,0 1 0,1 0 0,0 0 0,1 0 0,0 0 0,1 1 0,0-1 0,0 0 0,1 7-5,0-17 2,0 0-1,0 0 1,1 0 0,-1-1-1,0 1 1,0 0 0,1 0-1,-1-1 1,1 1 0,0 0-1,-1-1 1,1 1 0,0 0-1,0-1 1,0 1 0,0-1-1,0 0 1,0 1 0,0-1-1,0 0 1,0 0 0,1 0-1,-1 0 1,0 0-1,1 0-1,1 1 4,-1-1 0,1 0-1,0 0 1,0 0-1,0-1 1,0 1-1,0-1 1,0 0-1,0 0 1,0 0-1,0 0 1,-1 0-1,1-1 1,0 1-1,0-1 1,0 0-1,0 0 1,2-2-4,49-32 34,-49 31-29,11-9 0,-1-2 0,0 0 0,-1-1 0,10-15-5,-14 19 4,-2 1 0,-1 0 1,1 0-1,-2-1 0,1 0 0,-1-1 0,-1 0 1,4-12-5,-5 0-39,-5 21 5,-1 15 6,-4 78-52,-4 69 78,8-85-8,2-1 0,4 1 0,4 22 10,9 61-8,-16-139 7,1-1 0,0 1-1,1-1 1,0 1 0,1-1-1,3 4 2,0 1 4,1-1 0,1-1-1,1 1 1,6 8-4,2 10 24,-17-36-20,-1 0 0,1 0 0,0 0 0,0-1 0,0 1 0,0 0 0,0 0 0,1-1 0,-1 1-1,0-1 1,1 0 0,-1 1 0,1-1 0,-1 0 0,1 0 0,-1 0 0,1 0 0,0 0 0,0 0-4,8-17 179,-6-39-109,8-24-66,-17-23-12,-1-58-22,1 90-17,0 69-96,12 21 46,4 39 55,-8-32 25,20 111-30,-18-113 53,1-1-1,1 1 0,1-2 1,9 21-6,-16-41 4,0-1 0,0 1 0,0 0 1,0-1-1,1 1 0,-1-1 0,1 1 1,-1-1-1,1 0 0,0 1 0,0-1 0,0 0 1,0-1-1,0 1 0,0 0 0,0-1 0,0 1 1,1-1-1,-1 0 0,1 0 0,-1 0 1,1 0-1,-1 0 0,1-1 0,0 1-4,-1-2 7,0 0 0,0 0 0,0 0 1,0 0-1,-1-1 0,1 1 0,0 0 0,-1-1 0,1 0 0,-1 1 0,1-1 1,-1 0-1,0 0 0,0 0 0,0 0 0,0 0 0,0 0 0,0-1 0,0 1 0,0 0-7,1-4 16,3-6-3,-1-1 1,0 0-1,-1 0 1,0-1 0,-1 1-1,0-1 1,-1 0 0,0 1-1,-1-8-13,0-2 7,0 0 0,-2-1 0,0 1 0,-1 0-1,-1 1 1,-1-1 0,-1 1 0,-7-19-7,-6 9-5,19 31 1,-1 0 1,1 1-1,-1-1 0,0 1 1,1-1-1,-1 1 1,0-1-1,1 1 0,-1-1 1,0 1-1,0-1 0,1 1 1,-1 0-1,0 0 0,0-1 1,0 1-1,1 0 0,-1 0 1,0 0-1,0 0 1,0 0-1,1 0 0,-1 0 1,0 1-1,0-1 0,0 0 1,1 0-1,-1 1 0,0-1 1,0 1-1,1-1 0,-1 0 1,0 1-1,1 0 1,-1-1-1,0 1 4,-1 2-13,-1 1-1,1-1 1,0 0 0,1 1 0,-1-1 0,0 1-1,1 0 1,0-1 0,0 1 0,0 0 0,0 2 12,-6 22-32,1 1 0,1 0-1,-1 25 34,1 108-41,5-149 45,1-1 1,0 0-1,1 1 1,0-1-1,1 0 0,0 0 1,1 0-1,0-1 0,0 1 1,1-1-1,1 0-4,8 7 53,-13-20 70,-14-73 159,3 41-216,0 2 0,-1-1 0,-2 2 0,-2-2-66,-2-14 15,1 0 1,2-1-1,-2-19-15,2 11-1,-18-74-14,29 113 10,1 3-5,-1 0-1,0 0 1,-1 0-1,0 1 1,-1-1-1,0 1 1,-1 1-1,-4-7 11,10 19-6,0 0 1,0 0-1,0 0 0,0 1 1,0-1-1,0 0 0,0 0 1,0 0-1,0 0 0,0 1 0,0-1 1,-1 0-1,1 0 0,0 0 1,0 0-1,0 1 0,0-1 1,0 0-1,0 0 0,-1 0 1,1 0-1,0 0 0,0 0 1,0 0-1,0 1 0,-1-1 1,1 0-1,0 0 0,0 0 1,0 0-1,0 0 0,-1 0 1,1 0-1,0 0 0,0 0 0,0 0 1,0 0-1,-1 0 0,1 0 1,0 0-1,0-1 0,0 1 1,0 0-1,-1 0 0,1 0 1,0 0-1,0 0 0,0 0 1,0 0-1,-1 0 0,1-1 1,0 1-1,0 0 0,0 0 6,9 38-106,7 87-13,-11-103 111,0-7 3,-2 1 0,1 0 0,-2 0 0,0 0-1,0 7 6,-3 15-5,5 59 1,16-4 21,4-29 32,-7-51-7,-16-13-38,-1 0 0,1 1 0,-1-1 0,1 0 0,-1 0 0,1 0-1,-1-1 1,1 1 0,-1 0 0,1 0 0,-1 0 0,1 0 0,-1 0 0,1-1 0,-1 1-1,0 0 1,1-1 0,-1 1 0,1 0 0,-1-1 0,1 1 0,-1 0 0,0-1 0,1 1-1,-1-1 1,0 1 0,0-1 0,1 1 0,-1-1 0,0 1 0,0-1 0,1 1 0,-1-1 0,0 0-1,0 1 1,0-1 0,0 1 0,0-1 0,0 1 0,0-1 0,0 0 0,0 1 0,0-1-1,0 1 1,0-1 0,0 0 0,0 1 0,-1-1 0,1 1 0,0-1 0,0 1 0,0-1-1,-1 1 1,1-1 0,0 1-4,0-8 29,18-60 83,-14 19-64,-6-81 15,-11-17-46,8-45-30,-2 92 3,-3 11-15,10 89 24,0-1 0,0 1-1,-1-1 1,1 1 0,0-1 0,0 1 0,0-1 0,0 1-1,0-1 1,0 1 0,0-1 0,0 1 0,0-1 0,0 1-1,0-1 1,0 1 0,0-1 0,0 1 0,0-1 0,1 1-1,-1-1 1,0 1 0,0-1 0,0 1 0,1-1 0,-1 1-1,0-1 1,0 1 0,1 0 0,-1-1 0,0 1 0,1 0-1,-1-1 1,1 1 0,-1 0 0,0-1 0,1 1 0,-1 0-1,1 0 1,-1 0 1,13-32-81,18 18 32,-14 17-47,-11 1 74,20 11-32,-22-12 54,-1 0 1,1-1-1,0 0 1,0 0 0,0 0-1,0 0 1,0-1-1,0 0 1,3 1-1,-5-2-1,0 1 0,-1 0 0,1 0 0,0-1 0,-1 1 0,1 1 0,-1-1 0,1 0 0,-1 0 0,1 0 0,-1 1 0,0-1 0,1 1 0,-1 0 0,0-1 0,0 1 0,0 0 0,0 0 0,0-1 0,-1 1 0,1 0-1,0 0 1,-1 0 0,1 0 0,-1 0 0,0 0 0,1 0 0,-1 1 0,0-1 0,0 0 0,0 0 0,0 0 0,-1 0 0,1 0 0,0 0 0,-1 0 0,1 0 0,-1 0 1,-1 16 16,-4-14 2,4-1-1,-1-6 58,-18-76 14,-1-9-57,13 60-29,-1 0-1,-1 0 1,-6-8-3,17 35 0,-33-51-37,22 30-11,7 0 44,5 14-2,5-11-16,17-32 0,-21 46 20,5-4-56,-4 15 5,-2 47 12,3-4 39,18 2 0,2 7-12,-9-12 30,-16 48-25,-11-12-6,10-4 7,-1-15 16,4 28-6,-8-40 38,12-60 84,-2-49-106,3-29-35,-4-1-1,-4-21 18,0 30-6,3 35-1,0 27 1,-1 0 1,0 0-1,-1 1 0,-1-1 1,0 0-1,-1 1 0,-3-15 6,6 30-4,-1 1 1,1-1-1,0 0 0,0 0 0,0 0 1,0 0-1,-1 1 0,1-1 1,0 0-1,-1 0 0,1 1 0,-1-1 1,1 0-1,-1 1 0,1-1 0,-1 0 1,1 1-1,-1-1 0,1 1 0,-1-1 1,1 1-1,-1-1 0,0 1 0,1 0 1,-1-1-1,0 1 0,1 0 0,-1-1 1,0 1-1,0 0 0,1 0 1,-1 0-1,0 0 0,0 0 0,1 0 1,-1 0-1,0 0 0,0 0 0,1 0 1,-1 1-1,0-1 0,1 0 0,-1 0 1,0 1-1,1-1 0,-1 1 4,1 0-8,0 0 0,-1-1 0,1 1 0,0 0 0,0 0 0,0 0 0,1 0 0,-1 0 0,0-1 0,0 1 0,0 0 0,0 0 0,1 0 0,-1 0 0,0-1 0,1 1-1,-1 0 1,0 0 0,1-1 0,-1 1 0,1 0 0,-1-1 0,1 1 0,0 0 8,0 1-8,21 37-3,-12 29-6,3 20-29,-10-47 36,2 0 0,2 0 0,1-1 0,7 16 10,31 91 6,-43-138-2,0 1 1,0 0-1,-1 0 1,0 0 0,0 0-1,-1 0 1,0 1-1,-1-1 1,0 0-1,0 1 1,-1-1-1,-1 2-4,2-9 4,0 0 0,-1-1 0,1 1-1,-1 0 1,0-1 0,1 1 0,-1-1-1,0 0 1,-1 1 0,1-1 0,0 0-1,0 1 1,-1-1 0,1 0 0,-1 0-1,0-1 1,0 1 0,1 0 0,-1-1-1,0 1 1,0-1 0,0 1-1,0-1 1,-1 0 0,1 0 0,0 0-1,0-1 1,0 1 0,-1 0 0,1-1-1,0 0 1,-1 0 0,1 1 0,0-2-1,-1 1 1,1 0 0,0 0 0,-1-1-1,1 0 1,0 1 0,-1-2-4,-3-3 11,0-1-1,1 1 1,-1-2 0,1 1-1,1-1 1,-1 0 0,1 0 0,0 0-1,-1-2-10,1 2 5,-3-6-5,-1-1 1,2 0-1,-1 0 0,2-1 0,0 0 0,-2-9 0,-19-110-36,13 10-5,14 103 25,0-1 0,1 1 0,1 0 0,1 0 0,0 0 0,2 0 0,0 1 0,0 0 0,4-5 16,-6 14-13,1-1-1,0 1 0,1-1 1,0 2-1,0-1 0,1 1 1,0 0-1,1 1 1,0 0-1,1-1 14,41-37-43,-30 40-18,-8 22-44,-9 2 74,0-1 0,-1 1-1,0-1 1,-1 14 31,0-10-9,9 248-33,9-65 51,0-51-1,0 51 8,6-30 16,-16-123-25,6 7-5,4-2 14,-6 23 0,-9-16 8,-5-21 14,2-22-20,-2-19-14,1 1-1,0 0 0,0-1 1,-1 1-1,1 0 0,0-1 0,-1 1 1,1-1-1,-1 1 0,1-1 1,-1 1-1,1-1 0,-1 1 0,1-1 1,-1 1-1,1-1 0,-1 1 1,1-1-1,-1 0 0,1 0 0,-1 1 1,0-1-1,1 0 0,-1 0 1,0 0-1,1 0 0,-1 0 0,0 0 1,1 0-1,-1 0 0,1 0 1,-1 0-1,0 0 0,1 0 0,-1 0 1,0-1-1,1 1 0,-1 0 1,1-1-1,-1 1 0,1 0 0,-1-1 1,0 0-4,-12-15 17,-1-4-26,0-1 0,2 0 0,0-1 0,1-1 0,1 0 0,1-1 0,1 0 0,-1-6 9,-22-90-116,24 80 110,2-1 1,1 0-1,2-1 0,1-5 6,1 43-4,0 0 1,1 1-1,-1-1 0,1 0 0,0 1 0,0-1 0,0 1 0,0-1 0,0 1 0,1 0 0,-1-1 0,1 1 1,0 0-1,1-1 4,-3 4-2,0-1 0,1 1 0,-1 0 0,0-1 1,1 1-1,-1 0 0,0-1 0,1 1 1,-1 0-1,0 0 0,1-1 0,-1 1 0,0 0 1,1 0-1,-1 0 0,1 0 0,-1-1 0,0 1 1,1 0-1,-1 0 0,1 0 0,-1 0 0,0 0 1,1 0-1,-1 0 0,1 0 0,-1 1 0,0-1 1,1 0-1,-1 0 0,1 0 0,-1 0 0,0 1 1,1-1-1,-1 0 0,0 0 0,1 1 0,-1-1 1,0 0-1,1 1 0,-1-1 0,0 0 0,0 1 1,1-1-1,-1 0 0,0 1 0,0-1 0,0 1 1,1-1 1,23 51-164,-14-24 129,58 93-5,-61-102 40,1-1 2,0 1 0,-2 0 0,0 1 1,0 0-1,-2 0 0,0 0 0,-1 1 0,0 9-2,-2 5 13,-3-1-1,0 1 1,-2-1-1,-1 0 1,-2 5-13,-19 110 24,1 4-16,-32 103 1,44-179 12,-5 72-21,15-113 3,-10 170 20,8-171-14,2-31-4,2-12-12,-5-215-32,4-387-317,7 400 335,-1 175-18,-2 39-22,0 166 21,-3-132 38,-5 275 26,4-76 17,0-56 58,-7 17-99,7-168 7,-11 76 21,7-72-16,5-23-7,-1 0 0,0 0 0,-1 0 0,1 0 0,-1 0 0,-1-1 0,0 0 0,0 0 0,-4 6-5,8-14 1,0-1-1,-1 1 0,1 0 0,0-1 1,-1 1-1,1 0 0,-1-1 0,1 1 1,-1-1-1,1 1 0,-1-1 0,1 1 1,-1-1-1,1 1 0,-1-1 0,1 0 1,-1 1-1,1-1 0,-1 0 0,0 0 1,1 1-1,-1-1 0,0 0 0,1 0 1,-1 0-1,0 0 0,1 0 0,-1 0 1,0 0-1,1 0 0,-1 0 1,1 0-1,-1-1 0,0 1 0,1 0 1,-1 0-1,0-1 0,1 1 0,-1 0 1,1-1-1,-1 1 0,1-1 0,-1 1 1,1-1-1,-1 1 0,1-1 0,-1 1 1,1-1-1,0 0 0,-1 1 0,1-1 1,0 0-1,-1 1 0,1-1 0,0 0 1,0 1-1,-1-1 0,-3-57-31,-6-127 5,-1-211-17,5 357 111,5 41-63,-5 43-33,6 83 19,-19 238 49,31-90-24,-14-71 28,-4-193 44,2-13-55,-1-36 2,-9-59 16,0-54 47,-6-42-66,17 131-44,-16-214-57,5 163 66,6-33 17,5 106-14,2 35-15,2 11-22,10 529 2,-10-469 36,1-37 5,-2 0 0,-1 0 0,-2 11-6,2-33 3,0-4 1,1 0 0,-1 1 0,1-1 0,-1 0 0,1 0 0,0 0 0,1 1 0,-1-1 1,1 0-1,0 4-4,3 1 45,-3-15 12,0-3-54,-1-65 58,-2 39-35,-7-176 12,9 115-89,9-70 51,-4 85-11,6-148-25,-2 98 48,-4 87 4,-5 43-17,0 1 1,0 0 0,1 0 0,-1-1 0,0 1 0,0 0-1,0 0 1,0-1 0,0 1 0,0 0 0,0 0-1,0-1 1,-1 1 0,1 0 0,0 0 0,0 0-1,0-1 1,0 1 0,0 0 0,0 0 0,0-1-1,0 1 1,0 0 0,-1 0 0,1 0 0,0 0-1,0-1 1,0 1 0,0 0 0,-1 0 0,1 0-1,0 0 1,0 0 0,0-1 0,-1 1 0,1 0-1,0 0 1,0 0 0,0 0 0,-1 0 0,1 0-1,0 0 1,0 0 0,0 0 0,-1 0 0,1 0-1,0 0 1,0 0 0,0 0 0,-1 0 0,1 0-1,0 0 1,0 0 0,0 1 0,-1-1 0,1 0-1,0 0 1,0 0 0,0 0 0,0 0 0,-1 1 0,-7 53-47,-22 61 64,17-54-15,3 0-1,2 3-1,-7 39 1,-14 116 6,15-44-6,13-160 0,-1-2 3,1 0 0,0 1 0,1-1 0,0 0 0,0 0-1,3 9-3,15 37 72,-10-62-24,-3-2-42,0 0 0,0-1 0,0 0 1,-1 0-1,0 0 0,0 0 0,0-1 0,0 0 0,-1 0 0,0 0 0,-1 0 0,1 0 0,-1-1 0,0 1 0,-1-1 0,1 0 0,-1-7-6,29-197 63,-14-16-51,-12 144-23,7-235-13,-9 267 25,0 26 8,-2 0 1,0 1-1,-1-1 1,-2-3-10,0 17 69,0 17-47,0 1-51,-20 68-47,-24 70 68,-2 50 22,-12 36-10,36-117 8,3-26-3,13-56 0,2 0-1,0 1 0,-1 23-8,7-54 2,1 0-1,0 0 1,0 0-1,0 0 1,0 1-1,0-1 1,0 0-1,0 0 1,0 0-1,0 1 1,0-1-1,0 0 1,1 0-1,-1 0 1,0 0-1,1 1 1,-1-1-1,1 0 1,-1 0-1,1 0 1,-1 0-1,1 0 1,0 0-1,-1-1 0,1 1 1,0 0-1,1 0-1,-2-1 2,1 0-1,-1 0 1,0 0-1,1 0 1,-1 0-1,1 0 1,-1 0-1,1 0 0,-1-1 1,1 1-1,-1 0 1,0 0-1,1-1 1,-1 1-1,1 0 1,-1-1-1,0 1 0,1 0 1,-1-1-1,0 1 1,0-1-1,1 1 1,-1 0-1,0-1 1,0 1-1,1-1 0,-1 1 1,0-1-1,0 1 1,0-1-1,0 1 1,0-1-2,2-3 5,43-101 69,-44 101-72,13-32 25,-2-1 0,6-27-27,14-141 38,13-128-44,-10 29 7,-27 201 7,-6 94-49,-3 24-34,-25 90 0,-58 185 74,25-70 43,-7 75-42,5-22 54,53-242-38,5-19 6,0-1 0,0 1 0,1 0 0,0 0 0,1 0 0,0 5-22,5-24 126,9-40 19,14-69-83,-5 0 0,-1-24-62,13-134-37,14-21-21,-16 39 26,13-93 3,-37 298 34,-6 24 1,0 24-60,-3 3 48,0 1-1,0 0 1,0 0-1,0 0 1,0 0-1,0 0 1,1 0-1,-1 0 1,0 0-1,1 1 1,-1-1-1,0 0 1,1 0-1,-1 1 1,1-1-1,0 1 1,-1-1-1,1 0 1,0 2 6,-4 10-22,-44 99-40,7-4 51,3 3 0,5 1-1,3 2 1,6 1-1,-12 111 12,33-208 6,1-4 3,0 0-1,0 0 1,1 0 0,1 0-1,0 9-8,1-24 2,-1 1 0,0 0 0,0-1 0,0 1-1,1 0 1,-1 0 0,0-1 0,0 1-1,1 0 1,-1 0 0,0 0 0,0 0-1,1-1 1,-1 1 0,0 0 0,1 0-1,-1 0 1,0 0 0,0 0 0,1 0 0,-1 0-1,0 0 1,1 0 0,-1 0 0,0 0-1,1 0 1,-1 0 0,0 0 0,1 0-1,-1 0 1,0 0 0,0 0 0,1 1-1,-1-1 1,0 0 0,1 0 0,-1 0 0,0 1-1,0-1 1,0 0 0,1 0 0,-1 1-1,0-1 1,0 0 0,0 0 0,1 1-1,-1-1 1,0 0 0,0 1 0,0-1-1,0 0 1,0 1 0,0-1 0,1 0-1,-1 1 1,0-1 0,0 1 0,0-1 0,0 0-1,0 1 1,0-1 0,0 1-2,6-13 14,0 0 0,0 0 0,-1-1 0,0 0 1,-1 0-1,0 0-14,4-12 3,14-38-2,29-100-1,-36 85-2,-3-1-1,0-20 3,-1 4-12,21-203-39,-32 190 65,0 105-13,0-1 1,-1 1-1,1 0 1,0-1-1,-1 1 1,0-1-1,0 1 1,0 0-1,0 0 1,0 0-1,-1 0 1,1 0 0,-1-1-2,2 4-2,0 0 0,0 0 1,-1-1-1,1 1 0,0 0 1,0 0-1,0 0 0,-1 0 1,1-1-1,0 1 1,0 0-1,0 0 0,-1 0 1,1 0-1,0 0 0,0 0 1,-1 0-1,1 0 0,0 0 1,-1 0-1,1 0 1,0 0-1,0 0 0,-1 0 1,1 0-1,0 0 0,0 0 1,-1 0-1,1 0 0,0 0 1,0 0-1,-1 0 1,1 0-1,0 1 0,0-1 1,0 0-1,-1 0 0,1 0 1,0 1-1,0-1 0,0 0 1,0 0-1,-1 1 1,1-1-1,0 0 0,0 0 1,0 1-1,0-1 0,0 0 1,0 0-1,0 1 0,-1-1 2,-2 4-28,-49 50-73,34-29 97,1 0 0,1 2 0,1 0 0,1 1 0,-7 19 4,10-23-4,-10 21-2,3 2 1,1-1 0,-1 13 5,-6 38-4,-12 92 4,34-179 4,0 1 1,1 0-1,0 0 1,1 0-1,0 0 0,1 4-4,5 5 6,-6-20-6,0 1 1,0-1-1,1 0 1,-1 0-1,0 1 1,1-1-1,-1 0 1,1 1-1,-1-1 1,0 0-1,1 0 1,-1 0-1,1 0 1,-1 1-1,0-1 1,1 0 0,-1 0-1,1 0 1,-1 0-1,1 0 1,-1 0-1,0 0 1,1 0-1,-1 0 1,1-1-1,-1 1 1,0 0-1,1 0 1,-1 0-1,1 0 1,-1-1-1,0 1 1,1 0-1,-1-1 1,0 1-1,1 0 1,-1-1-1,0 1 1,1 0-1,-1-1 1,0 1-1,0 0 1,1-1-1,-1 1 1,0-1-1,0 1 1,0-1-1,0 1 1,1-1-1,-1 1 1,0-1-1,4-4 2,8-12 3,0 0 0,-1 0 0,-1-1 0,0-1 0,-1 0 0,-1 0-1,2-8-4,9-30 18,-3-1-1,2-15-17,-7 27 3,74-317-17,-37 108 6,-45 237 10,4-40 10,-7 58-14,0-1 0,0 0 1,0 1-1,0-1 0,0 1 0,0-1 1,0 1-1,0-1 0,-1 1 0,1-1 0,0 1 1,0-1-1,0 1 0,-1-1 0,1 1 1,0-1-1,-1 1 0,1 0 0,0-1 1,-1 1-1,1-1 0,0 1 0,-1 0 1,1-1-1,0 1 0,-1 0 0,1 0 1,-1-1-1,1 1 0,-1 0 0,1 0 1,-1 0-1,1 0 0,0 0 0,-1 0 1,1 0-1,-1 0 0,1 0 0,-1 0 1,1 0-1,-1 0 0,1 0 0,-1 0 0,1 0 1,-1 0-1,1 1 0,0-1 0,-1 0 1,1 0-1,-1 1 0,1-1 0,0 0 1,-1 1-1,1-1 0,-1 0 0,1 1 1,0-1-1,0 1 0,-1-1 0,1 0 1,0 1-1,0-1 0,-1 1 0,1-1 1,0 1-1,0 0 2,-33 53-92,20-29 81,-154 283 8,32-14 42,104-204 4,22-68-9,8-12 9,2-10-39,3-7 60,18-74-59,-18 63-5,2 0 0,0 0 0,1 1-1,0 0 1,3-2 0,9-22-1,0-12-6,-1 0 0,9-48 7,-23 86-2,70-317-22,-65 275 9,-19 61-92,-2 23 14,-36 91 8,-33 73 85,61-150 7,-43 85 28,5 3 0,-16 61-35,56-110 25,16-64-9,-1-14 7,25-21 22,-3-11-35,13-10-10,36-73-7,-36 56 7,-7-4 0,37-82 8,-38 70-12,-3 0-1,-3-2 1,2-29 4,-5 29-12,-11 60 6,22-143-70,-26 142 27,0 16 47,0-1 1,0 1-1,0 0 0,0 0 0,0-1 0,-1 1 1,1 0-1,0 0 0,0-1 0,0 1 0,-1 0 1,1 0-1,0 0 0,0 0 0,-1-1 0,1 1 1,0 0-1,0 0 0,-1 0 0,1 0 0,0 0 1,0 0-1,-1 0 0,1 0 0,0 0 0,-1 0 1,1 0-1,0 0 0,0 0 0,-1 0 0,1 0 1,0 0-1,0 0 0,-1 0 0,1 0 0,0 0 1,-1 1-1,1-1 0,0 0 0,0 0 1,0 0-1,-1 0 0,1 1 0,0-1 0,0 0 1,0 0-1,-1 1 0,1-1 0,0 0 0,0 0 1,0 1-1,0-1 0,0 0 0,0 1 0,-1-1 2,-42 61-158,-2 19 134,-22 55 24,-96 205 37,135-266-36,4 45 15,9-47 8,15-71-22,0 0-1,0 0 0,0 0 0,0 0 0,0 0 0,0 0 0,0 0 1,0 1-1,0-1 0,1 0 0,-1 0 0,0 0 0,1 0 0,-1 0 1,1 0-1,-1 0 0,1 0 0,-1 0 0,1 0 0,-1-1 0,1 1 1,0 0-1,0 0 0,-1-1 0,1 1 0,0 0 0,0-1 0,0 1-1,0-1 2,-1 1-1,1-1 0,-1 0 0,1 0 0,-1 0 0,1 0 1,-1 0-1,1 1 0,-1-1 0,1 0 0,0-1 1,-1 1-1,1 0 0,-1 0 0,1 0 0,-1 0 0,1 0 1,-1-1-1,1 1 0,-1 0 0,1 0 0,-1-1 1,1 1-1,-1 0 0,1-1 0,-1 1 0,0-1 0,1 1 1,-1-1-1,1 1-1,-1-1 0,3-2 1,0 0-1,-1-1 1,1 1-1,-1-1 1,0 0-1,0 0 1,0 0-1,0 0 1,-1 0-1,1 0 0,-1-2 0,9-20 9,26-61 35,-23 44-34,-2-1 1,-1 0 0,1-19-11,3-27 1,-5 39-1,-2-1 0,0-15 0,-6 25 0,0 10 0,1-1-1,1 1 1,5-24 0,-2 19-16,-12 42-114,-13 57 20,-43 182 90,3-47 46,35-113-19,2 1 0,-2 35-7,0-12 18,11-51 19,1 1 1,-2 40-38,15-71 32,-1-27-30,0 1 1,0-1-1,1 0 0,-1 0 1,0 0-1,1 0 0,-1 0 0,0 0 1,1 0-1,-1 0 0,0 0 1,1 0-1,-1 0 0,0 0 0,1 0 1,-1 0-1,0 0 0,1 0 1,-1-1-1,0 1 0,0 0 0,1 0 1,-1 0-1,0 0 0,1-1 1,-1 1-1,0 0 0,0 0 1,0-1-1,1 1 0,-1 0 0,0-1 1,0 1-1,0 0 0,1-1 1,-1 1-1,0 0 0,0-1 0,0 1 1,0 0-1,0-1 0,0 1 1,0 0-1,0-1 0,0 1 0,0-1 1,0 1-3,5-7 16,2-3-12,-1 0-1,0-1 1,0 0 0,0 0-1,-1-1 1,-1 0 0,0 0-1,2-9-3,24-133 22,2-36-21,-14 91-8,-3-109 6,-12 135-9,-2 0 0,-3 1-1,-5-19 11,5 69-14,2 21 12,0 1-1,0 0 1,0-1 0,0 1 0,0-1 0,0 1-1,0 0 1,0-1 0,0 1 0,-1 0 0,1-1-1,0 1 1,0 0 0,0-1 0,0 1 0,-1 0-1,1-1 1,0 1 0,0 0 0,-1 0 0,1-1-1,0 1 1,-1 0 0,1 0 0,0 0 0,0-1-1,-1 1 1,1 0 0,0 0 0,-1 0 0,1 0-1,0 0 1,-1 0 0,1 0 0,0 0 0,-1 0-1,1 0 1,0 0 0,-1 0 0,1 0 0,0 0-1,-1 0 1,1 0 0,0 0 0,-1 0 0,1 1-1,0-1 1,-1 0 0,1 0 2,-18 16-119,2 8 101,1 1 0,1 1-1,1 0 1,1 1 0,-8 25 18,0-2-5,-4 11 3,1 0 1,3 2-1,2 1 1,2 1-1,-2 33 2,6 14 5,5 1 1,3 0-1,5 2-5,-1-111 1,0 20 10,1-1-1,1 1 0,0-1 1,1 0-1,2 4-10,-4-25 1,-1-1 0,0 0-1,0 0 1,0 0 0,0 1-1,0-1 1,0 0-1,1 0 1,-1 0-1,0 0 1,1 0-1,-1 0 1,1 1-1,-1-1 1,1 0-1,0 0 1,-1-1-1,1 1 1,0 0 0,-1 0-1,1 0 1,0 0-1,0-1 1,0 1-1,-1 0 1,1-1-1,0 1 1,0-1-1,0 1 1,0-1-1,0 0 1,0 1 0,0-1-1,0 0 0,22-18-1,19-38-13,5-48 22,-35 70 1,-2-2 0,0 1 0,-3-1 0,3-27-9,-3 22 2,26-141-1,-27 34-1,1 60 17,-5 67 2,-2 21-20,0 0 1,0 0-1,0-1 1,0 1-1,0 0 0,0-1 1,0 1-1,0 0 0,0 0 1,0-1-1,0 1 0,0 0 1,0 0-1,0-1 1,0 1-1,0 0 0,-1 0 1,1-1-1,0 1 0,0 0 1,0 0-1,0 0 0,0-1 1,-1 1-1,1 0 0,0 0 1,0 0-1,0 0 1,0-1-1,-1 1 0,1 0 1,0 0-1,0 0 0,-1 0 1,1 0-1,0 0 0,0 0 1,0 0-1,-1 0 1,1 0-1,0 0 0,0 0 1,-1 0-1,1 0 0,0 0 1,0 0-1,0 0 0,-1 0 1,1 0-1,0 0 1,0 0-1,-1 0 0,1 0 1,0 0-1,0 1 0,0-1 1,-1 0-1,1 0 0,0 0 1,0 0-1,0 1 1,0-1-1,0 0 0,-1 0 1,1 1-1,0-1 0,0 0 1,-31 37-128,-7 65 119,-60 187 26,-3 118 31,77-302-24,4 0-1,-2 46-23,13-69 17,2 1-1,3 38-16,5-94 15,-1-26-15,1 0-1,-1 0 0,0 0 1,1 0-1,-1 0 1,0 0-1,1 0 1,-1 0-1,1-1 1,-1 1-1,1 0 1,0 0-1,-1-1 1,1 1-1,0 0 1,-1-1-1,1 1 1,0-1-1,-1 1 1,1-1-1,0 0 1,0 1-1,0-1 0,0 0 1,-1 1-1,1-1 1,0 0-1,0 0 1,0 0-1,0 0 1,-1 0-1,1 0 1,0 0-1,0 0 1,0-1-1,0 1 1,0 0-1,-1 0 1,1-1-1,0 1 1,0-1-1,-1 1 1,1-1-1,0 1 0,0-1 1,-1 1-1,1-1 1,0 0-1,-1 0 1,1 1-1,-1-1 1,1 0-1,-1 0 1,1 0-1,-1 1 1,1-2 0,15-18-9,-1-2 0,0 0 1,-1 0-1,2-8 9,-15 29 0,18-35-2,-1-1 0,-2-1 0,0-1 0,8-34 2,46-192-23,-27 101 17,-34 137 30,-9 27-26,0 0 1,0 0 0,0 0 0,0 0 0,0 1-1,-1-1 1,1 0 0,0 0 0,0 0 0,0 0-1,0 0 1,0 0 0,0 0 0,0 0 0,0 0-1,0 0 1,-1 0 0,1 0 0,0 0 0,0 1-1,0-1 1,0 0 0,0 0 0,0 0-1,0 0 1,-1 0 0,1 0 0,0 0 0,0 0-1,0-1 1,0 1 0,0 0 0,0 0 0,0 0-1,0 0 1,-1 0 0,1 0 0,0 0 0,0 0-1,0 0 1,0 0 0,0 0 0,0 0 1,-20 66-75,-10 72 59,-29 79 59,-3 62 9,4 38-52,18-50 102,29-184 20,13-96 24,6-6-118,31-92-53,29-90-28,-16 74-18,-22 58-76,-4-1 1,0-7 146,41-178-356,-28 143 270,-10 32 66,-23 58 19,20-37 1,-18 51-39,-9 26-25,-34 80-21,6-13 74,-2 19 14,7-44 11,-3-2 1,-6 8-15,4-11 7,-27 62 43,5 3 0,3 3 1,-26 105-51,35-81 50,37-137-43,-4 40 32,6-48-38,0-1-1,0 0 1,1 0 0,-1 1 0,0-1 0,1 0 0,-1 0 0,0 0 0,1 0 0,-1 1 0,1-1 0,0 0 0,-1 0-1,1 0 1,0 0 0,-1 0 0,1-1 0,0 1 0,0 0 0,0 0 0,0-1 0,0 1 0,0 0 0,0-1 0,0 1-1,0-1 1,0 1 0,0-1 0,0 0 0,0 0 0,0 1 0,0-1 0,0 0 0,0 0 0,0 0-1,40-8 19,-36 6-22,193-57-28,-10 10 47,55 5-17,-222 40-1,1 0 0,-1 2 1,1 1-1,13 1 2,108 11 0,-138-10 0,1-1 0,0 2 0,-1-1 0,1 1 0,0 0 0,-1 0 0,0 0 0,1 1 0,-1 0 0,0 1 0,0-1 0,-1 1 0,1 0 0,-1 0 0,1 1 0,-1 0 0,0 0 0,2 3 0,-2 0 0,0 0 0,0 1 0,0-1 0,-1 1 0,0 0 0,-1 0 0,1 0 0,-1 3 0,3 31 0,-3-38 1,0 0 0,1-1 0,0 1-1,0-1 1,0 0 0,0 1 0,0-2 0,1 1 0,0 0-1,23 35 16,-4-6-17,-17 7-13,-6-35 58,-2-8 11,1-3-59,-38-81 84,-19-101-32,34 94-41,23 90-11,0 1 0,0-1 1,0 1-1,0-1 0,0 1 1,0-1-1,-1 1 1,0 0-1,1-1 0,-1 1 1,0 0-1,0 1 0,-1-1 1,1 0-1,-2-1 4,4 4-3,0 0-1,-1 0 1,1 0 0,0 0-1,0-1 1,-1 1 0,1 0 0,0 0-1,0 0 1,-1 0 0,1 0-1,0 0 1,-1 0 0,1 0-1,0 0 1,0 0 0,-1 0-1,1 0 1,0 1 0,0-1 0,-1 0-1,1 0 1,0 0 0,0 0-1,-1 0 1,1 1 0,0-1-1,0 0 1,0 0 0,-1 0 0,1 1-1,0-1 1,0 0 0,0 0-1,0 1 1,-1-1 0,1 0-1,0 1 1,0-1 0,0 0-1,0 0 1,0 1 0,0-1 0,0 0 3,7 35-126,15 63 46,-13-76 77,0 0-1,1-1 1,1 0-1,13 17 4,0 4 6,22 13 19,-9-12 18,-35-40-36,1 0-1,-1 1 0,0 0 1,-1-1-1,1 1 0,-1 0 1,1 0-1,-1 0 0,0 0 1,0 0-1,-1 1 0,1-1 1,-1 0-1,0 0 0,1 1 1,-2 2-7,-6 4 134,0-16-12,-3-24-72,-11-69-23,17 63-25,2 0 0,0 0 1,3-2-3,0-64-15,6 48 0,-6 52 15,-1 1-1,0 0 0,0 0 1,0-1-1,0 1 0,0 0 1,0 0-1,1-1 0,-1 1 0,0 0 1,0 0-1,0 0 0,0 0 1,1-1-1,-1 1 0,0 0 1,0 0-1,0 0 0,1 0 1,-1 0-1,0-1 0,0 1 0,1 0 1,-1 0-1,0 0 0,0 0 1,1 0-1,-1 0 0,0 0 1,0 0-1,1 0 0,-1 0 1,0 0-1,0 0 0,1 0 1,-1 1-1,0-1 0,0 0 0,1 0 1,-1 0-1,0 0 0,0 0 1,0 1-1,1-1 0,-1 0 1,0 0-1,0 0 0,0 1 1,0-1-1,1 0 0,-1 0 0,0 0 1,0 1-1,0-1 0,0 0 1,0 0-1,0 1 0,0-1 1,0 0-1,0 1 0,0-1 1,1 0-1,-1 0 0,0 1 1,0-1-1,0 0 0,-1 1 0,1-1 1,0 0-1,0 1 1,1 0-1,19 45-54,10 14 23,5 18 40,-31-70-1,-3-7-6,-1 0 1,0 1 0,1-1-1,-1 0 1,1 0-1,0 1 1,-1-1-1,1 0 1,0 0-1,-1 0 1,1 0-1,0 0 1,0 0-1,0 0 1,0-1-1,0 1 1,0 0 0,0 0-1,0-1 1,0 1-1,0-1 1,0 1-1,1-1 1,-1 0-1,0 1 1,0-1-1,1 0-1,4-17 42,-5 15-36,-1-142 300,-17-265 36,5 202-344,8 127-4,-4-255-34,10 294 28,1 0-1,3 0 0,0 1 0,3 0 0,4-12 13,-7 34-3,1 0-1,0 0 1,2 0-1,0 1 0,9-13 4,-6 9-10,-5 10-86,1 0-1,0 1 0,0 0 1,1 1-1,0 0 0,5-4 97,-13 13-6,-1-1 0,1 1-1,-1-1 1,1 1-1,-1 0 1,1-1 0,0 1-1,-1 0 1,1-1 0,-1 1-1,1 0 1,-1 0-1,1 0 1,0 0 0,-1 0-1,1 0 1,-1 0 0,1 0-1,0 0 1,-1 0-1,1 0 1,0 0 0,-1 0-1,1 1 1,-1-1 0,1 0-1,-1 0 1,1 1-1,-1-1 1,1 1 0,-1-1-1,1 0 1,-1 1 0,1-1-1,-1 1 1,1-1-1,-1 1 1,0-1 0,1 1-1,-1 0 1,0-1 0,1 1-1,-1 0 1,0-1-1,0 1 1,1 0 6,6 33-59,-8 5 47,-2 0 0,-1-1 0,-1 1-1,-2-1 1,-8 26 12,2-6 4,6-23 0,-2 10 9,-1-1 0,-2-1 0,-1 0 0,-9 17-13,-30 59 39,38-84-20,-1-2 1,-1 0-1,-18 28-19,10-19 90,23-42-87,1 1 0,0-1 0,0 0 0,0 0 0,0 0 0,-1 0 1,1 0-1,0 0 0,0 0 0,0 0 0,0 0 0,-1 0 0,1 0 1,0 0-1,0 0 0,0 0 0,-1 0 0,1 0 0,0 0 1,0 0-1,0 0 0,0 0 0,-1 0 0,1 0 0,0-1 0,0 1 1,0 0-1,0 0 0,-1 0 0,1 0 0,0 0 0,0 0 0,0-1 1,0 1-1,0 0 0,0 0 0,0 0 0,-1-1 0,1 1 0,0 0 1,0 0-1,0 0 0,0-1 0,0 1 0,0 0 0,0 0 0,0 0 1,0-1-1,0 1 0,0 0 0,0 0 0,0 0 0,0-1 0,0 1 1,0 0-1,0 0 0,0 0 0,0-1 0,0 1 0,1 0 0,-1 0 1,0 0-1,0-1 0,0 1 0,0 0 0,0 0 0,0 0-3,15-78 122,13-67-96,3-166 4,-7 11-61,-23 283-56,-5 29-10,3-10 100,-23 106-118,-23 198 44,1 35 85,29-175 36,15-148-2,-2-48 47,5-17-95,-3-61-20,-12-11-239,10 67-111,-1 0 0,-2 1-1,-8-26 371,-17-50-2001,29 114 1418,0 0 1,-2 1 0,1-1-1,-1 1 1,-1 0 0,-1-2 582,-10-16-3181</inkml:trace>
  <inkml:trace contextRef="#ctx0" brushRef="#br0" timeOffset="6">2157 1345 1880,'-26'63'2950,"9"-22"-861,10-30-1892,6-10 403,2-1-512,-1 0 0,0 0 0,0 0 1,0 0-1,0 0 0,0 0 0,1 0 0,-1 0 1,0 0-1,0 0 0,0 0 0,0 0 0,0 0 1,1 0-1,-1 0 0,0 0 0,0 0 1,0 0-1,0 0 0,0 0 0,0 0 0,0 0 1,1 1-1,-1-1 0,0 0 0,0 0 0,0 0 1,0 0-1,0 0 0,0 0 0,0 1 1,0-1-1,0 0 0,0 0 0,1 0 0,-1 0 1,0 0-1,0 1 0,0-1 0,0 0 1,0 0-1,0 0 0,0 0 0,0 1-88,60-53 1687,-43 36-1571,26-27 258,-34 38-360,1 0 1,-1 0 0,1 1 0,-1 1 0,1 0 0,0 0-1,0 1 1,5 1-15,21 13 32,-6-1 19,18 1 70,-38-8-114,1-1-1,0 0 1,0 0-1,0-1 1,0-1-1,3 0-6,9 1 12,86 3 11,-90-2-22,-1 0 0,1 1 0,-1 1 0,0 1 1,0 1-1,0 1 0,-1 0 0,9 7-1,103 69 39,-28-12 27,-47-26 126,-12-16-12,-25-2-121,12 15 13,16 32 26,7 9 62,-20-42-86,34 44 269,-16-5-266,25 80 59,-59-121-122,-3-10 3,-1 1 0,-1 0-1,5 29-16,-9-29 6,1 0-1,2 0 0,7 17-5,-13-40 0,-1 0 0,0 0 0,-1 1 0,0-1 0,0 1 0,0 0 0,-1-1 0,0 4 0,8 67 2,7 30 14,-11-90-8,-4-14-6,1 0 0,-1 0 0,0 0 0,0 0-1,0 0 1,-1 0 0,1 1 0,-1-1 0,0 0 0,0 0 0,-1 1-1,0 0-1,-5 22 8,9 38 2,13 104 15,-9-89 11,-3-10 12,-5-66-44,1 0-1,0 0 1,0 0 0,0 0-1,1-1 1,-1 1 0,1 0-1,0 0 1,0 0-1,0-1 1,1 1-4,4 18 19,-2-1-1,0 1 0,-1 0 1,0 0-1,-2 9-18,2 6 21,3 68 18,-3-88-34,-1 1 0,-1 0 0,0 0 0,-2 17-5,-3 67 75,5-41-34,-9 12 34,5 35 272,1-63-245,1-32-80,-1-1-1,2 1 0,0-1 1,0 1-1,1-1 0,0 1 1,4 11-22,-4-14 1,9 107 35,2-3-17,-8-67-18,-8-23 7,2-13-4,0 0 1,1 0 0,0 0-1,1-1 1,0 1-1,0 0 1,2 4-5,6 53 7,5 37 2,10-34-2,-7-5-17,-14-60 10,0 0-1,0 0 0,0 0 0,-1 0 1,0 0-1,0 1 0,0-1 0,-1 0 1,0 3 0,0-7 0,0 4 1,0-1 0,0 0 1,-1 1-1,0-1 0,0 0 1,0 0-1,-1 0 0,1 0 1,-1 0-1,-1 0 0,1 0 1,-1 0-2,-17 21 50,18-25-36,0 0-1,0-1 0,-1 1 1,1 0-1,-1-1 1,1 1-1,-1-1 0,0 0 1,1 0-1,-1 0 0,0-1 1,0 1-1,1-1 1,-1 1-1,0-1 0,-1 0-13,1 0-2,-94-3 20,27-4-45,1-3 1,-58-19 26,111 25-2,-20-4 1,1-2 0,0-1 0,-22-13 1,-22-12-14,34 18-45,136 31 54,-65-11 11,126 10 29,-126-8-15,1-3 0,0 0 0,0-2 0,-1-1 0,1-2 0,0-1-20,-3 0 37,-72 18-42,-67 9-4,3 0-7,-17-4 16,44-15 6,14-17 10,71 14-16,0 0-1,1 0 0,-1-1 1,0 1-1,1 0 0,-1 0 1,0 0-1,0-1 0,1 1 1,-1 0-1,0 0 0,0-1 1,1 1-1,-1 0 0,0-1 1,0 1-1,0 0 0,1-1 1,-1 1-1,0 0 0,0-1 0,0 1 1,0-1-1,0 1 0,0 0 1,1-1-1,-1 1 0,0-1 1,0 1-1,0 0 0,0-1 1,0 1-1,-1-1 0,1 1 1,0 0-1,0-1 0,0 1 1,0-1-1,0 1 0,0 0 1,0-1-1,-1 1 0,1 0 1,0-1-1,0 1 0,0 0 1,-1-1-1,1 1 0,0 0 0,-1 0 1,1-1-1,0 1 0,0 0 1,-1 0-1,1 0 0,0-1 1,-1 1 0,44-14-24,-18 7 23,0 1 1,-1 2 0,2 1-1,-1 1 1,0 2 0,10 1 0,0-1 2,47-2 38,55-12-40,-86 11 8,-50 3-8,0 1 1,0-1-1,0 1 1,0-1-1,0 1 0,0-1 1,0 1-1,0 0 1,-1 0-1,1-1 1,0 1-1,0 0 1,-1 0-1,1 0 1,0 0-1,-1 0 0,1 0 1,-1 0-1,1 0 1,-1 0-1,1 1 1,-1-1-1,0 0 1,1 0-1,-1 0 0,0 1 1,0-1-1,0 0 1,0 0-1,0 1 1,0-1-1,0 0 1,0 0-1,-1 0 1,1 1-1,0-1 0,0 0 1,-1 0-1,1 0 1,-1 0-1,1 0 1,-1 0-1,1 1 1,-1-1-1,0-1 1,1 1-1,-1 0 0,0 0 1,0 0-1,0 0 1,1-1-1,-1 1 1,-1 0-1,-5 6 3,0-2-1,0 1 1,0-1 0,0 0 0,-1 0 0,0-1 0,0-1 0,0 1 0,0-2-1,-1 1 1,1-1 0,0-1 0,-2 1-3,-10 3 9,-49 12-4,0-4 0,-64 3-5,116-14 0,-1-2 0,0 0 0,0-2 0,0 0 0,1-1 0,-1-1 0,1-1 0,-12-5 0,29 10-1,0 0 1,0 0-1,0 0 1,0 0-1,0 0 0,0-1 1,1 1-1,-1 0 1,0 0-1,0 0 1,0 0-1,0-1 1,0 1-1,0 0 0,0 0 1,0 0-1,0 0 1,0-1-1,0 1 1,0 0-1,0 0 1,0 0-1,0 0 0,0-1 1,0 1-1,-1 0 1,1 0-1,0 0 1,0 0-1,0 0 1,0-1-1,0 1 0,0 0 1,0 0-1,0 0 1,0 0-1,-1 0 1,1 0-1,0 0 1,0-1-1,0 1 1,34 0-9,92-15 11,135-14 45,-9 18 62,-227 13-69,-39 21 198,-35 9-180,47-30-53,-1 0 0,0-1 0,1 1-1,-1-1 1,0 0 0,0 0 0,0 0-1,1 0 1,-1 0 0,0-1 0,0 0-1,0 0 1,0 0 0,0 0 0,0 0-1,0-1 1,0 1 0,0-1 0,0 0-1,0 0 1,1 0 0,-1 0 0,0-1-1,0 1 1,1-1 0,-1 0 0,1 0-1,0 0 1,-1 0 0,1-1 0,0 1-1,0-1 1,0 1 0,-1-3-5,2 1 0,0 0 0,1 0 0,-1 0 0,1 0 0,0 0 0,-1 0 0,2 0 0,-1 0 0,0 0 0,1 0 0,0 0 0,-1 0 0,1 0 0,1 0 0,-1 1 0,1-3 0,2-3-4,0-1 1,1 0-1,0 1 0,0 0 1,1 0-1,0 1 1,6-7 3,13-18 0,-7 6-7,23-41 15,-35 55-4,-3 8-1,0-1 0,-1 0 0,0 0 0,0 0 0,0 0 0,-1 0 0,1 0 0,-1 0 0,0-5-3,-1 5 0,1-1 8,-1-1 0,0 0-1,0 1 1,-1-1 0,0 0 0,0 1-1,0-1 1,-3-4-8,4 11 0,0 1-1,0-1 1,-1 1 0,1 0-1,0-1 1,-1 1-1,1 0 1,0-1 0,-1 1-1,1 0 1,-1 0-1,1-1 1,0 1 0,-1 0-1,1 0 1,-1 0-1,1 0 1,-1 0-1,1 0 1,-1 0 0,1 0-1,0 0 1,-1 0-1,1 0 1,-1 0 0,1 0-1,-1 0 1,1 0-1,-1 0 1,1 1 0,0-1-1,-1 0 1,1 0-1,-1 1 1,1-1 0,0 0-1,-1 1 1,1-1-1,0 0 1,-1 1-1,1-1 1,0 0 0,0 1-1,-1-1 1,1 1-1,0-1 1,0 1 0,0-1-1,-1 1 1,0 3-4,0 1 0,-1-1 0,1 1 0,1 0-1,-1-1 1,0 1 0,1 0 0,0 0 0,0 0 0,1 2 4,-1 11-1,-1-5-4,1 0 1,0 1 0,0-1 0,2 0 0,-1 0 0,2 0-1,-1 0 1,2 0 0,0 2 4,-3-8 3,1-1 0,0 1 0,0-1 1,1 1-1,-1-1 0,1 0 0,1 0 0,-1-1 0,0 1 0,1-1 0,0 0 0,0 0 0,1 0 0,-1 0 0,1-1 1,0 0-4,-4-3 9,0-1 0,0 1 0,-1-1 1,1 0-1,0 1 0,0-1 0,0 0 1,0 0-1,0 0 0,0 1 1,0-1-1,0 0 0,0 0 0,0-1 1,0 1-1,0 0 0,0 0 1,0-1-1,0 1 0,-1 0 0,1-1 1,0 1-1,0-1 0,0 1 1,0-1-1,-1 0 0,1 1 0,0-1 1,0 0-1,-1 0 0,1 1 0,0-1 1,-1 0-1,1 0 0,-1 0 1,1 0-1,-1 0 0,1 0 0,-1 0 1,0 0-1,0 0 0,1 0 1,-1 0-1,0 0 0,0-1 0,0 1 1,0 0-1,0 0-9,1-12 120,-2 0 1,1 0-1,-1 0 1,-1 0-1,0 1 0,-2-5-120,-2-19 33,-27-81-35,9 25-26,24 92 25,0-1 0,0 1-1,0-1 1,0 1-1,0 0 1,0-1 0,0 1-1,0-1 1,-1 1-1,1 0 1,0-1 0,0 1-1,0-1 1,-1 1-1,1 0 1,0-1 0,0 1-1,-1 0 1,1 0-1,0-1 1,-1 1-1,1 0 1,0 0 0,-1-1-1,1 1 1,0 0-1,-1 0 1,1 0 0,0 0-1,-1-1 1,1 1-1,-1 0 1,1 0 0,0 0-1,-1 0 1,1 0-1,-1 0 1,1 0 0,0 1-1,-1-1 1,1 0-1,0 0 1,-1 0-1,1 0 1,-1 0 0,1 1-1,0-1 1,-1 0-1,1 0 1,0 1 0,0-1-1,-1 0 1,1 1-1,0-1 1,-1 0 0,1 1-1,0-1 1,0 0-1,0 1 1,-1-1 0,1 1-1,0-1 1,0 1 3,-8 79-102,-1-4 86,19 26 31,-9-93-10,0-1-1,1 0 1,-1 0-1,2 0 1,-1 0 0,1-1-1,0 1 1,0-1-1,2 3-4,-4-10 2,-1 1 0,1-1 0,-1 1 0,1-1 0,-1 1 0,1-1 0,-1 1 0,1-1-1,-1 0 1,1 0 0,0 1 0,-1-1 0,1 0 0,-1 0 0,1 0 0,0 0 0,-1 1 0,1-1-1,-1 0 1,1 0 0,0-1 0,-1 1 0,1 0 0,0 0 0,-1 0 0,1 0 0,-1-1-1,1 1 1,0 0 0,-1 0 0,1-1 0,-1 1 0,1-1 0,-1 1 0,1-1-2,4-1 4,-1 1 0,-3 0-3,0 1 1,0-1-1,0 1 0,1-1 1,-1 1-1,0-1 1,0 0-1,0 1 1,0-1-1,0 0 0,0 0 1,0 0-1,0 0 1,0 0-1,0 0 0,0-1 1,-1 1-1,1 0 1,0 0-1,-1-1-1,9-24 23,2-9-21,-19-18 14,1-5 8,6 53-20,0 1 0,-1 0 0,0 0-1,1 0 1,-1 0 0,0 0-1,-1 0 1,1 0 0,-1 1 0,1 0-1,-1-1 1,0 1 0,0 0 0,0 1-1,-1-1 1,1 1 0,0-1-1,-1 1 1,-2-1-4,5 3 1,-1-1 0,1 1 0,-1 0-1,1 0 1,-1 0 0,1 0 0,-1 0 0,1 0 0,-1 0 0,1 1-1,-1-1 1,1 1 0,-1-1 0,1 1 0,-1-1 0,1 1-1,0 0 1,-1 1-1,-2 0 0,-1 1-2,0 0 0,0 1 1,1-1-1,-1 1 1,1 0-1,0 1 0,0-1 1,0 1-1,0 0 0,1 0 1,0 0-1,0 1 0,-2 4 2,-1 3 0,0 0-1,1 0 0,0 1 0,1 0 0,0 1 1,1-1-1,0 5 1,2-13 0,0 1-1,1 0 1,0-1 0,0 1 0,1 0-1,-1-1 1,1 1 0,0 0 0,1-1 0,-1 0-1,1 1 1,0-1 0,0 0 0,1 0 0,0 0-1,0 0 1,1 1 0,-3-6 1,0 1 0,-1 0-1,1-1 1,0 1 0,0-1 0,1 0-1,-1 1 1,0-1 0,0 0 0,1 0 0,-1 0-1,0 0 1,1 0 0,-1 0 0,1 0-1,-1 0 1,1-1 0,-1 1 0,1-1-1,0 1 1,-1-1 0,1 0 0,-1 0 0,1 0-1,0 0 1,-1 0 0,1 0 0,0 0-1,-1 0 1,1-1 0,-1 1 0,1-1-1,0 0 0,1-1 2,0 1 0,-1-1 0,1 0 0,-1 0 0,1 0 0,-1 0 0,0 0 0,1-1 0,-1 1 0,0-1 0,-1 0 0,1 0 0,0 0 0,-1 0 0,1 0 0,-1 0 0,0 0 0,0 0 0,0-1 0,0 1 0,0-3-2,1-5 4,1-1 5,0 0-1,-2-1 1,1 1 0,-1-1-1,-1 1 1,0-3-9,-10-64 58,6 65-54,-1 0 0,0 0 0,0 0 0,-1 1 0,-1 0 0,0 0 0,-6-8-4,8 13 0,2 0 3,-1 1-1,-1 0 0,1 0 0,-1 1 1,0-1-1,0 1 0,-1 0 0,1 1 0,-1 0 1,0 0-1,0 0 0,-5-2-2,8 5-4,0 1 0,0-1 0,-1 1 0,1-1 0,0 1-1,-1 0 1,1 1 0,0-1 0,-1 1 0,1 0 0,-1-1 0,1 2 0,-1-1-1,1 0 1,-1 1 0,1 0 0,0 0 0,-1 0 0,1 0 0,0 1 0,0 0-1,-3 1 5,-8 10-10,1 1-1,0 1 0,0 0 0,1 1 0,1 1 0,1 0 1,0 1-1,-4 9 11,13-24 0,-6 8 4,1 1 0,1 1 0,0 0 0,0-1 0,-1 8-4,6-18 1,-13 75 14,13-74-13,0 0-1,0-1 0,0 1 1,0 0-1,0-1 0,0 1 1,1 0-1,-1 0 0,1-1 1,0 1-1,-1-1 0,1 1 0,0-1 1,0 1-1,1-1 0,-1 0 1,0 1-1,1-1 0,-1 0 1,1 0-1,0 0 0,-1 0 1,1-1-1,0 1 0,0 0 1,0-1-1,0 0-1,1 0 5,0 0 1,-1-1-1,1 1 0,0-1 1,0 0-1,0 0 1,-1-1-1,1 1 0,0-1 1,0 1-1,-1-1 1,1 0-1,0 0 0,-1 0 1,1-1-1,-1 1 1,1-1-1,-1 1 0,1-1 1,-1 0-1,2-2-5,9-9 4,-1 1 1,-1-2-1,0 1 0,0-2 0,-1 0 1,-1 0-1,0-1 0,-1 0 0,0-1 1,-1 0-1,3-13-4,-3 13 9,-1 0 0,-1-1 0,0 1 0,0-1 0,-2-1 0,0 1 0,-1 0 0,-1-1 0,0 0 1,-1-5-10,0 10 5,-2 0 1,1-1-1,-1 1 1,-1 0-1,0 0 1,-1 0-1,0 1 1,-1-1 0,0 1-1,-1 0 1,0 1-1,-5-7-5,9 16 0,0 1-1,0 0 1,0 0-1,0 0 1,0 0 0,0 0-1,0 0 1,-1 1-1,1-1 1,0 1-1,-1 0 1,1 0 0,-1 0-1,1 0 1,-1 1-1,0-1 1,1 1-1,-1-1 1,0 1 0,1 0-1,-1 0 1,0 1-1,1-1 1,-1 0-1,0 1 1,1 0-1,-1 0 1,1 0 0,-1 0-1,-1 1 1,-4 3-6,1 0 0,-1 1 0,1 0-1,0 0 1,0 0 0,0 1 0,1 0 0,-4 6 6,-9 16 6,1 1 1,1 1 0,1 0-1,1 2 1,-10 33-7,-19 77 15,43-140-14,0-1 0,1 1 0,-1-1 0,1 1 0,-1 0 0,1-1 0,0 1 0,-1 0 0,1 0 0,1-1 0,-1 1 0,0 0 0,1-1 0,-1 1 0,1 0 0,-1-1 0,1 1 0,0-1 0,0 1 0,0-1 0,0 1 0,1-1 0,-1 0 0,0 0 0,1 0 0,-1 0 0,1 0 0,0 0 0,0 0 0,1 1-1,0-2 3,-1 0 0,1 0-1,0 0 1,-1 0 0,1 0-1,0-1 1,-1 0 0,1 1-1,0-1 1,0-1 0,-1 1-1,1 0 1,0-1 0,0 1-1,-1-1 1,1 0 0,-1 0-1,1 0 1,-1 0 0,1-1-1,-1 1 1,1-1 0,-1 0-1,1-1-2,7-5 7,0 0-1,0-1 0,-1-1 1,-1 0-1,1 0 0,-2-1 1,1 0-1,4-9-6,-4 5 25,0 0 0,-2 0 0,1-1 0,-2 0 0,0 0-1,0 0 1,-1-1 0,-1 0 0,-1 0 0,0 0 0,0-1 0,-2 1 0,0 0 0,-1 0 0,0-1 0,-2-6-25,3 20 1,-1 0 0,1 0 0,-1 1 0,0-1 1,0 0-1,0 1 0,0-1 0,-1 1 0,1-1 1,-1 1-1,1 0 0,-1 0 0,0 0 0,0 0 1,-1 0-1,1 0 0,0 1 0,-1-1 0,1 1 1,-1 0-1,0 0 0,0 0 0,0 0 0,0 0 1,0 1-1,0 0 0,0 0 0,0 0 0,0 0 1,-1 0-2,-2 3-4,0 0-1,0 1 1,0 0 0,0 0 0,1 1 0,-1 0 0,1 0-1,0 0 1,0 1 0,0 0 0,0 0 0,1 0 0,-1 1 0,1-1-1,0 1 1,1 0 0,-3 6 4,-7 6-5,-47 85 13,4 1 22,49-93-27,0 0-1,1 1 0,0 0 0,1 0 1,0 1-1,1-1 0,-2 6-2,-1 54 16,7-70-14,0-1-1,0 1 0,1-1 1,-1 1-1,0-1 0,1 1 1,-1-1-1,1 1 0,-1-1 0,1 1 1,0-1-1,-1 0 0,1 0 1,0 1-1,0-1 0,0 0 1,0 0-1,0 0 0,0 0 1,0 0-1,0 0 0,0 0 1,1-1-1,-1 1 0,0 0 0,0-1 1,0 1-1,1-1 0,-1 1 1,0-1-1,1 0 0,-1 0 1,0 0-1,1 1 0,0-2-1,1 1 4,1 0 0,-1 0 0,0 0 0,1-1 0,-1 0-1,0 0 1,1 0 0,-1 0 0,0-1 0,0 1 0,0-1 0,0 0-1,0 0 1,2-2-4,71-85-2,-59 64 12,-1-1 1,-1-1 0,10-26-11,-16 31 12,-1 0 0,-1 0 0,-1-1 0,-1 0 0,-1 0 0,0-1 0,-2 0 1,0 1-1,-2-1 0,0 0 0,-1 0 0,-1 0 0,-3-12-12,-13-56 37,18 89-34,-1-1 0,0 1-1,0 0 1,0 0-1,0 0 1,0-1 0,-1 1-1,1 0 1,-1 1-1,0-1 1,0 0 0,0 1-1,0-1 1,0 1-1,0-1 1,0 1 0,-1 0-1,1 0 1,-3-1-3,3 4-7,-1-1 1,1 1-1,-1 0 0,1 0 1,0 0-1,0 0 0,-1 1 1,1-1-1,0 1 1,0-1-1,0 1 0,0 0 1,0 0-1,0 0 0,1 0 1,-1 0-1,1 1 1,-1-1-1,1 0 0,0 1 1,0-1-1,-1 1 1,2 0-1,-2 2 7,2-5 0,-23 71-37,18-56 31,0 1 1,2 1 0,-1-1-1,2 1 1,-1 8 5,4 112-37,-1-132 36,0 9 3,0 1 0,1 0 0,0 0 0,1-1 0,0 1-1,1-1 1,1 1 0,3 8-2,-7-22 3,1 1-1,-1 0 1,1-1-1,-1 1 1,1-1-1,0 1 0,0-1 1,-1 1-1,1-1 1,0 1-1,0-1 1,0 0-1,1 0 1,-1 1-1,0-1 0,0 0 1,0 0-1,1-1 1,-1 1-1,1 0 1,-1 0-1,0-1 1,1 1-1,-1-1 0,1 1 1,-1-1-1,1 0 1,-1 0-1,1 1 1,-1-1-1,1-1 1,-1 1-1,1 0 0,-1 0 1,1-1-1,-1 1 1,1-1-1,-1 1 1,1-1-1,-1 0 1,0 1-1,1-2-2,7-5 10,-1-2 0,1 0 0,-1 0 0,-1 0 1,0-1-1,0-1 0,0 0-10,4-9 5,-1 0 0,-1-1 0,0-1 1,-2 0-1,0 0 0,1-7-5,-4 13 5,7-22 5,-3 0 0,0 0 0,-2-1 0,-2 0 1,-1 0-1,-2 0 0,-1-1 0,-1 1 0,-2 0 1,-2 0-1,-2-8-10,6 38 5,-1 0 1,0-1-1,0 1 1,-1 1 0,0-1-1,-1 0 1,1 1-1,-1 0 1,-1 0-1,1 0 1,-1 0-1,-2-1-5,6 8 0,0-1 0,-1 1-1,1 0 1,0 0-1,-1 0 1,1 0 0,0 0-1,-1 0 1,1 0-1,-1 0 1,0 1 0,1-1-1,-1 1 1,1-1-1,-1 1 1,0 0-1,1 0 1,-1 0 0,0 0-1,1 0 1,-1 0-1,0 0 1,1 1 0,-1-1-1,1 1 1,-1-1 0,-38 28-64,34-22 57,-3 2 1,1 1 0,1 0 0,0 1-1,0 0 1,0 1 0,1-1 0,0 1 0,1 1 0,-3 8 6,-2 3-2,-41 92 0,46-93 1,1 0-1,1 0 0,-2 22 2,3-25-1,0 1 1,0 0-1,1 0 1,1 1 0,0-1 0,2 0-1,1 12 1,-3-29 1,1 0 0,-1-1 1,1 1-1,-1-1 0,1 1 0,0-1 0,-1 1 0,1-1 0,0 1 0,1-1 0,-1 0 0,0 0 0,0 0 0,1 0 0,-1 0 0,1 0 0,0 0 0,-1 0 0,1-1 0,0 1 0,0-1 0,0 1 0,1 0-1,8-2 16,-4-3-12,-1-1-1,1 0 0,-1 0 1,0-1-1,0 0 0,0 0 1,0-1-1,-1 1 0,0-1 1,0-1-1,0 1 0,1-4-3,49-92 23,-52 96-22,45-98 26,-40 87-18,-1 0 0,0-1 0,-1-1-1,-1 1 1,0-1 0,-2 0 0,1 0 0,-2-3-9,0 0 9,-1 0-1,-1 0 1,0 0 0,-2 0 0,0 0-1,-1 1 1,-3-9-9,3 14 4,-1 0 0,0 0 0,0 0 0,-2 0 0,0 1 0,0 0 0,-1 1 0,-1 0 0,0 0 0,0 0 0,-1 1 0,-4-2-4,9 10-3,-1 0 0,1 1 0,-1 0 0,0 0 0,-1 0 0,1 1 0,0 0 1,-1 0-1,0 0 0,1 1 0,-1 0 0,0 1 0,0-1 0,-6 1 3,7 1-6,-1 0 0,0 1 0,0 1 0,1-1 0,-1 1 1,1 0-1,-1 0 0,1 1 0,0-1 0,0 2 0,0-1 0,0 1 0,0-1 0,0 1 1,0 1 5,-5 6-9,0 0 1,0 1-1,1 0 1,0 1-1,-5 10 9,3-4-2,1 1 1,1 1-1,1 0 0,0 0 0,2 1 0,-2 9 2,6-23-1,0-1-1,0 1 0,1 0 0,1 0 0,-1 1 0,1-1 1,0 0-1,0 0 0,1 0 0,0 0 0,0 0 0,1 0 0,1 3 2,-2-8 1,0 0 0,0-1 0,1 1-1,-1 0 1,1-1 0,-1 1-1,1-1 1,0 1 0,0-1 0,0 0-1,0 0 1,0 0 0,0 0-1,0-1 1,1 1 0,-1 0 0,0-1-1,1 0 1,0 0 0,-1 0-1,1 0 1,-1 0 0,1-1-1,0 1 1,-1-1 0,1 0 0,0 0-1,0 0 1,-1 0 0,1-1-1,0 1 1,-1-1 0,1 0 0,-1 0-1,1 0 1,0 0 0,-1 0-1,0-1 1,1 1 0,-1-1 0,0 0-1,0 0 1,0 0 0,0 0-1,0 0 0,24-26 7,30-43-4,-7-35 13,-37 76-2,-1-2 0,-2 1 0,-1-1 0,3-24-14,-7 30 8,-2-1 1,-1 1 0,0 0-1,-2 0 1,-1-1 0,0 1-1,-2 0 1,-1 1 0,0-1-1,-2 1 1,0 0 0,-7-14-9,11 29 7,-1 1 0,0 0 0,0 0 0,-1 0 0,0 1 0,0-1 0,-6-6-7,-14-7-5,21 19 2,2 1 0,0 0-1,0 0 1,0 1-1,0-1 1,0 1-1,0-1 1,0 1-1,0 0 0,-1 0 1,1 0-1,0 1 1,-1-1-1,1 0 1,-1 1-1,1 0 1,-1 0-1,1 0 4,-5 1-10,-1 1 1,1 0-1,0 0 0,0 1 1,0 0-1,1 0 0,-1 1 1,1 0-1,-1 1 0,1 0 1,0 0-1,-4 4 10,4-4-7,0 1 0,0 0-1,0 0 1,1 0 0,0 1 0,0 0 0,0 0-1,1 0 1,0 1 0,0 0 0,0 0-1,1 0 1,0 0 0,1 1 0,-1-1 0,1 1-1,1 0 1,-1 0 0,2 0 0,-1-1-1,1 1 1,0 0 0,0 0 0,1 0 0,0 0-1,0 0 1,1 0 0,0-1 0,2 4 7,33 48-26,-35-57 27,1 0-1,-1 1 0,0-1 0,1 0 1,0 0-1,-1-1 0,1 1 0,0-1 0,0 1 1,0-1-1,0 0 0,1 0 0,-1-1 1,0 1-1,1-1 0,-1 0 0,1 0 1,-1 0-1,1-1 0,0 1 0,-1-1 0,1 0 1,-1 0-1,1 0 0,0-1 0,-1 1 1,1-1-1,-1 0 0,1-1 0,2-1 3,-1-1 0,0 0 0,-1-1 0,1 1 0,-1-1 0,1 0 0,-1-1 0,0 1 0,2-6-3,-2 4 3,-1 1 0,0-1 1,0 0-1,-1 0 0,0 0 1,0-1-1,0 1 0,-1-3-3,4-10 7,-4 13-3,1-1-1,-1 1 1,0-1-1,0 1 1,-1-1 0,0 0-1,0 1 1,0-1-1,-1 0 1,0 1 0,0-1-1,-1 1 1,-1-4-4,-2-3-1,0 1 0,-1 0 1,0 1-1,-1 0 0,0 0 1,0 0-1,-2 1 0,1 0 1,-1 1-1,0 0 0,-1 1 1,0 0 0,4 3-6,0 1 1,0 1 0,0-1-1,-1 1 1,0 0 0,0 1-1,1 0 1,-2 0 0,1 0-1,0 1 1,0 1 0,-1-1-1,1 1 1,0 1 0,-8 0 5,2 2-11,0 1 0,0 1 0,1 0-1,-1 1 1,1 1 0,-1 0 0,2 1 0,-1 0 0,0 1 0,-4 5 11,-9 7-5,1 1 1,1 2-1,1 1 0,-9 13 5,22-26 0,-1 2 0,2-1 0,0 1 0,0 0-1,1 1 1,0 0 0,-1 7 0,5-15-1,2-3 0,-1 0 0,1-1 0,0 1 1,0 0-1,0 0 0,0 0 0,1 0 0,-1 0 0,1 0 0,0 0 1,-1 0-1,1 0 0,0 0 0,0 0 0,1 0 0,-1 1 1,2 0 0,-1 0 0,1-1 0,-1 1 0,1 0 0,0-1 0,0 1 0,0-1 0,1 0 0,-1 1 0,1-1 0,0-1 0,-1 1 0,1 0 0,0-1 0,0 0 0,1 0 0,-1 0 0,0 0 0,1 0 0,-1-1 0,1 0 0,-1 0 0,1 0 0,-1 0 0,3 0 0,4-1 4,1-1 0,-1 0 0,0-1 0,0 0-1,1-1 1,-1-1 0,-1 1 0,1-2 0,0 1-1,-1-2 1,0 1 0,0-2 0,3-2-4,8-7 9,1-1 0,-2-1 1,0-1-1,-1-2 0,-1 0 1,0 0-1,11-22-9,-24 38 4,-1 0 0,0 0 0,-1-1 0,1 1 0,-1-1 0,0 1 0,0-1 0,0 0 0,-1 0 0,1 0 0,-2 0 0,1 0 0,0 0 0,-1-1 0,0 1 0,0 0 0,0 0 0,-1 0 0,0-1 0,0 1 0,0 0 0,-1 0 0,0 0-4,-2-6 0,-1 0-1,-1 0 1,0 0 0,0 1-1,-1 0 1,0 1-1,0-1 1,-1 2 0,0-1-1,-1 1 1,0 1-1,0-1 1,0 2 0,-1 0-1,0 0 1,-1 1-1,-3-2 1,7 6-4,1-1-1,-1 1 0,0 0 1,1 0-1,-1 1 0,0 0 0,0 1 1,0 0-1,0 0 0,1 1 1,-1 0-1,0 0 0,0 0 1,0 1-1,1 1 0,-1-1 0,1 1 1,0 0-1,-1 1 5,-7 5-14,0 0 0,1 1 1,0 0-1,0 1 0,1 1 0,-4 5 14,-71 78-34,71-79 31,0 1 0,1 1 1,1 0-1,-1 2 3,-6 18-7,18-34 4,1-1 1,-1 1-1,1 0 0,0 0 0,0 0 0,0 0 0,1 0 0,-1 0 0,1 1 1,0-1-1,0 1 0,0-1 0,0 1 0,1-1 0,0 1 0,0-1 0,0 1 1,0-1-1,1 4 3,-1-5-2,1 0 0,0 1 0,0-1 0,1 0 0,-1 0 0,0-1 0,1 1-1,0 0 1,-1 0 0,1-1 0,0 0 0,0 1 0,0-1 0,0 0 0,1 0 0,-1 0 0,0 0 0,1 0 0,-1-1 0,1 0 0,0 1 0,-1-1 0,2 0 2,2 1 0,1 0-1,0 0 1,0-1-1,-1 0 1,1-1-1,0 1 1,0-1-1,0-1 1,1 0 0,8-4 0,0-1-1,0-1 1,-1 0-1,0-1 1,0-1-1,-1-1 1,0 0-1,0-1 1,-1-1 0,0-1-1,-1 0 1,1-2 0,2 2 4,-1-2 0,-1 0 0,1-1 0,-2-1 0,0 0 0,-1 0 0,0-2 0,-2 1 0,0-2 0,0 1 0,-2-1 0,0-1 0,-1 0 0,0 0 0,-1-6-4,-3 11 2,-1 0 0,0 0 0,-1 0-1,-1 0 1,0 0 0,-1 0 0,0 0 0,-2 1 0,1-1 0,-1 1 0,-1 0 0,0 0 0,-2-2-2,3 8-4,0 0 0,0 0 0,-1 1 1,0-1-1,0 1 0,0 0 0,-1 1 0,0-1 0,-1 1 1,0 1-1,1-1 0,-2 1 0,1 1 0,0 0 0,-1 0 1,0 0-1,-5-1 4,8 4-9,0 1 1,-1 0 0,1 0 0,0 0-1,-1 1 1,1 0 0,-1 0-1,1 0 1,0 1 0,-1 0 0,1 0-1,0 1 1,0-1 0,-1 1-1,1 1 1,1-1 0,-1 1 0,0 0-1,-4 4 9,-4 2-11,1 2-1,0 0 0,1 1 1,0 0-1,0 1 0,1 0 1,1 1-1,0 0 0,0 1 1,1 0-1,1 0 0,0 1 1,1 0-1,1 1 1,0-1-1,1 1 0,0 1 1,1-1-1,0 12 12,3-21-3,0 1 0,0-1-1,1 1 1,0-1 0,1 1 0,0-1 0,0 0-1,0 0 1,1 0 0,0 0 0,0 0 0,1-1 0,4 7 3,-6-11 2,0 0 0,0 0 0,0-1-1,1 1 1,-1-1 0,1 0 0,-1 0 0,1 0 0,0 0 0,0-1 0,0 1 0,0-1 0,0 0 0,0 0 0,0 0 0,0-1 0,0 1 0,0-1 0,0 1 0,1-1 0,-1-1 0,0 1 0,0 0 0,0-1 0,0 0 0,0 0 0,0 0 0,0 0 0,0 0 0,0-1 0,2-1-2,8-4 3,-1-1 0,-1-1 1,1 0-1,-1-1 0,-1 0 1,1-1-1,-1 0 0,-1-1 0,0-1 1,-1 1-1,5-9-3,5-8 15,-1-1 1,-1 0-1,-1-1 0,-1-1 1,-2-1-1,2-10-15,-9 22 6,0-1 0,-1 1 1,-1-1-1,-1 1 0,-1-1 0,-1 0 1,0 0-1,-1 0 0,-3-15-6,2 21 0,-1 0 1,-1 1-1,0-1 1,0 1-1,-4-7 0,6 16-2,-1 0 0,1 1 0,-1 0 0,0-1 0,0 1 0,-1 0 0,1 1 0,-1-1 0,0 1 0,0 0 0,0 0 0,0 0 0,-1 0 0,1 1 0,-3-1 2,4 3-7,-1 0 0,1 0 0,-1 1 0,0 0 0,0-1 0,1 1 1,-1 1-1,0-1 0,0 0 0,1 1 0,-1 0 0,0 0 0,1 1 0,-1-1 0,1 1 0,0 0 0,-1 0 0,1 0 0,0 0 1,0 1-1,-2 0 7,-6 5-7,0 1 1,1 0 0,-1 1-1,2 0 1,-1 0 0,1 1-1,0 1 1,1 0 6,-2 4-1,-6 7-7,1 1 1,1 1 0,1 0-1,-1 6 8,10-17-3,1 1 0,0-1-1,0 1 1,2-1-1,-1 1 1,2 7 3,-1-3-4,0-13 4,1 0 0,0 0-1,0 0 1,0-1 0,1 1-1,-1 0 1,1 0 0,1-1-1,-1 1 1,1-1 0,-1 1-1,1-1 1,1 0 0,-1 0-1,1 0 1,-1 0 0,1 0 0,1-1-1,-1 1 1,0-1 0,1 0 0,-2-2 1,0-1 1,-1 1 0,1-1-1,0 1 1,0-1 0,0 0 0,0 0-1,-1 0 1,2 0 0,-1-1 0,0 1-1,0-1 1,0 1 0,0-1 0,0 0-1,0 0 1,0 0 0,0 0-1,1 0 1,-1-1 0,0 1 0,0-1-1,0 1 1,0-1 0,0 0 0,2-1-2,45-37 41,-37 26-33,-1-1 0,-1 0 0,0-1 0,-1 0 0,0-1 0,-1 0-1,0-1 1,-1 0 0,-1 0 0,0-1 0,1-8-8,-2 7 6,-1-1 1,-1 1-1,-1-1 0,0 0 1,-1 0-1,-1 1 1,0-1-1,-2 0 0,0-6-6,-1 5 2,0 0-1,-1 0 1,-1 1 0,-1-1-1,0 1 1,-1 1-1,-1-1 1,-1 2 0,0-1-1,-5-6-1,-38-39-32,49 62 29,0-1 0,-1 0 0,1 1 0,0 0 0,-1 0 0,0 0 0,1 0 0,-1 0 0,0 1 0,0 0 0,0 0 0,0 0 0,0 1 0,0 0 0,0-1 0,1 2 0,-1-1 0,-3 1 3,0 0-8,0 1 0,0 0 0,0 1 0,0 0 0,0 0 0,0 0 1,1 1-1,-1 0 0,1 1 0,-5 4 8,3-1-5,4-5 1,1-1 1,0 1-1,0 0 0,0 0 1,0 0-1,0 0 0,0 1 1,1-1-1,-1 1 0,1 0 1,0 0-1,0 0 0,0 0 1,0 1-1,1-1 0,-1 0 1,1 1-1,0-1 1,0 1-1,1 0 0,-1-1 1,1 3 3,1 1-6,1 0 1,0-1 0,0 1-1,1-1 1,0 0 0,0 0-1,0 0 1,1 0 0,0-1-1,0 0 1,0 0 0,1 0-1,-1 0 1,1-1 0,1 0-1,-1 0 1,0 0 0,1-1-1,0 0 1,0-1 0,0 1-1,0-1 1,1 0 0,-1-1-1,5 1 6,-6-1 2,0-1 0,1-1 0,-1 1-1,1-1 1,-1 0 0,1 0 0,-1-1 0,1 1 0,-1-2-1,1 1 1,-1-1 0,0 0 0,1 0 0,-1 0-1,0-1 1,0 0 0,-1 0 0,1-1 0,0 1 0,-1-1-1,0 0 1,1-1-2,8-10 14,0 0 0,0-1-1,-1 0 1,-1-1 0,0-1 0,-2 0-1,6-12-13,-10 19 8,-1-1 0,0 1 0,0-1 0,-1 0 0,-1 0 0,0 0 0,0 0 0,-1 0 0,0-1 0,-1 1 0,0-1 0,-1 1 0,0 0 0,0-1-8,-6-14 10,-1 1 0,-1 1 0,-1 0 0,-1 0 0,-1 1 0,0 1 0,-2 0 0,-9-11-10,9 11-4,-1 1-1,0 0 1,-19-18 4,33 38-5,-1 0 1,0 0-1,0 0 1,0 0-1,0 0 1,0 0-1,-1 1 1,1-1-1,0 1 0,-1 0 1,1 0-1,-1 0 1,1 0-1,-1 0 1,1 1-1,-1-1 1,1 1-1,-1 0 1,0 0-1,1 0 1,-1 0-1,1 0 0,-1 1 1,0-1-1,1 1 1,-1 0-1,0 0 5,-47 31-72,45-29 68,0 0 0,0 0 0,0 1 0,0 0 0,0 1-1,1-1 1,0 1 0,0 0 0,0 0 0,0 0 0,1 1 0,0-1-1,-1 1 1,2 0 0,-1 0 0,1 1 0,0-1 0,0 0 0,-1 4 4,3-5-5,0 1 0,0 0 0,1 0 1,-1-1-1,1 1 0,0 0 1,0-1-1,1 1 0,0-1 0,-1 0 1,1 1-1,1-1 0,-1 0 1,1 0-1,0-1 0,0 1 1,1 0 4,-1 1-1,2-1 0,-1 0 1,1 0-1,-1 0 1,1-1-1,0 0 0,0 0 1,1 0-1,-1-1 0,1 0 1,5 3 0,-7-5 3,0 1-1,0 0 1,0-1 0,0 0-1,0 0 1,1-1 0,-1 1 0,0-1-1,0 0 1,1 0 0,-1-1-1,0 1 1,0-1 0,1 0 0,-1 0-1,0-1 1,0 0 0,0 0 0,0 0-1,-1 0 1,1 0 0,0-1-1,-1 0 1,1 0 0,-1 0 0,0-1-3,4-4 10,-1-1 1,-1 0 0,0 0-1,0 0 1,0-1 0,-1 0-1,0 0 1,-1-1 0,2-4-11,-4 9 5,-1 0 0,0-1 0,0 1 0,0 0 0,0 0 0,-1 0 0,0 0 0,0-1 0,0 1 0,0 1 0,-1-1 0,-2-4-5,3 5 1,-3-9-3,0 1 0,-1 0 1,0 0-1,0 0 0,-1 1 0,-1 0 1,0 1-1,0-1 0,-1 1 0,0 1 1,-1 0-1,0 0 0,-6-4 2,10 9-7,0 0 0,0 1 0,-1 0 1,0 1-1,0-1 0,0 1 0,0 0 0,0 1 0,0 0 0,-1 0 0,1 1 0,0-1 0,-1 2 0,1-1 0,-1 1 1,-1 0 6,-39 18-58,43-16 53,-1 0 0,1 0 0,0 1 0,-1-1 0,1 1 0,0 0 1,0 1-1,1-1 0,-1 1 0,1 0 0,-1 0 0,1 0 0,0 0 0,0 1 0,1-1 0,-1 1 0,1 0 0,0 0 0,0 0 0,0 0 0,0 2 5,1-3-2,1 0-1,-1 0 0,1 0 1,0-1-1,0 1 0,0 0 1,0 0-1,1 0 0,0-1 1,-1 1-1,1 0 0,0-1 1,0 1-1,1-1 0,-1 1 0,1-1 1,-1 1-1,1-1 0,0 0 1,0 0-1,2 2 3,1-1 1,0-1-1,-1 0 1,2 0-1,-1-1 1,0 1-1,0-1 1,1-1-1,-1 1 1,1-1-1,-1 0 1,1-1-1,-1 1 1,1-1-1,0 0 1,-1-1-1,6-1 0,3 0 4,-6 1-3,0-1 1,0 1-1,0-2 1,-1 1-1,1-1 1,-1 0-1,1-1 1,-1 0 0,2-2-2,-2 0 1,1 1 3,-1-1 1,0 0-1,0 0 1,-1-1-1,1 0 1,-1-1-1,0 0 1,4-7-5,5-11 7,-9 16-3,0 0 0,-1 0 0,0 0 0,0-1 1,-1 1-1,0-1 0,-1-1 0,3-9-4,-7 16 0,0-1-1,0 1 1,0-1-1,0 1 1,-1 0 0,0 0-1,0 0 1,0 0 0,0 0-1,-1 0 1,1 0 0,-1 1-1,0 0 1,0 0 0,-1 0-1,1 0 1,-1 0 0,0 1-1,0-1 1,0 1 0,0 1-1,0-1 1,-1 0 0,-4-2-7,0 0 0,0 1 0,-1 0 0,0 1-1,1 0 1,-1 1 0,0 0 0,0 1 0,0 0 0,0 1 0,0 0 0,0 1 0,0 0 0,0 1 0,0 0-1,0 1 1,0 0 0,1 1 0,-5 2 7,11-5-3,-1 1-1,1-1 0,-1 1 1,1 0-1,0 0 1,-1 0-1,1 0 0,0 1 1,0 0-1,1 0 1,-1-1-1,0 2 0,1-1 1,0 0-1,-1 1 1,1-1-1,0 1 0,1 0 1,-1-1-1,0 4 4,2-4-1,1-1-1,0 1 1,0 0 0,0-1-1,1 1 1,-1-1-1,0 1 1,1-1 0,0 1-1,-1-1 1,1 0 0,0 0-1,0 0 1,0 0-1,0-1 1,0 1 0,0-1-1,0 1 1,1-1-1,-1 0 1,1 0 0,-1 0-1,0 0 2,1 0 0,5 5 1,1-1-1,-1 0 0,1 0 1,1-1-1,-1-1 1,0 0-1,1 0 1,0-1-1,-1 0 1,1-1-1,0 0 0,0-1 1,-1-1-1,1 1 1,0-2-1,0 0 1,-1 0-1,9-4 0,-8 0 6,0-1 0,-1 0 0,0 0-1,0-2 1,0 1 0,-1-1 0,0 0 0,3-7-6,-8 14 3,-1 0-1,0 0 1,0-1 0,-1 0-1,1 1 1,0-1 0,-1 0 0,1 0-1,-1 0 1,0 0 0,0 0 0,0 0-1,0 0 1,0-1 0,0 1 0,-1 0-1,0 0 1,1-1 0,-1 1-1,0 0 1,-1-4-3,0 3 0,-1 0 0,0-1 0,-1 2 0,1-1 0,0 0 0,-1 0 0,0 1 0,0 0 0,0 0 0,0 0 0,0 0 0,0 0 0,-1 1 0,1-1 0,-1 1 0,1 0 0,-1 0 0,0 1 0,0 0 0,0-1 0,0 1 0,-1 0-5,0-1 0,0 1-1,0 1 1,0-1 0,0 1 0,0 0-1,0 0 1,1 0 0,-1 1 0,0 0-1,0 0 1,0 1 0,0-1-1,1 1 1,-1 1 0,0-1 0,1 1-1,0-1 1,-1 2 5,-10 5-12,8-4 7,-1 0 1,1 0 0,0 0-1,1 1 1,-1 0 0,1 1-1,-3 2 5,-42 48-10,49-55 9,1 0 0,0-1 0,0 1-1,0 0 1,0 0 0,0 0 0,0 0 0,0 0 0,0 0 0,1 0 0,-1 0 0,1 0 0,-1 1-1,1-1 1,0 0 0,0 0 0,0 1 0,0-1 0,0 0 0,0 0 0,0 0 0,1 1 0,-1-1-1,1 0 1,-1 0 0,1 0 0,0 0 0,0 0 0,-1 0 0,1 0 0,0 0 0,1 0 0,-1-1-1,1 2 2,3 2 2,0 0-1,0-1 0,0 0 0,0 0 0,1 0 0,-1-1 0,1 0 0,0 0 1,0-1-1,0 0 0,0 0 0,0-1 0,2 1-1,6-1 4,0 0 0,0-1-1,0-1 1,0 0 0,0-1-1,0-1 1,-1-1 0,1 0-1,5-3-3,-14 6 4,0-1-1,-1 0 0,1 0 0,0 0 0,-1-1 1,1 0-1,-1 0 0,1 0 0,-1-1 0,0 0-3,3-3 9,-6 7-7,-1 0-1,1-1 1,-1 1 0,1 0-1,-1-1 1,1 1 0,-1 0 0,0-1-1,1 1 1,-1-1 0,0 1-1,1-1 1,-1 1 0,0-1 0,0 1-1,1-1 1,-1 1 0,0-1-1,0 1 1,0-1 0,1 1 0,-1-1-1,0 0 1,0 1 0,0-1-1,0 1 1,0-1 0,0 0 0,0 1-1,0-1 1,0 1 0,0-1-1,-1 0 1,1 1 0,0-1 0,0 1-1,0-1 1,-1 1 0,1-1-1,0 1 1,-1-1-2,-2-17 36,3 17-35,0 0 0,-1-1 1,1 1-1,0 0 1,0-1-1,-1 1 1,1 0-1,0-1 0,-1 1 1,1 0-1,-1 0 1,0-1-1,1 1 1,-1 0-1,0 0 1,1 0-1,-1 0 0,0 0 1,0 0-2,-5-4-2,1 0 1,0 0-1,-1 1 0,0 0 1,0 1-1,0-1 0,0 1 1,-1 0 1,-71-19-18,66 19 9,-1 1-1,0 1 1,1 0 0,-1 0-1,0 2 1,1 0 0,-1 0-1,1 1 1,-1 1 0,-4 2 9,-38 26-43,53-30 41,1-1 0,0 1 0,0 0 1,0-1-1,0 1 0,0 0 0,0 0 0,0 0 0,0 0 0,0 0 0,1 0 0,-1 0 0,0 1 1,0-1-1,1 0 0,-1 0 0,1 1 0,-1-1 0,1 0 0,-1 1 0,1-1 0,0 1 0,0-1 1,-1 1-1,1-1 0,0 0 0,0 1 0,0-1 0,0 1 0,1-1 0,-1 1 0,0-1 0,1 1 2,35 50-1,-23-36 0,1 1 1,1 0 0,1-1 0,0-1 1,0-1-1,1-1 0,3 1 0,-6-4 5,43 19 13,19-20 15,-65-10-16,-10 0-3,0-10 3,9-17-17,-9 26-1,0 0 0,0-1 0,0 1 0,1 0 0,-1 0 0,0 0 0,1 0 0,0 0 0,-1 0-1,1 1 1,0-1 0,0 1 0,0-1 0,0 1 0,1-1 1,0 0-1,0 1 0,0 0 0,1 0-1,-1 0 1,0 0 0,0 0 0,1 1 0,-1 0-1,0 0 1,1 0 0,-1 0 0,0 0 0,1 1-1,-1 0 1,0 0 0,0 0 0,1 0 0,-1 0-1,0 1 2,4 2 1,0 0 0,0-1 0,0 0-1,0 0 1,0-1 0,0 0 0,0 0-1,1-1 1,2 0-1,1 0 2,-9 0-2,-1-1 0,0 0 1,0 1-1,0-1 0,0 0 1,0 0-1,0 0 1,1 0-1,-1 0 0,0-1 1,0 1-1,0 0 0,0-1 1,0 1-1,0 0 1,0-1-1,0 0 0,0 1 1,0-1-1,0 0 0,1 0 0,26-36 22,-26 35-20,0 0 0,-1 0 0,1 0 0,-1 0 0,1 0 0,-1 0 0,0 0 0,0-1 0,0 1 0,0-1 0,0 1 0,0-1-1,-1 1 1,1-1 0,-1 1 0,0-1 0,1 0 0,-1 1 0,0-1 0,0 0 0,-1 1 0,1-1 0,0 0 0,-1 1 0,1-1-2,-1 1-2,0 1 0,0-1-1,0 1 1,-1 0 0,1-1 0,0 1-1,0 0 1,0 0 0,-1 0-1,1 0 1,-1 0 0,1 1 0,0-1-1,-1 0 1,1 1 0,-1-1 0,1 1-1,-1 0 1,0 0 0,1-1 0,-1 1-1,1 0 1,-1 0 0,1 1-1,-1-1 1,1 0 0,-1 1 0,1-1-1,-1 1 1,0 0 2,-29 11-9,0 3 0,1 0 0,1 2 0,-24 20 9,1 19-14,43-45 19,0 8-1,12-14 8,16-1 4,-8-2-16,-1 0 0,1-1 0,0-1 1,0 0-1,-1 0 0,1-2 0,1 1 0,77-33 0,-45 15 0,52-35 7,-37 16 13,-60 35 5,-3 4-28,1 0 0,-1-1 1,1 1-1,-1 1 0,1-1 0,0 0 0,-1 1 0,1 0 1,0 0-1,0 0 0,0 0 0,0 1 0,1-1 0,-1 1 0,-1 2 3,-11 8-7,11-10 6,-1 1-1,1 0 1,0 0 0,-1 1-1,2-1 1,-1 1-1,0 0 1,-1 3 1,2-2-4,0 1 1,1 0-1,0 0 1,-1 0-1,2 0 1,-1 0-1,1 1 1,0-1-1,0 0 1,1 1-1,0-1 1,0 1-1,0 0 4,4 16-6,0-1 0,1 0-1,2-1 1,0 1-1,8 17 7,61 132 0,-21-46 14,-31-37-12,-10-30 5,24 111 10,-37-164-7,0-1-1,1 1 1,0-1-1,0 0 1,0 0-1,0 0 1,1 0-1,0 0 1,1 1-10,1-6 28,19-19 47,8-49-42,-5-43-32,-22 84-1,-2 1 0,0-1-1,-1 0 1,-2-15 0,-4-32-7,3 58 5,0-2-1,0 0 1,-1 0-1,0 1 0,-1-1 0,-4-9 3,-32-59-16,37 84 14,1-1-1,0 1 0,-1-1 1,1 1-1,-1 0 1,1 0-1,-1 0 0,0 0 1,0 0-1,0 0 0,0 0 1,0 1-1,0-1 1,0 1-1,0 0 0,-1 0 1,1 0-1,0 0 1,-1 0-1,1 0 0,-1 1 1,-1-1 2,-2 1-9,0 0 0,0 0-1,0 1 1,1 0 0,-1 0 0,0 1 0,0 0 0,1 0-1,-1 0 1,0 1 0,1 0 0,0 0 0,-5 4 9,-61 58-48,58-51 45,0 0-1,1 1 1,1 0 0,0 2-1,0-1 1,2 1 0,0 1-1,1 0 1,0 0 0,1 1-1,1 0 1,-3 15 3,3-1-5,1 1 0,1 0 0,1 0 0,2 0 0,1 1-1,2 4 6,0-18-1,0 0 0,2 0 0,0-1 0,1 0 0,1 0 0,0 0 0,1-1 0,2 1 1,-4-9 1,1 0-1,0 0 1,0-1-1,1 0 1,0-1-1,0 1 1,1-2-1,0 1 1,1-1-1,0-1 1,0 0-1,0 0 1,0-1-1,1 0 1,0-1-1,6 2 0,-3-1 7,-1 0-1,1-1 0,0-1 0,0-1 1,1 0-1,-1-1 0,0 0 0,1-1 0,-1-1 1,1-1-1,-1 0 0,1-1 0,-1-1 1,0 0-1,0-1 0,0-1 0,0 0 0,5-4-6,-13 7 8,-1 0-1,1 0 1,-1-1-1,0 0 1,1 0-1,-1 0 1,0-1-1,-1 0 0,1 0 1,-1 0-1,1 0 1,-1-1-1,0 1 1,0-1-1,-1 0 1,1 0-1,-1 0 0,0 0 1,0-1-8,-1 1 2,0 0 0,0 1 1,-1-1-1,1 0 0,-1 0 1,0 1-1,0-1 0,0 0 1,-1 0-1,1 0 0,-1 1 0,0-1 1,0 0-1,-1 1 0,1-1 1,-1 1-1,0 0 0,0-1 1,0 1-1,-1 0 0,1 0 0,-1 1 1,1-1-1,-1 1 0,0-1 1,-1 1-1,1 0 0,0 0 0,-3-1-1,3 4-11,1-1 0,-1 1 1,0-1-1,0 1 1,0 0-1,0 0 1,1 1-1,-1-1 1,0 1-1,0 0 0,0 0 1,1 0-1,-1 0 1,0 0-1,1 0 1,-1 1-1,1 0 1,-1-1-1,1 2 10,-3 0-5,1 1 0,0 0-1,0 1 1,0-1 0,0 1-1,1 0 1,0 0 0,0 0-1,0 0 1,0 1 0,1-1-1,-1 1 1,1 0 0,0 2 5,-11 22-1,10-21 3,-6 9-3,1 0 1,1 1 0,0 1-1,-1 7 1,-15 136 8,16-104 1,-23 163 21,1-50-7,25-132-15,2 0 0,1-1 1,2 1-1,3 27-8,1-25 17,-5-30-8,0-11-8,0 0 1,0 1-1,0-1 1,0 0-1,0 0 0,0 0 1,0 0-1,0 0 0,0 1 1,0-1-1,1 0 0,-1 0 1,0 0-1,1 0 1,-1 0-1,1 0 0,-1 0 1,1 0-1,-1 0 0,1 0 1,-1 0-1,1 0 0,0 0 1,0-1-1,-1 1 0,1 0 1,0-1-2,-1 1 0,1 0 3,0 0-1,0 0 0,0 0 0,0 0 1,0 0-1,0 0 0,0 0 0,0-1 1,0 1-1,1 0 0,-1-1 0,0 1 1,0-1-1,0 1 0,1-1 0,-1 0 1,0 0-1,0 0 0,1 0 0,-1 0 1,0 0-1,1 0 0,-1 0 0,0 0 1,0 0-1,1-1 0,-1 1 0,0-1 1,0 1-1,1-1-2,19-41 67,-11 15-54,-1 0 1,-1 0 0,4-28-14,1-12 11,-4 27-12,-1-1 1,-2 0 0,-2 0-1,0-37 1,-13-30-8,14 53 3,-7 46-50,1 14-41,2 1 49,6 168 27,8-3 27,24 82 0,-13 20-6,-13-221 39,-13-52-38,0 0-1,0 1 0,1-1 1,-1 0-1,0 0 1,0 0-1,1 0 1,-1 0-1,0 0 1,0 0-1,1 0 1,-1 0-1,0 0 0,0 0 1,1 0-1,-1 0 1,0 0-1,0 0 1,1 0-1,-1 0 1,0 0-1,0 0 0,1-1 1,-1 1-1,0 0 1,0 0-1,0 0 1,1 0-1,-1-1 1,0 1-1,0 0 0,0 0 1,1-1-1,-1 1 1,0 0-1,0 0 1,0-1-1,0 1 1,0 0-1,0 0 0,0-1 1,1 1-1,-1 0 1,0-1-1,0 1 1,0 0-1,0 0 1,0-1-1,0 1 0,0 0 1,0-1-1,0 1 1,0 0-1,-1 0 1,1-1-1,0 1 1,0 0-1,0-1 0,0 1 1,0 0-2,13-76 36,7-73-9,-18 65-31,-3 0 0,-3-1 0,-4-2 4,-1 34 5,7 46-33,1 13-60,1 0 66,-3 67-24,3-1-1,5 38 47,49 358-1,-52-460 4,-1 7 2,1-1 0,0 0 0,1 0 0,0 0 0,1-1 0,1 1 0,0-1-1,4 9-4,0-13 134,-8-23-107,0 1-23,15-220-18,-7 22-27,6-28 9,-5 214 5,-10 25 25,0 0 0,1 0 1,-1 0-1,0 0 0,1 0 0,-1 0 0,0 0 0,1 0 0,-1 0 0,0 1 0,1-1 1,-1 0-1,0 0 0,1 0 0,-1 1 0,0-1 0,1 0 0,-1 1 0,0-1 0,0 0 1,1 0-1,-1 1 0,0-1 0,0 0 0,0 1 0,0-1 0,1 1 0,-1-1 0,0 0 1,0 1-1,0-1 0,0 1 0,0-1 0,0 0 0,0 1 0,0-1 0,0 1 0,0-1 1,0 1-1,0-1 0,0 1 2,13 66-45,-3 0 0,3 62 45,-2-14-20,24 142 11,-14-108 25,-14-22 8,12-19 33,-6-73 23,-11-41 199,-9-57-51,2-5-206,2 1-1,3-6-21,0-102-31,-30-99 0,16 166 25,-16-131 15,30 239-13,0 0 1,0 0-1,0 1 0,0-1 0,-1 0 1,1 0-1,0 0 0,0 0 0,0 0 0,0 0 1,0 0-1,0 0 0,0 0 0,0 0 0,0 0 1,-1 0-1,1 0 0,0 0 0,0 0 1,0 0-1,0 0 0,0 0 0,0 0 0,0 0 1,0 0-1,0 0 0,0 0 0,-1 0 0,1-1 1,0 1-1,0 0 0,0 0 0,0 0 1,0 0-1,0 0 0,0 0 0,0 0 0,0 0 1,0 0 3,-2 14-15,2 76-35,2 18-19,15 107 69,-6-128-25,16 64 25,-2-34 1,-8-53 38,-17-63-38,0-1 0,0 0 1,0 0-1,1 0 1,-1 0-1,0 1 0,0-1 1,0 0-1,0 0 1,0 1-1,1-1 0,-1 0 1,0 0-1,0 1 1,0-1-1,0 0 0,0 0 1,0 1-1,0-1 1,0 0-1,0 1 0,0-1 1,0 0-1,0 0 1,0 1-1,0-1 0,0 0 1,0 0-1,0 1 1,0-1-1,-1 0 0,1 0 1,0 1-1,0-1 1,0 0-1,0 0 0,0 0 1,0 1-1,-1-1 1,1 0-1,0 0 1,0 0-1,0 1 0,-1-1 1,1 0-1,0 0 1,0 0-1,0 0 0,-1 0 1,1 0-1,0 0 1,0 1-1,-1-1 0,1 0 1,0 0-1,0 0-1,-4-16 39,-2-42-14,-17-43 27,-15-134 38,-44-323-264,67 459 152,-10-34 22,8 80-3,17 53-1,0 1 1,0-1-1,0 0 0,0 1 1,0-1-1,0 1 1,0-1-1,0 0 0,0 1 1,0-1-1,0 0 1,-1 1-1,1-1 0,0 0 1,0 1-1,0-1 1,0 0-1,-1 1 0,1-1 1,0 0-1,0 0 1,-1 1-1,1-1 0,0 0 1,0 0-1,-1 1 1,1-1-1,0 0 0,-1 0 1,1 0-1,0 0 1,-1 0-1,1 0 0,0 0 1,-1 1-1,1-1 1,0 0-1,-1 0 0,1 0 1,0 0-1,-1-1 1,1 1-1,0 0 0,-1 0 1,1 0-1,0 0 1,0 0-1,-1 0 0,1-1 1,0 1-1,-1 0 1,1 0-1,0 0 0,0-1 1,-1 1-1,1 0 1,0 0-1,0-1 0,-1 1 1,1-1 3,-5 35-19,0 0 0,2-1 0,2 1 0,0 0 0,2 0 0,4 24 19,-4-29-6,14 205-38,2-90 65,-10-115-5,-6-27-22,-1-2 8,0-1 0,1 1 0,-1 0 0,0 0 0,0 0 0,0 0 0,0-1 0,0 1 0,0 0 0,0 0 0,1 0 0,-1 0 0,0 0 0,0 0 0,0 0 0,0 0 0,0-1 0,1 1 0,-1 0 0,0 0 0,0 0 0,0 0 0,0 0 0,1 0 0,-1 0 0,0 0 0,0 0 0,0 0 0,0 0 0,0 0 0,1 0 0,-1 0 0,0 0 0,0 1 0,0-1 0,0 0 0,1 0 0,-1 0 0,0 0 0,0 0 0,0 0 0,0 0 0,0 0 0,0 1 0,1-1 0,-1 0 0,0 0 0,0 0 0,0 0 0,0 0 0,0 1-2,4-52 30,-1 7-29,4-48 24,-3-85-25,-27-164-32,-17-25 20,25 278 55,7 69-38,8 18-6,0 1 0,0 0 0,0 0 0,-1 0 0,1 0 0,0-1 0,0 1 0,0 0 0,-1 0 0,1 0 0,0 0 0,0 0 0,-1 0 0,1 0 0,0 0 0,0 0 0,-1 0 0,1 0 0,0 0 0,0 0 0,-1 0 0,1 0 0,0 0 0,0 0 0,-1 0 0,1 0 0,0 1 0,0-1 0,0 0 0,-1 0 0,1 0 0,0 0 0,0 0 0,0 1 0,-1-1 0,1 0 0,0 0 0,0 1 0,0-1 0,0 0 0,0 0 0,-1 1 0,1-1 0,0 0 0,0 0 0,0 1 0,0-1 0,0 0 0,0 0 0,0 1 0,0-1 0,0 0 0,0 1 0,0-1 0,0 0 0,0 0 0,0 1-1,0-1 2,-9 40-16,1-1 0,2 2 0,2-1 0,1 1 0,1 0 0,2 7 16,0-27-9,-3 35 2,3 0 1,1 0-1,3-1 0,1 1 1,3-1-1,2 0 0,14 45 7,-21-87 5,1-1 0,1 0-1,0 0 1,0 0-1,1 0 1,1-1 0,-1 0-1,2-1 1,6 9-5,-12-18 4,-1 0-1,1 0 1,-1 0 0,1-1-1,-1 1 1,1-1 0,0 1-1,-1-1 1,1 0 0,0 1 0,-1-1-1,1 0 1,0-1 0,-1 1-1,1 0 1,-1 0 0,1-1-1,0 1 1,-1-1 0,1 0 0,-1 1-1,1-1 1,-1 0 0,1 0-1,-1 0 1,0 0 0,1 0-1,-1-1 1,0 1 0,0 0 0,1-1-1,-1 1 1,0-1 0,0 1-1,-1-1 1,1 0 0,0 1-1,0-1 1,-1 0 0,1-1-4,10-21 11,-1 0-1,-1-1 1,-1 0 0,-2 0 0,0-1 0,0 0-1,-2-1 1,-1 1 0,-1-1 0,-1 1 0,-2-20-11,1-36-5,-3 0 0,-3 0 0,-3 1 0,-11-40 5,-4-10 13,23 124-14,0-3-1,0 1 0,-1-1 0,0 1 0,0 0 0,-1-1 0,0 1 0,-1-1 2,1 9-21,1 2 15,1 1 0,-1-1 0,1 0 0,-1 1 0,1-1 0,0 1 0,-1 0-1,1 0 1,0-1 0,0 1 0,0 0 0,0 0 0,0 0 0,0 0 0,1 1 0,-1-1 0,1 0 0,-1 0 0,1 0 0,0 0 0,-1 2 6,0 2-1,-5 30-8,2 1 1,0-1-1,2 1 1,2 0-1,1 11 9,5 55-39,9 51 39,-8-107 13,2-1-1,2 0 1,9 24-13,-8-32 29,-12-37-26,0-1-1,1 0 1,-1 0-1,0 0 0,0 0 1,0 0-1,0 0 1,1 0-1,-1 0 1,0 0-1,0 0 1,0 0-1,0 0 1,0 0-1,1 0 0,-1 0 1,0 0-1,0 0 1,0-1-1,0 1 1,1 0-1,-1 0 1,0 0-1,0 0 1,0 0-1,0 0 0,0 0 1,0 0-1,0-1 1,1 1-1,-1 0 1,0 0-1,0 0 1,0 0-1,0-1 1,0 1-1,0 0 0,0 0 1,0 0-1,0 0 1,0-1-1,0 1 1,0 0-1,0 0 1,0 0-1,0-1 1,0 1-1,0 0 0,0 0 1,0 0-1,0 0 1,0-1-1,0 1 1,0 0-1,0 0 1,0 0-1,0 0 1,0-1-1,0 1 0,0 0 1,-1 0-1,1 0 1,0 0-3,-3-49 80,-18-168 8,-28-65-79,11 119 7,18 108 0,20 55-16,-1-1-1,1 0-1,0 0 1,-1 0 0,1 1-1,-1-1 1,1 0-1,-1 0 1,1 0 0,-1 1-1,0-1 1,1 0-1,-1 1 1,0-1-1,1 0 1,-1 1 0,0-1-1,0 1 1,1-1-1,-1 1 1,0 0 0,0-1-1,0 1 1,0 0-1,1 0 1,-1 0 0,0 0-1,0 0 1,0 0-1,0 0 1,0 0-1,1 0 1,-1 0 0,0 0-1,0 1 2,-2 2-5,1 0 1,-1 0-1,1 0 0,0 1 0,0-1 0,0 1 1,1 0-1,-1 0 0,1-1 0,-1 1 0,1 0 1,0 1-1,0-1 0,1 0 0,-1 3 5,0 28-13,1 1 0,1-1 0,2 0 0,1 0 0,8 30 13,-5-18-5,-3-19 4,-1-6 5,1 0 0,0 0-1,1-1 1,5 12-4,-10-32 2,0 0 0,0 0 0,0 0-1,0 0 1,1 0 0,-1 0 0,0 0 0,0 0 0,1 0-1,-1 0 1,0 0 0,1 0 0,-1-1 0,1 1 0,-1 0-1,1 0 1,-1-1 0,1 1 0,0 0 0,-1-1-1,1 1 1,0 0 0,-1-1 0,1 1 0,0-1 0,0 0-1,-1 1 1,1-1 0,0 0 0,0 1 0,0-1-1,-1 0 1,1 0 0,0 0 0,0 0 0,0 0 0,0 0-1,-1 0 1,1 0 0,0 0 0,0 0 0,0-1-1,0 1 1,-1 0 0,1-1 0,0 1 0,0 0 0,-1-1-1,1 1 1,0-1 0,-1 0 0,2 0-2,0-2 4,-1-1-1,1 1 1,0-1 0,-1 0 0,0 1-1,0-1 1,0 0 0,0 0 0,0 0-1,-1 0 1,1-2-4,2-31 30,-2 0-1,-1-1 0,-1 1 1,-2 0-1,-1 0 0,-2 0 1,-1 0-1,-11-34-29,-45-130 29,-6 6-29,38 130-5,31 64 2,-1 0 1,1 0-1,0 0 0,-1 1 0,1-1 1,-1 0-1,1 0 0,-1 1 1,1-1-1,-1 0 0,1 1 1,-1-1-1,0 1 0,1-1 0,-1 1 1,0-1-1,1 1 0,-1 0 1,0-1-1,0 1 0,1 0 1,-1 0-1,0-1 0,0 1 0,1 0 1,-1 0-1,0 0 0,0 0 1,0 0-1,1 0 0,-1 0 1,0 1-1,0-1 0,1 0 0,-1 0 1,0 1-1,0-1 0,1 1 1,-1-1-1,0 1 0,1-1 1,-1 1-1,0-1 0,1 1 0,-1-1 1,0 2 2,0 0-7,-1 1-1,1-1 1,-1 1 0,1 0 0,0-1 0,0 1 0,0 0-1,1 0 1,-1 0 0,0 0 0,1 0 0,0 0 0,-1 1 7,4 73-58,-2-62 51,1 0-1,1 0 0,0-1 0,1 1 1,0-1-1,1 0 0,0-1 1,1 1-1,2 2 8,3 6-3,1 0 1,1 0-1,1-2 0,9 10 3,-15-19 2,1-1 0,-1 0-1,2-1 1,-1 0 0,1-1 0,0 0-1,1-1 1,0-1 0,0 1 0,0-2-2,14 4 30,-24-8-27,-1-1-1,1 0 1,-1 0 0,1 0-1,-1 0 1,1 0-1,-1 0 1,1 0-1,-1 0 1,1-1 0,-1 1-1,1 0 1,-1 0-1,1 0 1,-1-1-1,1 1 1,-1 0 0,1 0-1,-1-1 1,1 1-1,-1-1 1,0 1-1,1 0 1,-1-1 0,1 1-1,-1-1 1,0 1-1,1-1 1,-1 1-1,0-1 1,0 1 0,0-1-1,1 0 1,-1 1-1,0-1 1,0 1-1,0-1 1,0 0 0,0 1-1,0-1 1,0 1-1,0-1 1,0 0-3,-1-28 59,-5 5-45,-1 0 0,0 0 1,-2 1-1,0 0 1,-1 1-1,-5-7-14,-17-38 22,6 4-25,-1 2 0,-4 2 0,-1 1 0,-32-42 3,61 95-6,0 0 1,-1 0 0,1 0-1,-1 1 1,0 0 0,0 0-1,-1 0 1,1 0 0,-1 1-1,1 0 1,-1 0 0,0 0-1,0 1 1,0-1 0,0 2-1,-1-1 1,1 1 0,0-1-1,-1 2 1,1-1 0,-1 1-1,1 0 1,0 0 0,-5 1 5,10 0-4,-1-1 1,0 1 0,0 0-1,0 0 1,0 0 0,0-1 0,1 1-1,-1 0 1,0 0 0,1 0 0,-1 0-1,1 1 1,-1-1 0,1 0-1,-1 0 1,1 0 0,-1 0 0,1 1-1,0-1 1,0 0 0,0 0-1,-1 1 1,1-1 0,0 0 3,21 40-28,24 51-10,-30-60 33,0-1 1,1-1-1,2-1 0,1 0 1,3 2 4,-13-21 2,1-1 1,0 0 0,0-1 0,0 0 0,1-1 0,0 0 0,0-1 0,3 1-3,-12-6 1,53 20 28,-53-21-27,-1 1 0,1-1 0,0 0 1,0 0-1,0 0 0,-1 0 0,1 0 1,0 0-1,0 0 0,0-1 0,-1 1 1,1-1-1,0 1 0,0-1 0,-1 0 0,1 0 1,-1 0-1,1 0 0,-1 0 0,1 0 1,-1 0-1,1-1 0,-1 1 0,0-1 0,1 1 1,-1-1-1,0 1 0,0-1 0,0 0 1,0-1-3,0-2 8,0-1-1,-1 0 1,1 1 0,-1-1 0,-1 0 0,1 0 0,-1 1 0,1-1 0,-1 1 0,-1-1 0,1 1 0,-1-1 0,0 1 0,0 0 0,0 0 0,-2-3-8,-1-5 6,-19-46 23,-3 1 0,-20-31-29,-4-9-3,-23-57-19,33 87 14,19 24 4,17 38-16,-5 2-9,14 6-71,11 36 69,18 8 14,16 28-7,33 72 9,-51-95 22,42 74 2,-17-1 47,-53-114-37,-10-10 33,-4-8-44,1 1-1,0-2 1,1 0 0,0 0 0,0-1-1,0 0 1,1 0 0,1-1-1,-6-11-7,3 8 4,-70-117 27,23 36-30,46 75-1,-2 0 0,0 2 0,-14-16 0,-8-11-1,17 21-3,2-1 0,0-1 0,2-1 0,0-1 4,13 25-2,-2-4-5,0 0 0,0 1 0,-1-1 0,1 1 0,-1 0 1,0 0-1,0 0 0,-1 1 0,-1-1 7,-6 3-95,9 11 49,5 0 37,0 1 0,1-1 1,0 0-1,0 0 1,1 0-1,0 0 1,0-1-1,0 1 0,1-1 1,0-1-1,3 5 9,9 12-17,90 117-23,-46-62 40,-47-60 21,1-1 0,0-1 1,15 11-22,-30-26 1,0-1 0,0 0 1,0 0-1,0 1 1,0-1-1,1 0 1,-1 0-1,0 1 0,0-1 1,0 0-1,0 0 1,1 1-1,-1-1 1,0 0-1,0 0 0,0 0 1,0 0-1,1 1 1,-1-1-1,0 0 1,0 0-1,1 0 1,-1 0-1,0 0 0,0 0 1,1 0-1,-1 0 1,0 0-1,0 0 1,1 0-1,-1 0 0,0 0 1,0 0-1,1 0 1,-1 0-1,0 0 1,0 0-1,0 0 0,1 0 1,-1 0-1,0 0 1,0-1-1,1 1 1,-1 0-1,0 0 0,0 0 1,0 0-1,1-1 1,-1 1-1,0 0 1,0 0-1,0 0 1,0-1-1,0 1 0,1 0 1,-1-1-2,-4-18 92,-8-6-71,0 0 1,-2 1 0,0 1 0,-14-17-22,13 19 11,-13-18-5,-1 1-1,-2 1 0,-24-21-5,-28-19-49,-45-28 49,123 101-7,3 1-1,-1 1 0,0 0 0,0 0 1,0 0-1,0 0 0,0 1 1,0-1-1,0 1 0,0 0 0,0 0 1,-1 0-1,-1 0 8,4 11-93,4 0 86,1 0 0,0 0 0,0-1 0,1 0 1,0 0-1,1 0 0,-1 0 0,1-1 0,1 0 1,4 5 6,17 14-8,1 0 1,23 14 7,38 35-3,-64-48 10,-20-20-2,1 0 1,0-1-1,1 1 0,0-2 1,0 1-1,0-1 0,0-1 1,8 4-6,-16-9 1,1 0 1,-1 0 0,0 0 0,1 0 0,-1 0 0,0 0-1,1 0 1,-1 0 0,0 0 0,1 0 0,-1 0 0,1-1 0,-1 1-1,0 0 1,0 0 0,1 0 0,-1 0 0,0-1 0,1 1 0,-1 0-1,0 0 1,1-1 0,-1 1 0,0 0 0,0-1 0,0 1-1,1 0 1,-1-1 0,0 1 0,0 0 0,0-1 0,1 1 0,-1 0-1,0-1 1,0 1 0,0-1 0,0 1 0,0 0 0,0-1 0,0 1-1,0-1 1,0 1 0,0 0 0,0-1 0,0 1 0,0-1-1,0 1 1,0-1 0,0 1 0,-1 0 0,1-1 0,0 1 0,0 0-1,0-1 1,0 1 0,-1 0 0,1-1 0,0 1 0,0 0 0,-1-1-1,1 1 1,0 0-2,-25-38 54,7 11-31,-2 0 0,0 2 1,-2 1-1,-9-9-23,-120-112 9,127 122-13,0 1 0,-1 2 0,-1 1-1,0 1 1,-2 2 0,-13-6 4,-69-22-57,106 43 48,1-1 0,-1 1 0,0-1 1,1 1-1,-1 0 0,0 1 0,0-1 1,0 1-1,0 0 0,1 0 0,-1 0 1,0 0-1,0 1 0,0 0 0,0 0 1,1 0-1,-1 1 0,-1 0 9,4-1-3,1-1 0,-1 1-1,1 0 1,-1-1 0,1 1 0,-1 0-1,1 0 1,-1 0 0,1-1 0,0 1-1,-1 0 1,1 0 0,0 0 0,0 0-1,-1 0 1,1 0 0,0 0 0,0-1-1,0 1 1,0 0 0,0 0-1,0 0 1,0 0 0,1 0 0,-1 0-1,0 0 1,0 0 0,1-1 0,-1 1-1,0 0 1,1 0 0,-1 0 3,17 29-45,65 54 20,-45-37 19,-24-30 5,1 1 0,1-2 0,0 0 0,10 7 1,-15-16 5,1 0 0,0 0-1,1-1 1,-1-1 0,1 0 0,0-1 0,11 2-5,-23-5 2,1-1 0,-1 0 0,1 0 0,0 0 0,-1 1-1,1-1 1,0 0 0,-1 0 0,1 0 0,0 0 0,-1 0 0,1 0 0,-1-1 0,1 1 0,0 0 0,-1 0 0,1 0 0,0-1 0,-1 1 0,1 0 0,-1-1 0,1 1 0,-1-1 0,1 1 0,-1 0 0,1-1 0,-1 1 0,1-1 0,-1 0 0,0 1 0,1-1 0,-1 1 0,0-1 0,1 0 0,-1 1 0,0-1 0,1 0 0,-1 1 0,0-1 0,0 0 0,0 0 0,0 1 0,0-1 0,0 0 0,0 0 0,0 0-2,-5-35 67,-1 21-56,-1 0-1,-1 0 1,0 1-1,0 0 1,-1 0-1,-1 1 1,0 1-1,0 0 1,-3-2-11,3 2-6,-1 0 1,0 1 0,0 1-1,-1-1 1,0 2-1,0 0 1,-1 1-1,0 1 1,-1 0-1,1 1 1,-1 0-1,0 1 1,0 1-1,0 1 1,-1 0-1,1 1 1,-1 1-1,1 1 1,-1 0 0,-1 1 5,2 2-13,0 0 1,0 1-1,1 1 1,-1 0-1,1 1 1,0 1-1,-10 7 13,17-9-4,0 0-1,-1 0 0,2 0 0,-1 1 0,0 0 0,1 0 0,0 1 0,0 0 0,1 0 0,0 0 0,0 1 0,0-1 0,1 1 0,0 0 0,-2 6 5,0 10-13,1 0 0,1 1-1,1-1 1,1 1-1,0 0 1,3 21 13,3-4-5,0 0-1,3 0 1,1-1 0,2 0-1,1 0 1,4 7 5,10 24 6,3-2 0,2-1 0,11 16-7,33 43 19,-26-57 6,-37-57-11,-11-14-11,1 2 31,-3-5 15,1-3-1,1 1-34,0 1-1,0-1 1,-1 1-1,0-1 1,0 1-1,0-1 0,0 1 1,-1-1-1,0 1 1,0-3-13,-23-86 48,-2-57-9,17 102-37,2 6-7,-2 0 0,-1 0 1,-8-17 4,-24-59-18,42 116 17,-2-7-4,0 0-1,0 0 0,-1 1 0,0-1 0,-1 1 0,1-1 0,-1 2 0,-1-1 1,1 0-1,-1 1 0,-1-1 6,6 7-5,-1 1 0,0-1 0,0 0 0,1 1 0,-1-1 0,0 1 1,0-1-1,0 1 0,0 0 0,0-1 0,0 1 0,0 0 0,0 0 0,1 0 0,-1-1 0,0 1 0,0 0 0,0 1 1,0-1-1,0 0 0,0 0 0,0 0 0,0 1 0,0-1 0,0 0 0,0 1 0,0-1 0,1 1 0,-1-1 1,0 1-1,0 0 0,0-1 0,1 1 0,-1 0 0,0 0 0,1-1 0,-1 1 0,1 0 0,-1 0 0,1 0 1,-1 1 4,-11 69-84,9-16 71,2 0 0,2 1 1,2-1-1,6 34 13,-4-38 0,30 237 1,-28-242 5,15 68 5,-18-98-8,-2-8-1,0-1 0,0 0-1,1 1 1,0-1 0,0 0-1,0-1 1,1 1 0,1 2-3,10 1 46,-15-14 4,-2-1-42,1 1-1,-1-1 1,1 1 0,0-1 0,0 0 0,0 0-1,1 0 1,-1 1 0,1-1 0,0 0 0,0 0 0,1 0-7,-1-9 7,0-36 12,-4-67 26,-33-133-13,33 225-32,-9-68 0,-18-66 0,-33-87 8,48 204-18,16 41 8,-1 1 0,1 0 0,0-1 0,0 1 0,-1 0 0,1-1 0,0 1 1,0 0-1,-1 0 0,1-1 0,0 1 0,-1 0 0,1 0 0,0 0 0,-1-1 1,1 1-1,0 0 0,-1 0 0,1 0 0,0 0 0,-1 0 0,1 0 0,-1 0 1,1 0-1,0 0 0,-1 0 0,1 0 0,0 0 0,-1 0 0,1 0 0,0 0 0,-1 1 1,1-1-1,0 0 0,-1 0 0,1 0 0,0 1 0,-1-1 0,1 0 0,0 0 1,0 1-1,-1-1 0,1 0 0,0 1 0,0-1 0,-1 0 0,1 1 0,0-1 1,0 0-1,0 1 0,0-1 0,-1 1 0,1-1 0,0 1 0,0-1 0,0 0 2,-7 31-62,6-26 66,-3 17-8,1 0 1,2 1-1,0-1 1,0 4 3,1-1-4,0 180-60,23 198 64,-14-327 20,2 0 0,8 23-20,-16-69 42,-13-48 15,-3-66 14,-27-338-63,36 363-16,0-19-20,-10-51 28,11 118-32,1 11-18,-8 29-67,6 8 101,2 0 0,1 1 0,2-1 0,2 11 16,-3-32-6,2 14 0,6 136-28,20 108 34,-18-213 11,3 0 0,18 53-11,-7-56 9,-9-43 24,-14-15-30,0 0 0,0 0 0,0 0 0,0 0 0,0 0 0,0-1 0,0 1 0,0 0-1,0 0 1,0-1 0,0 1 0,0-1 0,0 1 0,-1-1 0,1 0 0,0 1-1,0-1 1,0 0 0,-1 0 0,1 1 0,0-1 0,-1 0 0,1 0 0,0 0 0,-1 0-1,1 0 1,-1 0 0,1 0 0,-1 0 0,0 0 0,1-2-3,4-15 3,-1 0 1,0 0 0,-1-1-1,1-16-3,1-5 6,-2 13-3,-1-1-1,0 1 1,-3-15-3,6-177 3,-9 93 19,-1 85-8,1 51-89,-8 59 8,7-40 54,0 1 0,2 0 0,1 16 13,-1 3-1,-6 105-7,9-67 15,4 0 1,3-1-1,4 1 0,3 2-7,1-34 11,2-22 4,-16-33-15,-1 0 0,0 0 0,0 0 0,0 0 1,1 0-1,-1 0 0,0 0 0,0 0 0,0 0 0,0 0 1,1 0-1,-1 0 0,0 0 0,0 0 0,0 0 0,1 1 1,-1-1-1,0 0 0,0 0 0,0 0 0,0 0 0,0 0 1,1 0-1,-1 1 0,0-1 0,0 0 0,0 0 0,0 0 0,0 0 1,0 1-1,0-1 0,1 0 0,-1 0 0,0 0 0,0 1 1,0-1-1,0 0 0,0 0 0,0 0 0,0 1 0,0-1 1,0 0-1,0 0 0,0 1 0,0-1 0,0 0 0,0 0 1,0 0-1,0 1 0,0-1 0,0 0 0,0 0 0,-1 0 0,1 1 1,0-1-1,0 0 0,0 0 0,0 0 0,0 0 0,0 1 1,-1-1-1,1 0 0,0 0 0,0 0 0,0 0 0,0 0 0,-4 4 16,6-4 22,7-9-22,-4 5-17,0-1-1,0-1 1,-1 1 0,1-1 0,-1 0 0,0 0-1,-1 0 1,1-1 0,-1 1 0,0-1 1,10-18-3,27-62-13,-3-27-32,-37 114 48,1-2-5,0 0 0,-1 0 0,1 1 0,0-1 0,0 0 0,0 0 0,0 1 0,0-1 0,0 1 0,0-1 0,1 1 0,-1 0 0,0-1 0,1 1 0,-1 0 0,1 0 5,-11 20-85,-1 18 91,-1 0 0,-2-1 0,-1-1 1,-1 0-1,-2-1 0,-13 19-6,-92 105 151,122-158-151,0 0 1,-1 0-1,1 0 1,0 0-1,0 0 0,-1 1 1,1-1-1,0 0 1,0 0-1,0 0 1,-1 0-1,1 0 0,0 1 1,0-1-1,0 0 1,-1 0-1,1 1 0,0-1 1,0 0-1,0 0 1,0 1-1,0-1 1,0 0-1,0 0 0,-1 1 1,1-1-1,0 0 1,0 0-1,0 1 1,0-1-1,0 0 0,0 1 1,0-1-1,0 0 1,0 0-1,0 1 1,0-1-1,0 0 0,0 1 1,1-1-1,-1 0 1,0 0-1,0 1 1,0-1-1,0 0 0,0 0 1,0 1-1,1-1 1,-1 0-1,0 0 1,0 0-1,0 1 0,0-1 1,1 0-1,-1 0 1,0 0-1,0 0 1,1 0-1,-1 1 0,0-1 1,0 0-1,1 0 0,15-6 35,32-34-24,77-82-53,-119 115 39,94-80-15,-42 56 3,-57 31 15,-1 0-1,0 0 0,1 0 1,-1 0-1,1 0 0,-1 0 1,0 0-1,1 1 0,-1-1 1,1 0-1,-1 0 0,0 0 0,1 1 1,-1-1-1,0 0 0,1 0 1,-1 1-1,0-1 0,1 0 1,-1 1-1,0-1 0,1 1 1,-1-1-1,0 0 0,0 1 0,0-1 1,1 1-1,-1-1 0,0 1 1,0-1-1,0 0 0,0 1 1,0-1-1,0 1 0,0-1 0,0 1 1,0-1-1,0 1 0,0-1 1,0 1-1,0-1 0,0 1 1,0-1-1,0 1 0,0-1 1,0 1-1,-1-1 0,1 1 1,-24 34-32,15-24 32,-81 105 31,74-96-26,1 1 0,1 1 1,-6 12-6,15-26 6,-5 17 12,28-25-9,-10-4-6,0 1-1,0-1 1,0 0-1,-1-1 1,1 0-1,-1-1 1,0 0-1,0 0 1,1-3-3,4-3 0,1 1 0,-1 0 0,1 1 0,1 1 0,9-5 0,-2 1-7,-8 4 4,0 1-1,1 1 1,-1 0-1,1 1 1,4 0 3,-14 5-3,-4 0 2,0 1 1,1 0 0,-1 0 0,0 0 0,0 0-1,0 0 1,1-1 0,-1 1 0,0 0 0,0 0-1,1 0 1,-1 0 0,0 0 0,0 0 0,1 0-1,-1 0 1,0 0 0,0 0 0,1 0 0,-1 0-1,0 0 1,0 0 0,1 0 0,-1 0 0,0 1-1,0-1 1,0 0 0,1 0 0,-1 0 0,0 0-1,0 0 1,0 1 0,1-1 0,-1 0-1,0 0 1,0 0 0,0 1 0,0-1 0,1 0-1,-1 0 1,0 1 0,0-1 0,0 0 0,0 0-1,0 1 1,0-1 0,0 0 0,0 0 0,0 1-1,0-1 1,0 0 0,0 1 0,0-1 0,0 0-1,0 0 1,0 1 0,0-1 0,0 0 0,0 1-1,0-1 1,0 0 0,0 0 0,0 1 0,-1 3-3,1 0 1,-1 0-1,0 0 1,0 0-1,0 0 1,0 0-1,0 0 0,-1 0 1,0-1-1,1 1 1,-1-1-1,-2 3 3,-2 6 1,-13 19 5,-1 0 0,-1-2 0,-1 0 0,-1-2 0,-6 3-6,-9 13 16,32-35-12,0 1 1,0 0-1,1 0 1,0 0-1,0 1 1,1 0-1,0 1-4,-2 4 2,5-14-2,2-1 0,-1-1 1,0 1-1,1 0 0,-1 0 1,0 0-1,1 0 0,-1 0 0,0 0 1,1 0-1,-1 0 0,0 0 1,1 1-1,-1-1 0,0 0 0,1 0 1,-1 0-1,0 0 0,1 0 0,-1 1 1,0-1-1,1 0 0,-1 0 1,0 1-1,0-1 0,1 0 0,-1 1 1,0-1-1,0 0 0,0 1 1,1-1-1,-1 0 0,0 1 0,0-1 1,0 0-1,0 1 0,0-1 1,1 1-1,-1-1 0,0 0 0,0 1 1,0-1-1,0 1 0,0-1 0,0 0 1,0 1-1,0-1 0,0 1 1,-1-1-1,1 0 0,0 1 0,0-1 1,0 0-1,0 1 0,0-1 1,-1 1-1,1-1 0,0 0 0,0 1 1,0-1-1,-1 0 0,1 0 1,0 1-1,0-1 0,-1 0 0,1 0 1,0 1-1,-1-1 0,6-1 4,0-1-1,0 1 1,-1-1 0,1 0 0,0 0 0,-1-1 0,0 0-1,1 0 1,0-1-4,7-4 3,82-48-4,-90 53-1,0 0 1,0 0 0,0 1-1,1-1 1,-1 1 0,0 0-1,1 1 1,-1-1-1,1 1 1,0 0 0,-1 0-1,1 1 1,0-1-1,-1 1 1,1 0 0,0 1-1,-1 0 1,1-1 0,0 2-1,-1-1 1,1 1-1,-1-1 1,1 1 0,-1 1-1,0-1 1,0 1 0,1 0 1,2 7-2,0 1 0,-1 0 0,0 0 0,0 0 0,-1 1 0,0 0 0,-1 0 0,0 1 0,-1-1 0,0 1 0,-1 0 1,0 0-1,0 6 2,-1-12 1,21 116 5,-17-95-1,-3-19-1,-1 0 0,1 0 0,0 0 0,1 0-1,0-1 1,0 1 0,2 3-4,8 12 19,-8-29 17,-20-15-20,1-18-24,-15-15-20,-114-170 8,44 59-19,46 95 29,52 67 5,0 0 1,0 0-1,0 0 1,-1 1 0,1-1-1,0 1 1,-1-1 0,1 1-1,-1 0 1,0-1 0,1 1-1,-1 0 1,0 0 0,0 0-1,1 1 1,-1-1 0,0 0-1,0 1 1,0 0 0,0-1-1,0 1 1,0 0 0,0 0-1,0 0 1,1 0-1,-1 1 1,-2-1 4,3 3-4,0-1-1,0 0 1,0 1-1,0-1 1,0 0-1,1 1 1,-1-1-1,1 1 1,-1-1-1,1 1 1,0-1-1,0 1 1,0-1-1,0 1 1,0 0-1,1-1 1,-1 1 0,1-1-1,-1 0 1,1 1-1,0-1 1,0 1-1,0-1 1,0 0-1,0 0 5,9 16-11,0 0 0,1-1 0,0-1 0,2 0-1,-1-1 1,8 6 11,2 4-4,17 16 12,1-2 0,2-2 0,1-3 0,24 14-8,-49-35 14,-1 1 0,0 1 0,-1 0 0,-1 2 0,8 10-14,-8-8 10,0 0 0,-1 1 1,-1 1-1,1 4-10,15 45 16,-26-58-13,-1-5 4,0 0 0,0 1 1,0-1-1,-1 0 0,0 0 0,0 1 0,-1-1 0,0 1 1,0-1-1,0 1 0,-1-1 0,0 0 0,-1 4-7,0-3 12,2-6-10,-1-1 1,1 1 0,-1 0 0,1 0 0,-1-1-1,0 1 1,1 0 0,-1-1 0,0 1-1,0-1 1,0 1 0,0-1 0,0 1-1,0-1 1,-1 0 0,1 0 0,0 1-1,0-1 1,-1 0-3,0 0 1,1 0 4,0 0 0,-1 0 1,1 0-1,0 0 1,-1-1-1,1 1 0,-1 0 1,0-1-1,1 1 0,-1-1 1,1 0-1,-1 1 1,0-1-1,1 0 0,-1 0 1,1 0-1,-1-1 1,0 1-1,0-1-5,-4-2 7,1 0-1,0-1 1,0 0 0,0 0 0,0 0 0,1-1-1,-4-5-6,1 3 2,-30-36-52,2-2-1,2-1 0,2-2 0,-8-19 51,0-8-108,3-1-1,-9-33 109,-12-27-13,34 66-2,12 52 15,16 22-10,0 0 0,0 0-1,-1 1 1,0 0 0,0 0 0,0 0 0,0 0-1,0 2 11,5 6-7,91 123-39,44 121 54,-138-246-6,5 9 3,0 0 0,-1 1 0,-1 1 0,0 0 0,1 7-5,32 126 84,-35-116-63,-1 0 0,-2 0 0,-1 2-21,-2-28 1,28 173 39,-28-183-36,-1 0 0,0 0 0,1 0-1,-1-1 1,0 1 0,0 0 0,0 0 0,-1 0 0,1 0-1,0 0 1,-1-1 0,0 1 0,1 0 0,-1 0-1,-1 1-3,5-5 34,-3 1-33,0 0-1,0 0 0,0 0 1,0 0-1,0 0 0,0 0 1,-1 0-1,1 0 0,0 0 1,0-1-1,0 1 1,0 0-1,0 0 0,0 0 1,0 0-1,0 0 0,0 0 1,0 0-1,0 0 0,0-1 1,0 1-1,0 0 1,0 0-1,0 0 0,0 0 1,0 0-1,0 0 0,0 0 1,0-1-1,0 1 1,0 0-1,0 0 0,0 0 1,1 0-1,-1 0 0,0 0 1,0 0-1,0 0 0,0-1 1,0 1-1,0 0 1,0 0-1,0 0 0,0 0 1,0 0-1,0 0 0,0 0 1,1 0-1,-1 0 0,0 0 0,-8-12-2,0 1 0,1-2 0,1 1 0,0-1-1,0 0 1,-3-14 2,1 2-1,0 0-1,2 0 0,1-1 1,1-1-1,-1-10 2,-39-191-69,-2-72 105,33 224-3,10 63-21,3 13-13,0 1 1,0-1-1,0 0 0,0 0 0,0 1 0,0-1 0,-1 0 1,1 0-1,0 0 0,0 1 0,0-1 0,0 0 0,-1 0 1,1 0-1,0 0 0,0 1 0,0-1 0,-1 0 0,1 0 1,0 0-1,0 0 0,0 0 0,-1 0 0,1 0 1,0 0-1,0 0 0,-1 0 0,1 0 0,0 0 0,0 0 1,-1 0-1,1 0 0,0 0 0,0 0 0,0 0 0,-1 0 1,1 0-1,0 0 0,0 0 0,-1-1 0,1 1 0,0 0 1,0 0-1,0 0 0,0 0 0,-1-1 0,1 1 1,0 0-1,0 0 0,0 0 0,0-1 0,0 1 0,-1 0 1,1 0-1,0-1 0,0 1 0,0 0 0,0 0 0,0-1 1,0 1-1,0 0 0,0 0 0,0-1 1,3 57-39,1-10 30,2 0 0,1 0 0,2-1 0,2 0 0,2-1 0,15 36 9,34 110 5,14 25 43,-60-180-31,-10-14 18,-17-17 101,3-8-104,1-9-20,-25-65-13,10-11-22,20 74 19,0 0 0,1 0 0,1 0-1,0 0 1,1 0 0,2-14 4,0-21-7,10-102-17,-13 149 23,0 0-1,0-1 0,1 1 1,-1 0-1,1-1 1,0 1-1,0 0 0,0 0 1,0 0-1,0-1 1,0 1-1,1 1 0,0-1 1,-1 0-1,1 0 2,-2 3-1,1-1 0,-1 1 1,0 0-1,0-1 0,0 1 0,0 0 0,1 0 0,-1-1 0,0 1 1,0 0-1,1 0 0,-1-1 0,0 1 0,0 0 0,1 0 0,-1 0 1,0 0-1,0-1 0,1 1 0,-1 0 0,0 0 0,1 0 0,-1 0 0,0 0 1,0 0-1,1 0 0,-1 0 0,0 0 0,1 0 0,-1 0 0,0 0 1,0 0-1,1 0 0,-1 0 0,0 1 0,1-1 0,-1 0 0,0 0 1,0 0-1,1 0 0,-1 1 0,0-1 0,0 0 0,1 0 0,-1 0 1,0 1-1,0-1 0,0 0 0,1 1 0,-1-1 0,0 0 0,0 0 1,0 1-1,0-1 0,0 0 0,0 1 1,3 2-5,-1 1 3,0 0 1,0-1 0,0 1-1,0 0 1,-1 0 0,0 0-1,1 0 1,-1 0 0,0 0-1,-1 1 1,1-1 0,-1 0-1,1 4 2,20 190 3,-17-131 20,-3 1 1,-4 36-24,-15 94 63,1-34 49,17-157-102,-1-1 0,0 1 1,0 0-1,0-1 0,-1 1 1,1-1-1,-2 0 1,1 0-1,-1 2-10,-10 22 89,13-30-86,0 0 0,0 0 0,1 0 0,-1 0 0,0 0 0,0 0-1,0 0 1,0 0 0,0 0 0,0 0 0,1 0 0,-1 0 0,0 0 0,0 0 0,0 0 0,0 1-1,0-1 1,0 0 0,0 0 0,0 0 0,1 0 0,-1 0 0,0 0 0,0 0 0,0 0-1,0 1 1,0-1 0,0 0 0,0 0 0,0 0 0,0 0 0,0 0 0,0 0 0,0 1 0,0-1-1,0 0 1,0 0 0,0 0 0,0 0 0,0 0 0,0 1 0,0-1 0,0 0 0,0 0-1,0 0 1,0 0 0,0 0 0,0 1 0,0-1 0,0 0 0,0 0 0,0 0 0,0 0-3,0-3 62,-1 2-58,0 1 1,1-1-1,-1 0 0,0 1 0,1-1 0,-1 0 0,1 0 1,0 0-1,-1 1 0,1-1 0,-1 0 0,1 0 0,0 0 1,0 0-1,-1 0 0,1 0 0,0 0 0,0 0 0,0 0 1,0 0-1,0 0 0,0 0 0,0 0 0,0 0 0,0 0 1,1 0-1,-1 1 0,0-1 0,0 0 0,1 0 0,-1 0 1,1 0-5,10-37 66,-5 19-56,0 0 0,-1-1 0,-1 1 0,0-9-10,15-139-9,2-6 8,-18 137 2,-3 33-2,0 1 0,1-1-1,-1 0 1,1 1 0,0-1 0,-1 1-1,1-1 1,0 1 0,0-1 0,0 1-1,1 0 1,-1 0 0,0-1 0,2 0 1,-3 3 0,-10 34-91,-37 133 103,27-105-17,-9 59 5,4-13 24,22-96-21,0 0 1,0 0-1,1 0 1,1 0-1,0 1 1,0 0-4,1-1 1,-5 28 6,-1-29-6,6-11-1,0 1 0,0-1 0,0 1 0,0-1 0,0 0-1,0 1 1,0-1 0,0 1 0,0-1 0,0 1 0,1-1 0,-1 0-1,0 1 1,0-1 0,0 0 0,0 1 0,1-1 0,-1 1-1,0-1 1,0 0 0,1 1 0,-1-1 0,0 0 0,0 0 0,1 1-1,-1-1 1,0 0 0,1 0 0,-1 0 0,0 1 0,1-1 0,-1 0-1,1 0 1,-1 0 0,0 0 0,1 0 0,-1 0 0,0 0 0,1 0-1,-1 0 1,1 0 0,-1 0 0,0 0 0,1 0 0,-1 0-1,0 0 1,1 0 0,-1-1 0,0 1 0,1 0 0,-1 0 0,0-1-1,1 1 1,-1 0 0,32-31-16,20-50-1,28-56 25,-5-3 41,-37 35-12,-17 44-26,-17 53 24,-6 14-30,1 0-6,-27 167 5,19-123 10,-3 12 2,3 2 1,-1 29-17,10-93 1,0 1-1,0-1 1,0 1 0,0-1 0,0 1 0,0 0 0,0-1 0,0 1 0,0-1 0,0 1-1,1-1 1,-1 1 0,0-1 0,0 1 0,0-1 0,1 1 0,-1-1 0,0 1-1,0-1 1,1 0 0,-1 1 0,0-1 0,1 1 0,-1-1 0,0 0 0,1 1 0,-1-1-1,0 0 1,1 0 0,-1 1 0,1-1 0,-1 0 0,0 0 0,1 0 0,-1 1-1,1-1 1,-1 0 0,1 0 0,-1 0 0,1 0 0,-1 0 0,1 0 0,-1 0 0,1 0-1,-1 0 1,0-1 0,1 1 0,-1 0 0,1 0 0,-1 0 0,1 0 0,-1-1-1,0 1 1,1 0 0,-1-1 0,1 1 0,-1 0 0,0-1 0,1 1 0,-1 0 0,0-1-1,1 0 0,6-5 3,-1 0-1,1-1 1,-1 0-1,0 0 0,0-1 1,1-3-3,6-6 1,-13 16-1,23-28 1,-2-2 0,16-31-1,11-42 20,12-60-18,-56 152 3,0 0-1,-1 0 0,0 0 0,-1 0 0,0-1 1,0 1-1,-1-4-4,-2 9 48,-1 10-38,-1 2-22,-28 61-48,18-33 47,-28 68 26,-39 106 13,38-77 12,41-125-34,0-3-1,0 1 0,0-1 0,1 0 0,-1 1 0,1-1 0,-1 1 0,1-1 0,0 1 0,0-1 0,0 1 0,0-1 0,0 1-1,1-1 1,-1 0 0,1 2-3,-1-4 2,0 0-1,0 0 0,0 0 1,1 0-1,-1 1 0,0-1 0,0 0 1,0 0-1,1 0 0,-1 0 1,0 0-1,0 0 0,0 0 1,1 0-1,-1 0 0,0 0 0,0 0 1,0 0-1,1 0 0,-1 0 1,0 0-1,0 0 0,0 0 0,1 0 1,-1 0-1,0-1 0,0 1 1,0 0-1,1 0 0,-1 0 0,0 0 1,0 0-1,0-1 0,0 1 1,1 0-1,-1 0 0,0 0 1,0-1-1,0 1 0,0 0 0,0 0 1,0 0-1,0-1 0,0 1 1,0 0-1,1 0 0,-1-1 0,0 1 1,0 0-1,0-1-1,0 1 1,25-45 21,-1-1 0,-2-1 0,-2-2 0,7-28-22,-13 25 5,-3 0 0,-1-1-1,1-35-4,-9 76 1,-2-27 17,0 39-19,-1-1 1,0 0-1,1 1 0,-1-1 0,1 1 0,-1-1 1,0 1-1,0-1 0,1 1 0,-1 0 0,0-1 1,0 1-1,1 0 0,-1 0 0,0-1 0,0 1 1,1 0-1,-1 0 0,0 0 0,0 0 1,0 0-1,1 0 0,-1 1 0,0-1 0,0 0 1,0 0-1,1 1 0,-1-1 0,0 0 0,0 1 1,1-1-1,-1 1 0,0-1 0,1 1 0,-1-1 1,1 1-1,-1 0 0,0-1 0,1 1 1,-1 0-1,1 0 0,0-1 0,-1 1 0,1 1 1,-31 55-32,-13 26 52,-3-4 0,-26 32-20,68-103 1,-4 3 7,0 1 0,1 0 0,1 1 0,-1 0 0,2 1 0,0-1 0,0 1-1,-3 13-7,6 1 30,3-27-29,1-1 0,-1 1 0,0-1 0,1 1 0,-1-1 0,1 1 0,-1-1 0,1 1 0,-1-1 0,1 0 0,-1 1 0,1-1 0,-1 0 0,1 1 0,-1-1 1,1 0-1,-1 0 0,1 0 0,0 0 0,-1 0 0,1 0 0,-1 0 0,1 0 0,0 0 0,-1 0 0,1 0 0,-1 0 0,1 0 0,-1 0 0,1 0 0,0-1 0,-1 1 0,1 0 0,-1-1 0,1 1 0,-1 0 0,1-1-1,7-5 1,1-1 0,-1 0-1,-1 0 1,1-1-1,-1 0 1,0-1-1,5-5-1,171-169-36,-169 167 39,1 2 1,1 0-1,0 1 1,1 1-1,0 0 0,2 1-2,7 4 15,-22 9-14,-3 3-1,0 0-1,0 1 1,-1-1-1,1 0 1,-1 0-1,0 0 1,0 0-1,0 0 1,-1 1-1,0-1 1,1 0-1,-2 0 1,1 0-1,0 0 1,-1-1-1,-1 4 1,-31 108 7,16-58-3,13-46 5,1 0-1,0 0 1,1 1-1,0-1 1,-1 10-9,3-6 46,-2-20 348,-11-73-161,-3-43-82,8 71-135,-43-221 17,8-3-49,41 269-106,16 65 52,15 64 19,6-1 0,21 49 51,-40-129-1,-6-19 2,0 1 0,2-1 0,7 13-1,22 41 22,-4 14 54,-34-89-65,1 15 106,-9-21 33,2-22-62,-6-103-89,1-103-15,-7-71-24,13 236 51,-4 0-1,-1 0 1,-9-30-11,7 62 24,10 32-24,0 1 0,0-1 0,0 0 0,0 1 0,0-1 0,0 1-1,0-1 1,0 0 0,-1 1 0,1-1 0,0 1 0,0-1 0,-1 1 0,1-1 0,0 1 0,-1-1 0,1 1 0,0-1 0,-1 1-1,1-1 1,-1 1 0,1 0 0,0-1 0,-1 1 0,1 0 0,-1-1 0,1 1 0,-1 0 0,1 0 0,-1 0 0,1-1 0,-1 1-1,0 0 1,1 0 0,-1 0 0,1 0 0,-1 0 0,1 0 0,-1 0 0,1 0 0,-1 0 0,1 1 0,-1-1 0,1 0 0,-1 0-1,1 1 1,-1-1 0,1 0 0,-1 0 0,1 1 0,-1-1 0,-3 34-97,-20 103 29,20-49 41,3 1 0,5 32 27,-2-73-2,10 131 27,-10-173 14,-4-12-1,-6-29-3,-28-169 34,-53-267-75,82 421 2,-19-95 44,26 145-42,0 0 0,0 0 0,0 0 0,0 1 1,-1-1-1,1 0 0,0 0 0,0 0 0,0 0 0,-1 0 1,1 1-1,0-1 0,0 0 0,0 0 0,-1 0 0,1 0 1,0 0-1,0 0 0,-1 0 0,1 0 0,0 0 0,0 0 1,0 0-1,-1 0 0,1 0 0,0 0 0,0 0 0,-1 0 1,1-1-1,0 1 0,0 0 0,0 0 0,-1 0 0,1 0 1,0 0-1,0 0 0,0-1 0,0 1 0,-1 0 0,1 0 2,-7 118-97,5-84 93,-3 32 8,2-1-1,3 1 1,6 43-4,-4-99 42,-2-14 15,0-18-3,-30-139 181,-10-22-113,-17-46-112,49 192-8,-2 1 1,-1 1 0,-6-13-3,16 47 0,1 1 0,0-1-1,0 0 1,0 0-1,0 1 1,0-1-1,0 0 0,-1 1 1,1-1-1,0 0 1,-1 1-1,1-1 1,0 0-1,-1 1 1,1-1-1,0 1 1,-1-1-1,1 1 0,-1-1 1,1 1-1,-1-1 1,1 1-1,-1-1 1,1 1-1,-1 0 1,0-1-1,1 1 1,-1 0-1,1 0 0,-1-1 1,0 1-1,1 0 1,-1 0-1,0 0 1,1 0-1,-1 0 1,0 0-1,1 0 1,-1 0-1,1 0 0,-1 1 1,-1-1-4,1 1-1,-1 0 1,1 0-1,0-1 1,-1 1-1,1 0 0,0 1 1,0-1-1,0 0 1,-1 0-1,1 1 0,0-1 1,1 0-1,-1 1 1,0-1-1,0 1 1,0-1-1,1 1 0,-1 0 1,1-1-1,-1 1 1,1 0-1,-1 0 0,1 0 5,-1 2-7,-7 28-11,1 1 0,1 0 0,2 0 0,-1 32 18,0-7-5,2-30 5,1 1 0,2-1 0,2 27 0,10 53-6,-11-102 8,-1 1 0,1-1 0,0 1 0,0-1 0,0 0 0,1 0 0,0 1 0,0-1 0,0-1 0,1 2-2,17 27 43,-20-34-40,1 0-1,-1 0 1,0 0-1,1 0 1,-1 0-1,0 0 1,1 0-1,-1 0 1,1 0-1,-1 0 1,0 0-1,1 0 1,-1-1-1,0 1 1,1 0-1,-1 0 1,0 0-1,1-1 1,-1 1-1,0 0 1,1 0-1,-1-1 1,0 1-1,0 0 1,1-1 0,-1 1-1,0 0 1,0-1-1,1 1 1,-1 0-1,0-1 1,0 1-1,0-1 1,0 1-1,0-1 1,1 1-1,-1 0 1,0-1-1,0 1 1,0-1-1,0 1 1,0-1-1,0 1 1,0 0-1,0-1 1,0 1-1,-1-1 1,1 1-1,0-1 1,0 1-1,0 0 1,0-1 0,0 1-1,-1-1 1,1 1-1,0 0 1,0-1-1,-1 1 1,1 0-1,0-1 1,0 1-1,-1 0-2,-12-59 65,-15-101 119,11 67-150,-2-10-49,0-47 15,10 63-8,-27-82-11,30 148 1,6 21 15,0-1-1,0 1 1,0 0 0,0-1 0,0 1-1,0 0 1,0 0 0,0-1 0,0 1-1,0 0 1,0-1 0,-1 1 0,1 0-1,0 0 1,0 0 0,0-1 0,0 1-1,-1 0 1,1 0 0,0-1 0,0 1-1,0 0 1,-1 0 0,1 0 0,0 0-1,0 0 1,-1 0 0,1-1 0,0 1-1,0 0 1,-1 0 0,1 0 0,0 0-1,0 0 1,-1 0 0,1 0-1,0 0 1,-1 0 0,1 0 0,0 0-1,0 0 1,-1 1 0,1-1 0,0 0-1,0 0 1,0 0 0,-1 0 0,1 0-1,0 1 1,0-1 0,-1 0 0,1 0-1,0 0 1,0 1 0,0-1 0,0 0-1,-1 1 4,-4 13-68,-2 22 49,2-1 1,1 1-1,1 0 0,2 0 0,1 15 19,11 125-16,-8-151 19,1 1 1,1-1-1,0 0 1,2 0 0,0-1-1,2 0 1,0-1-1,2 0 1,0 1-4,-2-2 19,-9-20-17,0-1 1,1 1 0,-1-1 0,1 1-1,-1-1 1,1 0 0,-1 1-1,1-1 1,-1 0 0,1 1 0,0-1-1,0 0 1,0 0 0,0 0-1,0 0 1,0 0 0,0 0-1,0 0 1,0 0 0,0 0 0,0 0-1,0-1 1,1 1 0,-1 0-1,0-1 1,0 0-3,9-8 76,-8 4-57,17-46 97,-11-49 40,-1-41 15,-17-27-67,-1 49-99,-19-84-5,13 113 4,-14-40-4,21 113-56,8 17-7,-2 57-57,4-27 107,-3 83-19,4-78 24,0 30-8,2 1 1,10 54 15,3-1 7,-15-113-3,0-1-1,0 1 1,0 0 0,1-1 0,-1 0-1,1 1 1,1-1 0,-1 0 0,1 0-1,0-1 1,3 6-4,-6-11 2,1 1-1,-1-1 1,0 1 0,0-1-1,1 1 1,-1-1-1,0 0 1,1 1 0,-1-1-1,1 0 1,-1 0 0,0 1-1,1-1 1,-1 0-1,1 0 1,-1 1 0,1-1-1,-1 0 1,1 0-1,-1 0 1,1 0 0,-1 0-1,0 0 1,1 0 0,-1 0-1,1 0 1,-1 0-1,1 0 1,-1 0 0,1-1-1,-1 1 1,1 0-1,-1 0 1,0 0 0,1-1-1,-1 1 1,1 0 0,-1-1-1,0 1 1,1 0-1,-1-1 1,0 1 0,1-1-1,-1 1 1,0 0-1,0-1 1,1 1 0,-1-1-1,0 1 1,0-1 0,0 1-1,1-1 1,-1 1-1,0-1 1,0 1 0,0-1-1,0 0 1,0 1-1,0-1 1,0 0-2,4-7 3,4-8 6,-1 0 0,-1-1 0,0 0 0,-1-1 1,2-15-10,2-1 8,10-76 33,-15 84-37,7-64-4,-18-35 0,-9-35-23,12 102-2,4 36-39,0 22 61,-1-1 1,1 1-1,-1 0 0,1 0 1,-1 0-1,1 0 0,0 0 1,-1 0-1,1 0 0,-1 0 1,1 0-1,-1 0 1,1 0-1,-1 0 0,1 0 1,0 1-1,-1-1 0,1 0 1,-1 0-1,1 1 0,0-1 1,-1 0-1,1 0 0,-1 1 1,1-1-1,0 0 1,0 1-1,-1-1 0,1 1 1,0-1-1,-1 1 0,1-1 1,0 0-1,0 1 0,0-1 1,-1 1-1,1-1 1,0 1-1,0-1 0,0 1 1,0-1-1,0 1 0,0-1 1,0 1-1,0 0 0,0-1 1,0 1-1,0-1 0,0 1 1,0-1 2,-5 71-50,-38 119 9,29-115 33,-30 60 15,28-86 2,0-12 6,17-38-14,-1 1 0,1 0 1,-1-1-1,1 1 0,-1 0 0,1-1 0,-1 1 1,1 0-1,0-1 0,-1 1 0,1 0 1,-1 0-1,1 0 0,0 0 0,-1 0 1,1 0-1,0 0 0,-1 0 0,1 0 1,0 0-1,-1 0 0,1 1 0,-1-1 1,1 0-1,0 0 0,-1 1 0,1-1 0,-1 0 1,1 1-1,-1-1 0,1 1 0,-1-1 1,1 1-1,-1-1 0,1 1 0,-1-1 1,0 1-1,1-1 0,-1 1 0,0 0 1,1-1-1,-1 1 0,0 0 0,0-1 1,1 1-1,-1 0 0,0 0 0,0-1 0,0 1 1,0 0-1,0-1 0,0 1 0,0 0 1,0 0-1,0-1 0,0 1 0,0 0 1,0 0-1,-1-1 0,1 1 0,0 0 1,0-1-1,-1 1 0,1 0 0,0-1 1,-1 1-1,1-1 0,0 1 0,-1-1 1,1 1-2,4-4 3,0-1 1,0 0 0,0 0 0,-1-1 0,1 1-1,-1-1 1,0 0 0,0 0 0,0 0-1,1-5-3,10-14-4,5-9-1,-1 0-1,-1-2 1,0-5 5,-3 3 15,-1-1-1,8-38-14,-16 47-1,0-1 1,-2 0-1,0-26 1,-2 33-4,0 12 2,-1 1 1,0-1-1,-1 1 1,0-1-1,0 1 1,-1 0-1,0-1 1,-1 1-1,0 0 1,0-1 1,2 9-1,1 0 0,-1 0 0,0 0 1,0 0-1,0 0 0,1 0 0,-1 0 1,-1 1-1,1-1 0,0 0 0,0 1 0,0-1 1,-1 1-1,1-1 0,-1 1 0,1 0 0,-1 0 1,0 0-1,1 0 0,-1 0 0,0 0 0,1 0 1,-1 1-1,0-1 0,0 1 0,0-1 0,0 1 2,-4 0-13,1 1 0,0 0 0,0 0 0,0 1 0,0 0 0,0 0 1,0 0-1,-5 3 12,-47 52-56,-85 99 68,-6 10 12,85-93-16,50-52-7,12-21 0,1 0-1,0 1 0,0-1 0,0 0 0,0 1 0,-1-1 0,1 0 1,0 1-1,0-1 0,0 0 0,0 1 0,0-1 0,0 0 0,0 1 1,0-1-1,0 0 0,0 1 0,0-1 0,0 0 0,0 1 0,0-1 1,0 0-1,0 1 0,0-1 0,1 0 0,-1 1 0,0-1 0,0 0 1,0 1-1,0-1 0,1 0 0,-1 0 0,0 1 0,0-1 0,0 0 1,1 0-1,-1 1 0,0-1 0,0 0 0,1 0 0,-1 0 0,0 1 1,1-1-1,-1 0 0,0 0 0,0 0 0,1 0 0,-1 0 0,0 0 1,1 0-1,-1 0 0,0 0 0,1 0 0,-1 0 0,3 0 3,0 0 0,0 0 0,0-1 0,0 1 0,0-1 0,-1 0 0,1 0 0,0 0 0,0 0 0,-1-1 0,1 1 0,0-1 0,0 0-3,78-51 23,26-25-23,-64 45-3,0-1 0,-2-3 0,-1-1 0,-2-3 0,11-17 3,79-107 8,-112 144-10,-10 9-15,-13 9-11,-16 9-31,-49 42-32,54-35 88,-77 71-5,38-24 9,-177 168 51,80-85-41,32-32 1,63-48 30,56-60-39,-4 3 3,11-3 3,8-7-3,51-42-8,149-115-73,-108 88 51,-4-5 0,77-79 24,-164 144 1,113-104 13,-32 46-1,-64 52-98,-71 48 1,-23 15 34,-39 37 50,61-44 2,-155 128 10,40-51-3,127-93 13,0-1 1,-1-1-1,0-3 0,-20 8-22,44-24 43,7 0-42,-1-1 0,1 1 0,-1-1 0,1 1 0,-1-1-1,1 0 1,-1 1 0,1-1 0,0 0 0,-1 1 0,1-1 0,0 0 0,0 1-1,-1-1 1,1 0 0,0 0 0,0 1 0,0-1 0,0 0 0,0 0 0,0 1-1,0-1 1,0 0 0,0 0 0,0 1 0,0-1 0,0 0 0,0 0 0,1 1-1,-1-1 1,0 0 0,0 1 0,1-1 0,-1 0 0,0 1 0,1-1 0,-1 0-1,1 0 0,38-57-30,-32 49 23,285-360-177,-187 239 135,-103 128 48,-1 1-1,0-1 1,1 0 0,-1 0 0,0 1-1,0-1 1,0 0 0,0 0 0,0 0 0,0-1-1,0 1 1,-1 0 0,1 0 0,-1 0 0,1-1-1,-1 1 1,0 0 0,0 0 0,0-1 0,0 1-1,0-1 2,1-5-58,-49 41-61,-37 42 84,-34 28 74,10 12 6,70-72-24,0-3 0,-3-1 0,0-2 0,-26 15-21,34-31 62,33-20-61,1-1-1,0 0 1,0 0 0,-1 0 0,1 0 0,0 0 0,0 0 0,-1 0 0,1 0-1,0 0 1,0 0 0,-1 0 0,1 0 0,0 0 0,-1 0 0,1 0 0,0 0-1,0 0 1,-1 0 0,1 0 0,0 0 0,0 0 0,-1 0 0,1-1 0,0 1-1,0 0 1,0 0 0,-1 0 0,1-1 0,0 1 0,0 0 0,0 0-1,-1-1 1,1 1 0,0 0 0,0 0 0,0-1 0,0 1 0,0 0 0,0 0-1,-1-1 1,1 1 0,0 0 0,0-1 0,0 1 0,0 0 0,0-1 0,0 1-1,0 0 0,13-25-10,20-11-9,110-156-74,-89 129 74,2 2 0,3 4 1,4 0 18,-53 49 0,102-83-2,-98 73 2,-29 24-18,-47 33-24,-41 34 42,47-31 27,-58 46 0,-26 43-10,79-79 14,48-46-9,12-10-10,41-48-53,48-60-20,-21 48-61,31-22 122,-57 52-17,150-123-31,-111 100 48,-48 25 28,-32 30-36,-6 5-9,-38 32-62,3 0 86,-1-2-1,-17 7-6,-20 15 20,-153 129 7,158-133-3,34-32 5,40-19-29,1 0 1,-1 0-1,0 0 0,0 0 0,0 0 0,0-1 0,1 1 0,-1 0 0,0 0 0,0 0 0,0 0 1,0 0-1,0 0 0,0-1 0,0 1 0,1 0 0,-1 0 0,0 0 0,0 0 0,0-1 0,0 1 1,0 0-1,0 0 0,0 0 0,0-1 0,0 1 0,0 0 0,0 0 0,0 0 0,0-1 0,0 1 1,0 0-1,0 0 0,0 0 0,0-1 0,0 1 0,0 0 0,0 0 0,0 0 0,0 0 0,0-1 1,0 1-1,-1 0 0,1 0 0,0 0 0,0 0 0,0-1 0,0 1 0,0 0 0,0 0 0,0 0 1,-1 0-1,1 0 0,0 0 0,0 0 0,0-1 0,0 1 0,-1 0 0,1 0 0,0 0 0,3-4-6,12-17-36,8-13-35,1 2 0,25-25 77,114-95-136,16-14 43,-126 112 22,-53 54 70,0 0 1,0 0-1,0-1 0,0 1 0,0 0 0,1 0 0,-1-1 1,0 1-1,0 0 0,0 0 0,0 0 0,0-1 0,0 1 1,0 0-1,0 0 0,0-1 0,0 1 0,0 0 0,0 0 1,0-1-1,0 1 0,0 0 0,0 0 0,0 0 0,-1-1 0,1 1 1,0 0-1,0 0 0,0 0 0,0-1 0,0 1 0,0 0 1,0 0-1,-1 0 0,1-1 0,0 1 0,0 0 0,0 0 1,0 0-1,-1 0 0,1 0 0,0 0 0,0 0 0,0-1 1,-1 1-1,1 0 0,0 0 0,0 0 0,0 0 0,-1 0 1,1 0 0,-42 27-82,-39 24 57,-65 60 62,-51 18 5,120-95-17,57-27-5,19-6-20,1-1 0,0 0 0,-1 0 0,1 0 0,0 0 0,-1 0 0,1 0 0,0 0 1,-1 0-1,1 0 0,0 0 0,-1 0 0,1 0 0,0 0 0,-1 0 0,1 0 0,0 0 0,-1 0 0,1 0 0,0-1 0,-1 1 1,1 0-1,0 0 0,-1 0 0,1-1 0,0 1 0,0 0 0,-1 0 0,1-1 0,0 1 0,0 0 0,0-1 0,-1 1 0,1 0 1,0-1-1,0 1 0,0 0 0,0-1 0,-1 1 0,1-1 0,0 1 0,0 0 0,0-1 0,0 1 0,0 0 0,0-1 0,0 1 1,0-1-1,0 1 0,0 0 0,0-1 0,0 1 0,1-1 0,35-48-76,141-146-315,-114 129 182,12-14 33,4 4 1,6 0 175,-49 52-39,-80 61-99,-168 168 155,118-128 10,84-68-22,-57 44 20,-16-12 35,96-55-62,40-41-17,124-140-380,-29 39-70,-63 75 361,-76 73 76,-18 15-40,-269 232 70,181-168 50,84-61-39,0-1-1,-1-1 1,1 0-1,-1-1 1,0-1-1,-13 4-8,27-10 1,0 1 0,-1-1 0,1 1 0,-1-1-1,1 0 1,-1 1 0,0-1 0,1 0 0,-1 0 0,1 0 0,-1 1 0,1-1-1,-1 0 1,1 0 0,-1 0 0,0 0 0,1 0 0,-1 0 0,1 0 0,-1 0-1,1-1 1,-1 1 0,0 0 0,1 0 0,-1 0 0,1-1 0,-1 1 0,1 0-1,-1-1 1,1 1 0,-1 0 0,1-1 0,0 1 0,-1-1 0,1 1 0,-1-1-1,1 1 1,0-1 0,-1 1 0,1-1 0,0 0 0,0 1 0,-1-1 0,1 0-1,0 1 1,0-1 0,0 1 0,0-1 0,-1 0-1,16-33-35,44-48-29,11-26-40,-41 71-47,1 3 1,1 0-1,15-10 151,53-54-201,-79 70 189,-20 28 11,0 0 1,0 0-1,0 0 1,0 0 0,0 0-1,0 0 1,-1 0 0,1 0-1,0 0 1,0 0-1,0 0 1,0 0 0,0 0-1,0 0 1,0 0-1,0 0 1,0-1 0,0 1-1,0 0 1,0 0 0,0 0-1,0 0 1,0 0-1,-1 0 1,1 0 0,0 0-1,0 0 1,0 0-1,0 0 1,0 0 0,0 0-1,0 0 1,0-1 0,0 1-1,0 0 1,0 0-1,0 0 1,0 0 0,-1 1-3,-47 37-39,-34 65 95,68-85-45,1 1 0,0 0 1,1 1-1,2 1 0,-8 17-8,17-36 1,1-1 1,-1 0-1,0 1 0,1-1 0,-1 1 0,1-1 0,0 1 1,-1 0-1,1-1 0,0 1 0,0-1 0,0 1 0,0 0 1,0-1-1,0 1 0,0-1 0,0 1 0,0 0 0,1-1 1,-1 1-1,1-1 0,-1 1 0,1-1 0,-1 1 0,1-1 1,0 0-1,0 1 0,0-1 0,-1 0 0,1 0 0,0 1 1,0-1-1,0 0 0,1 0 0,-1 0 0,0 0 0,0-1 1,0 1-1,1 0 0,-1-1 0,0 1 0,1-1 0,-1 1 0,0-1 1,1 0-1,-1 1 0,0-1 0,1 0 0,-1 0 0,1 0 1,-1 0-1,0 0 0,1-1 0,-1 1 0,1-1-1,6-3 5,1-2 0,-1 1 0,0-1 0,0-1-1,0 1 1,-1-2 0,0 1 0,4-7-5,-1 4 0,39-47 13,-2-3-1,24-42-12,-44 51 31,-27 49-29,1 0 1,-1-1-1,1 1 1,-1 0-1,0 0 1,1-1-1,-1 1 1,0 0-1,0 0 1,-1-1-1,1 1 1,0 0-1,-1 0 1,1-1-1,-1 1 1,1 0-1,-1 0 1,0 0 0,0 0-1,0 0 1,0 0-1,0 0 1,0 0-1,-1 1 1,1-1-3,-2-2 0,0 1 1,0 0 0,-1 0 0,1 0-1,-1 0 1,1 1 0,-1 0 0,0-1-1,0 2 1,0-1 0,0 0 0,0 1-1,0 0 1,0 0 0,0 1 0,-1-1-1,1 1 1,0 0 0,-3 0-1,-1 1-4,0 1-1,0-1 1,0 1 0,0 1 0,0 0-1,1 0 1,-1 1 0,1 0 0,0 0 0,0 1 4,-85 79-32,72-64 33,1 0 0,1 2 0,0 0 0,2 1 0,-13 23-1,-12 53-3,38-91 2,2-5-1,0 0 0,0 0 0,0 0 0,0 0 1,0 0-1,0 0 0,1 0 0,-1 1 0,1-1 1,0 0-1,0 0 0,0 0 0,0 1 0,1-1 1,-1 0-1,1 0 0,-1 0 0,1 1 0,1 1 2,0 0 0,1-1-1,0 1 0,0-1 0,0 0 0,0 0 1,1 0-1,-1-1 0,1 1 0,0-1 0,4 2 1,-6-4 1,0 0 0,0 0-1,0-1 1,1 1 0,-1-1 0,0 0-1,0 0 1,1 0 0,-1 0 0,0 0-1,1 0 1,-1-1 0,0 1-1,0-1 1,0 0 0,1 0 0,-1 0-1,0 0 1,0 0 0,0-1-1,0 1 0,4-3 1,21-11-7,-1-1-1,-1-1 0,19-18 7,-21 14-10,0-2 0,-1 0 0,-1-2 0,0-1 0,5-11 10,-19 27 8,-1 0 0,0-1 1,-1 1-1,0-1 0,3-11-8,-7 18 2,1 0 0,-1 1 0,-1-1-1,1 0 1,0 0 0,-1 0 0,0 0-1,0 0 1,0 0 0,0 1-1,0-1 1,-1 0 0,1 0 0,-1 0-1,0 0 1,0 1 0,0-1 0,0 0-1,-2-2-1,-34-39-5,32 40 2,0 1-1,0-1 1,0 1 0,-1 0 0,1 1-1,-1 0 1,0 0 0,0 0 0,0 1-1,0-1 1,0 2 0,-1-1-1,1 1 1,0 0 0,-1 1 0,1 0-1,0 0 1,-1 0 0,1 1 0,-5 1 3,1 1-8,0 1 1,0 0 0,0 0-1,1 1 1,0 1 0,-1-1-1,2 2 1,-1 0 0,0 0-1,1 0 1,1 1 0,-1 1-1,1 0 1,-6 8 7,-34 66-17,44-79 14,1 1 1,-1-1-1,1 0 1,0 1-1,0 0 1,0-1-1,1 1 1,-1 0-1,1 0 1,0 0-1,0 0 1,1 0-1,-1 0 1,1 0-1,0 3 3,13 70-25,-12-73 26,1-1 0,-1 0 0,0 0 0,1 0 0,0 0-1,-1 0 1,1 0 0,1-1 0,-1 1 0,0-1 0,1 0 0,0 1 0,-1-1 0,1-1 0,0 1 0,0 0 0,0-1 0,1 0-1,-1 1 1,1-2 0,-1 1 0,1 0 0,-1-1 0,1 0 0,0 0 0,0 0-1,2-1 2,-1 0 1,1 0-1,0-1 1,-1 0-1,1 0 0,0 0 1,-1-1-1,1 0 1,-1 0-1,0-1 1,0 0-1,0 0 0,0 0 1,0-1-1,1-1-2,7-6 11,-1-1-1,0-1 1,-1 0 0,0 0-1,-1-1-10,-3 4 14,0-1 0,-1 1 0,0-1 0,-1 0-1,0 0 1,0-1 0,-1 0 0,0-3-14,-3 10 9,0 0 0,0 0 1,-1 0-1,0 0 0,0 0 1,0 0-1,0 0 0,-1 0 0,1 0 1,-1 0-1,0 0 0,-1 0 0,1 0 1,-1 0-1,1 1 0,-1-1 0,-1 1 1,1 0-1,-1-2-9,-4-4 10,0 0 0,0 1 0,0 0 0,-1 0 0,0 1 1,-1 0-1,0 0-10,-51-27 6,55 32-11,-1 0 0,1 0-1,-1 0 1,1 0 0,-1 1-1,0 0 1,0 1 0,1-1-1,-1 1 1,0 1 0,0-1-1,0 1 1,0 0 0,0 1-1,0 0 1,0 0 0,0 0-1,0 1 1,0 0 5,-6 4-13,0 1 1,0 0-1,0 1 0,1 1 1,0 0-1,1 1 0,0 0 1,0 1-1,1 0 0,-6 9 13,12-16-2,1 0 0,0 0 0,-1 1 1,1-1-1,0 0 0,1 1 0,-1 0 0,1 0 0,-1-1 0,1 1 0,1 0 0,-1 0 0,0 3 2,2-4-1,-1 1 0,1 0 0,0-1 0,0 1-1,1-1 1,-1 1 0,1-1 0,0 0 0,0 0 0,0 0 0,0 0 0,1 0 0,-1 0-1,1-1 1,0 0 0,0 1 0,0-1 0,0 0 0,0-1 0,1 1 0,-1-1 0,1 1-1,-1-1 1,1 0 0,0-1 0,0 1 0,0-1 0,0 0 0,0 0 0,0 0 0,0-1-1,0 0 1,0 1 0,0-2 0,0 1 0,1-1 1,-3 1 2,1 0-1,-1 0 1,0-1 0,0 0-1,1 1 1,-1-1 0,0 0-1,0 0 1,0-1 0,1 1-1,-1 0 1,0-1 0,-1 0-1,1 1 1,0-1 0,0 0-1,-1 0 1,1 0 0,-1 0-1,1 0 1,-1-1 0,0 1-1,1 0 1,-1-2-2,16-20 12,-15 21-11,0 0 1,0 0-1,0 0 1,0 0-1,0 0 1,0 0 0,0-1-1,-1 1 1,0 0-1,1-1 1,-1 0-1,0 1 1,-1-1-2,1-3 5,-1-1 0,1 1-1,-1 0 1,-1 0 0,1 0 0,-1 0 0,-1 0 0,1 0-1,-1 0 1,0 0 0,0 1 0,0-1 0,-1 1-1,0 0 1,0-1 0,0 2 0,-1-1 0,-1-1-5,-6-9 2,0 1 0,-1 0 0,0 1 0,-1 1 0,-1 0 1,0 1-1,0 1 0,-15-8-2,25 16-6,-1 1 1,0 0-1,1 1 1,-1-1-1,0 1 1,0 1-1,0-1 1,0 1-1,0-1 0,0 2 1,0-1-1,-2 1 6,6 0-4,0-1-1,0 1 1,0 0-1,0 0 1,0 0 0,0 0-1,0 0 1,0 0-1,0 0 1,0 0-1,1 0 1,-1 0-1,0 1 1,1-1-1,-1 0 1,1 1-1,-1-1 1,1 0-1,0 1 1,-1-1-1,1 1 1,0-1 0,0 1-1,0 0 5,-1 4-7,-1 1 0,1 0 1,0 0-1,0 0 1,0 1-1,1-1 1,0 0-1,0 0 1,1 1-1,0-1 1,0 0-1,0 0 1,1 0-1,-1 0 1,4 6 6,29 54-23,-29-54 25,0-1 0,1 0-1,1 0 1,0-1 0,0 0 0,1-1-1,0 0 1,0 0 0,1-1-1,0 0 1,1 0 0,0-1 0,0-1-1,4 2-1,-13-8 3,0 0 0,1-1 1,-1 1-1,1 0 0,-1-1 0,1 1 0,-1-1 0,1 0 0,-1 0 0,1 1 0,-1-1 0,1 0 0,-1-1 0,1 1 0,-1 0 1,1 0-1,-1-1 0,1 1 0,-1-1 0,0 0 0,1 1 0,-1-1 0,1 0 0,-1 0 0,0 0 0,1-1-3,2-2 8,-1-1-1,1 0 0,-1 0 0,0-1 0,0 1 1,-1-1-1,1 0 0,-1 0 0,0 0 0,-1 0 1,1 0-1,-1 0 0,0 0 0,-1-1 0,1 1 1,-1 0-1,0-1 0,0 1 0,-1 0 1,1-1-1,-1 1 0,-2-6-7,2-5 4,-2 0 1,0 0-1,-1 0 0,0 1 1,-1-1-1,-1 1 1,0 0-1,-1 1 0,0 0 1,-1 0-1,-1 0-4,-5-4-1,0 0 1,-1 1-1,0 1 0,-7-5 1,19 20-4,1-1 0,-1 1 0,0 0 0,0-1-1,0 1 1,-1 1 0,1-1 0,0 1 0,0-1 0,-1 1-1,1 0 1,-1 0 0,1 1 0,-1-1 0,1 1 0,-1 0-1,1 0 1,-1 0 0,1 1 0,-1-1 0,1 1 0,-1 0-1,1 0 1,-1 1 4,-3 2-7,0 1 0,1 0-1,-1 1 1,1 0 0,0 0 0,1 0-1,-1 1 1,1 0 0,0 0 0,0 1-1,-3 7 8,0 0-2,0 1 0,1 1 0,0-1 0,1 1 0,0 0 0,2 1 0,0 0 0,0-1 0,0 13 2,1 6-1,2 1 0,1 0 1,1 0-1,1-1 1,2 1-1,2-1 1,5 20 0,28 131 46,-21-148 52,-18-44 7,-7-49-20,-2 0 1,-2 0-1,-12-34-85,-55-164 41,40 121-63,35 121-110,5 26 53,25 112 2,25 143 23,-40-213 67,1-2-1,3 0 1,3 2-13,-16-49 4,1 0 1,-1 0-1,1 0 1,1-1 0,0 1-1,0-2 1,4 6-5,-9-13 3,1 1 1,0 0-1,-1-1 0,1 1 1,0-1-1,0 1 1,0-1-1,-1 1 1,1-1-1,0 0 0,0 1 1,0-1-1,0 0 1,0 0-1,0 0 1,-1 0-1,1 0 0,0 0 1,0 0-1,0 0 1,0 0-1,0-1 1,0 1-1,0 0 0,-1-1 1,1 1-1,0 0 1,0-1-1,0 1 1,-1-1-1,1 0 0,0 1 1,-1-1-1,1 0 1,0 0-4,6-36 46,-9-76-34,2 57-9,-2 0 0,-2 0-1,-3-2-2,-12-45 20,19 104-22,0-1-1,-1 0 0,1 0 0,0 0 1,0 0-1,0 0 0,0 0 0,0 1 0,0-1 1,-1 0-1,1 0 0,0 0 0,0 0 1,0 0-1,0 0 0,-1 0 0,1 0 0,0 0 1,0 0-1,0 0 0,0 0 0,-1 0 1,1 0-1,0 0 0,0 0 0,0 0 1,0 0-1,-1 0 0,1 0 0,0 0 0,0 0 1,0-1-1,0 1 0,-1 0 0,1 0 1,0 0-1,0 0 0,0 0 3,-4 85-59,16 110 58,16 177-14,-14-200 17,-9-25 27,0-55 8,-1-32-30,-1-51-4,-1 15 21,-2-23-23,0-1 0,-1 1 0,1-1 0,0 1 0,0-1 0,0 1 0,0-1 0,0 1 0,0-1 0,0 1 0,0-1 0,0 1 0,0-1 0,0 1 0,0-1 0,0 0 0,0 1 0,0-1 0,0 1 0,0-1-1,0 1 1,0-1 0,1 1 0,-1-1 0,0 1 0,0-1 0,1 0 0,-1 1 0,0-1 0,0 1 0,1-1 0,-1 0 0,0 1 0,1-1 0,-1 0-1,17-20 52,-13 17-52,1-1 0,-1 0-1,0-1 1,0 1 0,-1-1-1,1 0 1,-1 0-1,0 0 1,0-1 0,0 1-1,2-7 1,23-88-1,30-98-46,2 40 9,-48 114 46,-8 42-28,-3 3 18,1 0 0,-1 1 0,0-1-1,0 1 1,0-1 0,0 1 0,0-1 0,0 1 0,0 0 0,-1-1 0,1 1 0,-1 0 0,1 0 0,-1 0 0,1 0 0,-1 0 0,0-1 0,1 1 0,-1 0 0,0 0 0,0 0 0,-1 0 0,1 0-1,0 0 1,0 0 0,-1 0 0,1 0 0,-1 0 2,0 5-2,-6 91-1,-18 40 4,-5 57 15,-5-5 27,14-105-32,-24 47 5,35-84-3,9-45-9,0 0 0,0 0 0,1 1 0,-1-1 0,1 0-1,-1 0 1,1 1 0,0-1 0,0 0 0,1 1 0,-1-1 0,1 0 0,0 3-4,-1-6 1,0 0 0,0 0 0,0 0 0,1 1 1,-1-1-1,0 0 0,0 0 0,0 1 0,0-1 1,0 0-1,0 1 0,0-1 0,0 0 0,0 0 1,0 1-1,0-1 0,0 0 0,0 1 0,0-1 0,0 0 1,0 0-1,0 1 0,0-1 0,0 0 0,0 1 1,0-1-1,0 0 0,0 0 0,-1 1 0,1-1 1,0 0-1,0 0 0,0 0 0,0 1 0,0-1 0,-1 0 1,1 0-1,0 0 0,0 1 0,0-1 0,-1 0 1,1 0-1,0 0 0,0 0 0,-1 0 0,1 0 1,0 0-1,0 1 0,-1-1 0,1 0 0,0 0 0,0 0 1,-1 0-1,1 0 0,0 0-1,3-20 47,6-4-33,1-1-5,0-1 1,-2 0-1,-1 0 1,0-4-10,3-41 13,-3 0 0,-3 0 0,-2-1 0,-3-7-13,0 41-4,-2 0 1,0 1-1,-2 0 1,-2 0-1,-3-9 4,9 45-3,1-1-1,-1 1 1,0 0 0,0-1-1,1 1 1,-1 0-1,0-1 1,0 1-1,0 0 1,0 0-1,-1 0 1,1 0-1,0 0 1,0 0-1,-1 0 1,1 1-1,0-1 1,0 0 0,-1 1-1,1-1 1,-1 1-1,1 0 1,0 0-1,-1-1 1,1 1-1,-1 0 1,1 0-1,-1 1 1,1-1-1,-1 0 1,1 0-1,0 1 1,-1-1 0,1 1-1,0-1 1,-1 1-1,1 0 1,0 0-1,0 0 1,-1 0-1,1 0 1,0 0-1,0 0 1,0 0-1,0 0 1,0 0-1,0 1 1,0-1 0,1 0-1,-1 1 4,-23 42-29,20-34 30,0-1 1,1 1-1,0-1 1,1 1-1,0 0 0,0 0 1,0 1-1,1-1 1,1 10-2,-3 10 0,-6 176 0,4-146 1,2-38 3,0 0 0,2 0 0,0 0 0,1 0 0,1 0 0,1 0 0,1 0 0,0 0 0,1 0 0,2 0-4,2-5 42,-5-17-18,0-2-17,-1 0-1,0 1 1,1-1 0,-1 0 0,0-1 0,0 1 0,0 0-1,0 0 1,-1-1 0,1 0 0,-1 1 0,1-1-1,-1 0 1,0 0 0,1 0 0,-1 0 0,-1 0-7,4-55 78,3-157 125,-1 85-202,-17-14 22,8 119-17,-1 35-49,3-6 33,-26 224-40,-9-23 44,32-178 11,-1-3 1,1 1 0,1 0 0,1 1 0,1-1 0,1 1 0,1-1 0,1 1-6,-2-22 3,0-3 0,0-1-1,0 1 0,0 0 0,0 0 1,0 0-1,0 0 0,0 0 0,0-1 1,0 1-1,0 0 0,0 0 0,1 0 1,-1 0-1,0-1 0,0 1 0,1 0 1,-1 0-1,0-1 0,1 1 0,-1 0 0,1 0 1,-1-1-1,1 1 0,-1-1 0,1 1 1,-1-1-1,1 1 0,0-1 0,-1 1 1,1-1-1,0 1 0,-1-1 0,1 0 1,0 1-1,-1-1 0,1 0 0,0 0 1,0 0-1,-1 0 0,1 1 0,0-1 1,0 0-3,2-2 7,-1 0 0,1 0 0,-1-1 0,1 1 0,-1 0 0,1-1 0,-1 0 0,0 1 1,0-1-1,0 0 0,0 0 0,-1-1 0,1 1 0,-1 0 0,0-1 0,1 1 0,-1-1 1,0-1-8,39-108 117,13-134-92,-46 219-24,-2-1-1,-1 0 1,1-25-1,3-88 6,-8 143-6,0-1-1,0 0 0,-1 1 1,1-1-1,-1 0 1,1 0-1,0 1 1,-1-1-1,1 0 0,0 0 1,-1 1-1,1-1 1,-1 0-1,1 0 0,-1 0 1,1 0-1,-1 0 1,1 0-1,0 0 0,-1 0 1,1 0-1,-1 0 1,1 0-1,-1 0 1,1 0-1,0 0 0,-1-1 1,1 1-1,-1 0 1,1 0-1,0-1 0,-1 1 1,1 0-1,-1 0 1,1-1-1,0 1 0,-1 0 1,1-1-1,0 1 1,0-1-1,-1 1 1,1 0-1,0-1 0,0 1 1,-1-1-1,1 1 1,0-1-1,0 1 0,0-1 1,0 1-1,0-1 1,0 1-1,0-1 0,0 1 1,0-1-1,0 1 1,0-1-1,0 1 1,0-1-1,0 1 0,0-1 1,0 1-1,0-1 1,0 1-1,1-1 0,-1 1 1,0-1-1,0 1 1,-4 4-3,0 0-1,1 0 1,-1 0-1,1 1 1,0 0-1,0 0 1,0 0-1,0 0 1,0 2 3,-11 20 1,-74 106 43,74-117-39,2 2 0,-1 0 0,2 1 0,0 1 0,-3 8-5,8-16 0,0 0 0,1 0 0,1 1 0,-1 0 1,2 1-1,0-1 0,0 1 0,1-1 0,0 5 0,2-16 1,0 0 1,0 0-1,0 0 0,0 0 0,0 0 1,0 0-1,1 0 0,-1 0 0,1 0 0,-1 0 1,1 0-1,0 0 0,-1-1 0,1 1 0,0 0 1,0 0-1,0-1 0,0 1 0,0-1 0,1 1 1,-1-1-1,0 1 0,1-1 0,-1 0 1,1 0-1,-1 0 0,1 0 0,-1 0 0,1 0 1,0-1-1,-1 1 0,1 0 0,0-1-1,1 0 2,0 0 0,1 0 0,-1-1-1,1 0 1,-1 0 0,0 0 0,0 0-1,1 0 1,-1-1 0,0 1 0,0-1 0,0 0-1,0 0 1,-1-1 0,1 1 0,0-1-1,-1 1 1,1-2-2,40-58 13,-41 57-10,3-3 5,-1-2-1,-1 1 0,1 0 0,-1-1 1,-1 1-1,1-1 0,-1 0 0,-1-2-7,1 5 5,0-5 7,-1 0-1,1-1 1,-2 1 0,1-1-1,-2 1 1,1-1 0,-2 1-1,1 0 1,-1 0 0,-1-1-1,0 2 1,0-1 0,-1 0 0,-1 1-1,1 0 1,-1 0 0,-1 0-1,0 1 1,0 0 0,-1 0-1,-6-7-11,12 16-1,0 0-1,0 0 1,1 0 0,-1 0-1,0 1 1,0-1-1,0 0 1,0 0-1,0 1 1,0-1 0,0 1-1,0-1 1,0 1-1,0-1 1,0 1-1,0 0 1,0-1-1,0 1 1,-1 0 0,1 0-1,0 0 1,0 0-1,0 0 1,0 1-1,0-1 1,0 0 0,-1 0-1,1 1 1,0-1-1,0 1 1,0-1-1,0 1 1,0 0 0,0-1-1,0 1 1,1 0-1,-1 0 1,0 0-1,0 0 1,0 0-1,1 0 1,-1 0 0,0 0-1,1 0 1,-1 0-1,1 0 1,-1 0-1,1 1 1,-1-1 0,1 0-1,0 0 1,-1 1 1,-3 23-11,0-1 1,0 1 0,2-1-1,1 1 1,1 0 0,0 0-1,2 0 1,1-1-1,1 7 11,0 8-2,-2-10 4,1 0 1,1 0-1,1 0 1,1 0-1,1-1 0,2 0 1,7 19-3,-15-43 3,1-1 1,-1 1-1,1 0 0,-1-1 1,1 1-1,0-1 0,0 1 1,0-1-1,1 0 1,-1 0-1,1 0 0,-1 0 1,1-1-1,0 1 0,0-1 1,0 0-1,0 0 0,0 0 1,1 0-1,-1-1 1,0 1-1,1-1 0,1 0-3,-2-1 3,-1-1 0,1 0-1,-1 0 1,1 0 0,-1 0 0,0 0-1,1-1 1,-1 1 0,0-1-1,0 0 1,0 0 0,0 0 0,0 0-1,0 0 1,-1 0 0,1-1-1,0 1 1,-1-1 0,0 1 0,1-1-1,-1 0-2,4-5-1,27-54 9,-26 52-5,-2 0 0,1-1 0,-1 0 0,0 1 0,-1-2 0,2-8-3,7-77 14,-12 96-14,2-10 3,-1-1 0,0 1-1,-1-1 1,0 1 0,-1-11-3,-8-21-6,8 43 3,0-1-1,0 0 0,0 0 0,0 1 1,0-1-1,-1 0 0,1 1 0,0 0 0,-1-1 1,1 1-1,0 0 0,0 0 0,-1-1 1,1 1-1,0 0 0,-1 1 0,1-1 1,0 0-1,-1 0 0,1 1 0,0-1 1,-1 1-1,1-1 4,0 1-2,0-1-1,-1 1-1,0 0 0,0 0 1,0 0-1,0 0 0,1 1 1,-1-1-1,1 1 0,-1-1 0,1 1 1,-1-1-1,1 1 0,0 0 1,-1 0-1,1 0 0,0 0 1,0 0-1,0 0 0,0 0 1,0 1 3,-1 2-4,-37 105-16,35-93 19,-1 1 0,2 0 0,0 0 0,1 0 1,1 0-1,0 6 1,2-11 2,0-1 0,0 1 1,1-1-1,0 0 1,1 0-1,3 8-2,-1-2 11,-4-13-7,0 0 0,0-1 0,1 1 0,0 0 0,0-1-1,0 0 1,0 1 0,0-1 0,1 0 0,0 0 0,-1 0 0,1-1 0,1 1 0,-1-1 0,0 0 0,2 1-4,-2-2 4,0 0 1,0 0 0,1 0 0,-1 0 0,0-1-1,1 1 1,-1-1 0,1 0 0,-1-1 0,1 1-1,-1 0 1,1-1 0,-1 0 0,1 0 0,0-1-5,3-1 8,0-1 1,0 0-1,0 0 1,0-1-1,-1 0 1,1 0-1,-1-1-8,8-4 3,-2 0 5,1-1 0,-2 0 0,1-1 0,-1 0 0,-1-1 0,0-1 0,0 0 0,-1 0 0,-1-1 0,5-9-8,-12 21 3,0 1-1,0-1 1,0 0 0,-1 0-1,1 0 1,0 1-1,-1-1 1,1 0-1,-1 0 1,1 0-1,-1 0 1,0 0-1,0 0 1,0 0-1,0 0 1,0 0-1,0 0 1,0 0 0,-1 0-1,1 0 1,0 0-1,-1 0 1,0 0-1,1 0 1,-1 0-1,0 0 1,0 1-1,0-1 1,0 0-1,0 1 1,0-1 0,0 1-1,0-1 1,-1 1-1,1 0 1,-1-1-1,1 1 1,0 0-1,-1 0 1,0 0-1,0 0-2,2 1 0,-2-1 0,0 0-1,0 0 1,1 0-1,-1 1 0,0-1 1,0 0-1,0 1 0,0 0 1,0-1-1,0 1 1,0 0-1,0 0 0,0 1 1,0-1-1,-1 1 1,-12 8-16,-23 15-28,11 8 32,26-31 12,-1 1-1,1-1 0,-1 1 0,1-1 0,-1 1 0,1 0 1,0 0-1,0 0 0,0 0 0,0 0 0,0 0 0,0 0 0,0 0 0,0 0 1,1 1-1,-1 0 1,0 2-3,0-1 0,0 1-1,1 0 1,0-1 0,0 1 0,0-1 0,0 1 0,1 0 0,-1-1 0,2 4 3,-1 0 1,1-1 1,0 0-1,1 1 0,0-1 1,0 0-1,0 0 0,1-1 1,-1 1-1,1-1 0,1 0 1,-1 0-1,1-1 0,0 1 1,0-1-1,0 0 0,6 3-1,-2-3 9,1 0-1,-1-1 0,1-1 0,0 0 0,0-1 0,1 0 0,-1 0 1,0-1-1,1-1-8,-6 0 5,1-1-1,-1 1 1,0-1 0,0 0 0,1-1 0,-1 1 0,0-1 0,4-3-5,8-2 9,2-1 32,-21 3 27,-2 1-62,0 1 0,-1-1 0,0 1 0,0-1 0,0 1 0,0 1 0,0-1 0,-1 1 0,0 0-6,1 0 3,-48-23 22,1-2-1,0-4-24,-8-4-1,8-2-11,43 34-72,25 13 22,56 39 52,113 96 9,-57-43 1,-36-45-4,-69-44 7,0 0 0,-1 1 1,-1 2-1,1 2-3,-21-17 1,1 0 0,-1 0 0,0 0-1,1 0 1,-1 1 0,0-1 0,0 0 0,0 1-1,0-1 1,0 1 0,0 0 0,0-1-1,-1 1 1,1 0 0,0 0 0,-1-1 0,1 1-1,-1 0 1,0 1-1,8 30 19,-8-33-18,0 1 0,0 0 0,0-1 1,0 1-1,-1-1 0,1 1 0,0 0 1,0-1-1,-1 1 0,1-1 0,0 1 0,0-1 1,-1 1-1,1-1 0,0 1 0,-1-1 1,1 0-1,-1 1 0,1-1 0,-1 0 1,1 1-1,0-1 0,-1 0 0,1 1 0,-1-1 1,1 0-1,-1 0 0,1 0 0,-1 0 1,0 1-1,1-1 0,-1 0-1,-2 0 7,-1 2 3,-1-1 0,1 0 0,-1-1-1,0 0 1,1 0 0,-1 0 0,0 0-1,1-1 1,-1 0 0,-2-1-10,-35-23 68,26 12-66,1-1 0,1-1 0,0-1 0,0 0 0,-3-9-2,-18-26-29,2-1 0,0-6 29,0 0-14,-25-50-2,20 14 8,7 21 0,20 33-9,8 36 11,3 4 5,0 0 1,0 0-1,0 0 1,0 0-1,1 0 1,-1 0 0,0 0-1,0 0 1,0 0-1,0 0 1,0 0-1,0 0 1,0 0-1,0 0 1,0 0-1,1 0 1,-1 0-1,0 0 1,0 0 0,0 0-1,0 0 1,0 0-1,0 0 1,0 0-1,0 0 1,0 0-1,0-1 1,0 1-1,1 0 1,-1 0 0,0 0-1,0 0 1,0 0-1,0 0 1,0 0-1,0 0 1,0-1-1,0 1 1,0 0-1,0 0 1,0 0-1,0 0 1,0 0 0,0 0-1,0-1 1,0 1-1,0 0 1,0 0-1,0 0 1,0 0-1,0 0 1,0 0-1,0 0 1,1 0-1,0 0-1,-1 0 0,1 0 0,0 0 0,0 0 1,0 0-1,0 0 0,0 1 0,0-1 0,0 0 1,0 1-1,0-1 0,-1 1 0,1-1 0,0 1 1,0 0-1,-1-1 0,1 1 0,0 0 0,-1 0 0,1-1 1,0 1-1,-1 0 0,1 0 0,-1 0 0,1 0 1,-1 0-1,1 0 0,-1 0 0,0 0 0,1 0 2,38 62-49,45 100-14,2 14 66,-84-173-1,43 78 20,-42-77-18,0 0 0,1-1-1,0 1 1,0-1 0,0 0 0,0 0 0,0-1-1,1 0 1,-1 1 0,1-2 0,0 1 0,0 0 0,0-1-1,0 0-3,-4-2 5,0 0 1,0 0-1,0 1 0,0-1 0,0 0 0,0 0 0,0 0 0,0 0 0,0 0 0,-1-1 1,1 1-1,0 0 0,0 0 0,0-1 0,0 1 0,0-1 0,0 1 0,-1-1 0,1 1 0,0-1 1,0 1-1,-1-1 0,1 0 0,0 0 0,-1 1 0,1-1 0,0 0 0,-1 0 0,1 0 1,-1 0-1,1 0 0,-1-1-5,8-39 206,-19-71 13,-20-99-177,7 29-58,-19-60 16,37 213-10,6 29 7,0 0 0,0 0 0,0 0 0,-1 0 0,1 0 0,0 1 0,0-1 0,0 0 0,0 0 0,0 0 0,-1 0 0,1 0 0,0 0 0,0 0 0,0 0 0,0 1 1,-1-1-1,1 0 0,0 0 0,0 0 0,0 0 0,0 0 0,-1 0 0,1 0 0,0 0 0,0 0 0,0-1 0,-1 1 0,1 0 0,0 0 0,0 0 0,0 0 1,0 0-1,-1 0 0,1 0 0,0 0 0,0 0 0,0-1 0,0 1 0,0 0 0,0 0 0,-1 0 0,1 0 0,0-1 0,0 1 0,0 0 0,0 0 0,0 0 0,0 0 3,-2 57-68,13 116 51,1-65 10,17 72 7,8-32 16,-22-100 8,-2-34 10,-12-14-32,-1 0 0,0 0-1,0 1 1,0-1 0,0 0 0,1 0 0,-1 0 0,0 1 0,0-1-1,1 0 1,-1 0 0,0 0 0,0 0 0,1 0 0,-1 0-1,0 0 1,0 0 0,1 1 0,-1-1 0,0 0 0,0 0 0,1 0-1,-1 0 1,0-1 0,0 1 0,1 0 0,-1 0 0,0 0 0,0 0-1,1 0 1,-1 0 0,0 0 0,0 0 0,0-1 0,1 1 0,-1 0-1,0 0 1,0 0 0,0-1 0,1 1 0,-1 0 0,0 0 0,0-1-1,0 1 1,0 0 0,0 0 0,1-1 0,-1 1 0,0 0-1,0 0 1,0-1 0,0 1 0,0 0 0,0-1 0,0 1 0,0 0-1,0-1 1,0 1 0,0 0-2,-24-64 107,-22-69-22,-23-60-74,52 146-16,-1 1 1,-18-32 4,-2 25-8,37 52 3,0 0 1,0 0-1,0 1 1,0-1 0,0 0-1,0 0 1,0 1 0,0-1-1,0 1 1,0-1-1,0 1 1,0-1 0,0 1-1,0 0 1,0-1 0,0 1-1,0 0 1,-1 0-1,1 0 1,0 0 0,0 0-1,0 1 1,0-1 0,0 0-1,0 0 1,-1 1-1,1-1 1,0 1 0,0-1-1,0 1 1,0 0 0,0-1-1,0 1 1,1 0-1,-1 0 1,0 0 0,0 0-1,0 0 1,1 0 0,-1 0-1,0 0 1,1 0-1,-1 0 1,0 0 0,1 1-1,0-1 1,-1 0 0,1 0-1,0 1 1,-1-1 4,-2 9-8,1-1 1,-1 1-1,1-1 0,1 1 1,0 0-1,0 0 1,0 0-1,1 0 0,1 0 1,0 8 7,-1-18 0,6 82-34,3-1 1,9 29 33,-17-103-1,29 136-11,-27-131 16,1 0 0,1 0-1,0 0 1,0 0 0,1-1-1,0 0 1,1-1 0,0 1-1,0-1 1,2 0-4,-7-7 4,0 0 1,1-1-1,-1 1 0,1-1 1,-1 0-1,1 0 0,-1 0 1,1 0-1,0-1 0,0 1 1,0-1-1,0 0 0,0 0 1,0 0-1,0 0 0,0-1 1,0 1-1,0-1 0,1 0 1,-1 0-1,0 0 0,0-1 1,0 1-1,0-1 0,1 0-4,-2-1 7,0 0 1,-1 0-1,0-1 0,1 1 0,-1 0 0,0 0 0,0-1 1,0 1-1,0-1 0,0 0 0,-1 1 0,1-1 1,-1 1-1,1-1 0,-1 0 0,0 0 0,0 1 0,0-1 1,0 0-1,0 1 0,-1-1 0,1 0 0,-1 1 1,1-1-1,-1 0 0,0 1-7,-6-31 36,-1 0-1,-1 1 1,-2 0 0,-6-12-36,13 33 1,-7-17-4,-1 1 0,-1 0 0,-1 0 0,-12-15 3,12 20-1,1 2-6,-1 0 0,0 1 0,-1 0 0,-4-1 7,-1 11-103,25 30-26,7 5 108,2 0 0,0-1 0,1-1 0,1-1 0,11 12 21,27 41-33,34 59 22,-16-24 29,-59-98-11,-11-12-5,-1 1 0,1-1-1,0 1 1,0 0 0,-1 0 0,1 0-1,0 0 1,-1 0 0,0 0 0,1 0-1,-1 0 1,0 1 0,0-1 0,0 1-1,0-1 1,-1 1 0,1-1-1,0 2-1,1 4 13,-2-8-13,0 0 1,0 0 0,0 0 0,0 0 0,0 0 0,-1 0 0,1 0-1,0-1 1,0 1 0,0 0 0,0 0 0,0 0 0,-1 0 0,1 0 0,0 0-1,0 0 1,0 0 0,0 0 0,0 0 0,-1 0 0,1 0 0,0 0-1,0 0 1,0 0 0,0 0 0,-1 0 0,1 0 0,0 0 0,0 0-1,0 0 1,0 1 0,0-1 0,-1 0 0,1 0 0,0 0 0,0 0-1,0 0 1,0 0 0,0 1 0,0-1 0,0 0 0,-1 0 0,1 0-1,0 0 1,0 0 0,0 1 0,0-1 0,0 0 0,0 0 0,0 0 0,0 1-1,0-1 1,0 0 0,0 0 0,0 0 0,0 0 0,0 1 0,0-1-1,0 0 1,0 0 0,0 0 0,0 1 0,0-1 0,0 0 0,0 0-1,0 0 1,0 0 0,0 1-1,-38-2 35,28 0-29,0 0 1,0-1-1,1 0 0,-1-1 1,1 0-1,-7-4-6,9 5 1,-10-6-3,1-1 1,1 0-1,-1-1 1,-11-10 1,15 10-1,11 10 1,-27-19 1,2-1 0,0-1 0,1-2 0,0-1 0,2-1 1,-19-26-2,-50-95-23,86 139 21,4 5-2,0 0 1,1 0-1,-1 0 0,1-1 1,-1 1-1,1 0 0,0-1 1,-1 1-1,1-1 0,0 1 1,1-1-1,-1 0 0,0 1 1,0-2 3,4 3-49,19 6-71,-17 4 86,42 24-24,63 66-7,-78-72 62,2-2-1,1-2 1,1-1 0,10 3 3,29 14 22,-26-11-11,-45-27-7,15 15 49,-19-16-51,0 1 0,0-1 0,0 0 0,0 1 0,0-1 0,-1 0 0,1 0 0,0 1 0,0-1 0,0 0 0,0 0 0,0 1 0,-1-1 0,1 0-1,0 0 1,0 0 0,0 1 0,0-1 0,-1 0 0,1 0 0,0 0 0,0 0 0,-1 0 0,1 0 0,0 1 0,0-1 0,-1 0 0,1 0 0,0 0 0,0 0-1,0 0 1,-1 0 0,1 0 0,0 0 0,0 0 0,-1 0 0,1 0 0,0 0 0,0 0 0,-1-1 0,1 1 0,0 0 0,0 0 0,-1 0 0,1 0-1,0 0 1,0-1 0,0 1 0,-1 0 0,1 0 0,0 0-2,-38-12 73,23 10-65,1-1 0,-1-1 0,1 0 0,0-2 0,0 1 0,0-2 1,1 0-1,0-1 0,0-1 0,1 0 0,0-1 0,0-1 0,1 0 0,0 0 0,1-1 0,0-1 0,0 0 0,1-1 0,1 0 0,0 0 0,-6-16-8,7 3-3,1 0 0,1 0 1,1-1-1,2 1 0,0-1 1,1 0-1,1 0 0,2 0 1,0 0-1,2 1 0,0-1 1,8-26 2,8-24-39,3 0 0,16-37 39,-27 87-9,1 0-1,0 1 0,2 0 1,0 2-1,2 0 1,1 1-1,0 1 1,1 1-1,1 1 0,1 1 1,5-3 9,9-10-44,-34 31 10,0 5-15,4 32-34,-11 51 18,13 58 21,-8 28 41,1-139 8,1 1-1,2 0 0,1-1 0,1 1 0,2-1 0,0-1 0,2 0 0,1 0 1,2-1-1,10 21-4,-20-47 3,1-1 1,0 1 0,1 0-1,-1-1 1,1 0 0,-1 0-1,1 0 1,0 0 0,0-1-1,1 0 1,-1 0-1,1 0 1,-1-1 0,1 1-1,4 1-3,18 0 44,-23-5-37,-1 0-1,0 0-1,0 0 1,1 0 0,-2 0-1,1-1 1,0 0 0,0 0-1,0 0 1,-1 0 0,1 0-1,-1 0 1,1-1 0,-1 1-1,0-1 1,0 0 0,0 0-1,0 0-5,4-4 7,4-6 9,0 0-1,-1 0 1,0-1 0,-1-1 0,0 1 0,-1-2 0,-1 1-1,6-17-15,-1-23 15,-2-2 0,-2 1 0,-3-1 0,0-54-15,-2 46 13,-3-20 9,1 85-24,0 1 0,0-1 0,0 0 1,0 0-1,0 0 0,0 1 0,0-1 0,-1 0 0,1 0 0,0 0 0,0 0 0,0 1 1,0-1-1,0 0 0,0 0 0,0 0 0,-1 0 0,1 0 0,0 1 0,0-1 0,0 0 0,0 0 1,0 0-1,-1 0 0,1 0 0,0 0 0,0 0 0,0 0 0,0 0 0,-1 0 0,1 0 0,0 0 1,0 0-1,0 0 0,0 0 0,-1 0 0,1 0 0,0 0 0,0 0 0,0 0 0,0 0 0,-1 0 1,1 0-1,0 0 0,0 0 0,0 0 0,0 0 0,0-1 0,-1 1 0,1 0 0,0 0 0,0 0 2,-10 51-64,-4 79 35,2 89 29,12-212 0,0 300 17,-1-298-13,1 1 0,1 0 0,-1-1-1,1 1 1,1-1 0,0 0-1,0 1 1,0-1 0,1 0-1,0 0 1,1-1 0,0 1-1,1 2-3,-4-9 4,0-1-1,0 0 0,0 0 0,-1 0 1,1 0-1,0 0 0,0 0 1,1 0-1,-1 0 0,0 0 0,0 0 1,0-1-1,0 1 0,1-1 0,-1 1 1,0-1-1,0 1 0,1-1 0,-1 0 1,0 0-1,1 1 0,-1-1 0,0 0 1,1 0-1,-1-1 0,0 1 0,1 0 1,-1-1-1,0 1 0,0 0 0,1-1 1,-1 0-1,0 1 0,0-1 0,0 0 1,0 0-1,1 0 0,-1 0 0,0 0 1,0 0-1,0-1-3,5-6 11,0 0 0,-1-1 0,0 0 1,-1 0-1,1-1 0,-1 1 0,-1-1 0,0 0 0,0 0 1,-1 0-1,2-10-11,6-118 48,-10 57-36,-2 0 1,-13-77-13,-1 82 28,16 75-29,0 1 1,0 0-1,0-1 1,0 1-1,0 0 1,0-1-1,0 1 1,0 0-1,0 0 1,0-1-1,-1 1 0,1 0 1,0-1-1,0 1 1,0 0-1,-1 0 1,1-1-1,0 1 1,0 0-1,0 0 1,-1 0-1,1-1 1,0 1-1,0 0 1,-1 0-1,1 0 1,0 0-1,-1 0 0,1 0 1,0-1-1,0 1 1,-1 0-1,1 0 1,0 0-1,-1 0 1,1 0-1,0 0 1,0 1-1,-1-1 1,1 0-1,0 0 1,-1 0-1,1 0 0,0 0 1,0 0-1,-1 0 1,1 1-1,0-1 1,0 0-1,-1 0 1,1 0-1,0 1 1,0-1-1,0 0 1,-1 1-1,1-1 1,0 0-1,0 0 0,0 1 1,0-1 0,-19 61-75,-17 148 49,13-31 20,8 2 0,5 68 6,5-132 4,1 46 28,9 79-32,0-129 18,1-68 22,-2-65 72,0-29-121,-3 0 0,-3-47 9,-37-319-31,21 198 22,7 157-6,12 61 14,-1-1 0,0 1 0,0 0 0,0-1 0,0 1-1,0 0 1,0-1 0,0 1 0,0 0 0,0 0 0,0-1 0,0 1 0,0 0 0,-1-1 0,1 1 0,0 0 0,0 0-1,0-1 1,0 1 0,0 0 0,0-1 0,-1 1 0,1 0 0,0 0 0,0 0 0,0-1 0,0 1 0,-1 0 0,1 0 0,0 0-1,0-1 1,-1 1 0,1 0 0,0 0 0,0 0 0,-1 0 0,1 0 0,0 0 0,0 0 0,-1 0 0,1 0 0,0 0 0,0 0-1,-1 0 1,1 0 0,0 0 0,0 0 0,-1 0 0,1 0 0,0 0 0,0 0 0,-1 0 0,1 0 0,0 0 0,0 1 0,-1-1-1,1 0 1,0 0 0,0 0 0,-1 0 0,1 1 0,0-1 0,0 0 0,0 0 0,0 1 0,-1-1 0,1 0 0,0 1 1,-3 15-39,-1 119 1,-2 194 27,8-172 11,-3-134 2,2 0 0,0 0 0,2 0 0,0 0 0,1-1 0,1 0 0,0 0 0,5 8-2,3 6 30,-13-36-30,0 1 0,0-1 1,0 0-1,0 1 0,0-1 0,1 0 0,-1 1 0,0-1 0,0 0 1,0 0-1,1 1 0,-1-1 0,0 0 0,1 0 0,-1 1 0,0-1 1,0 0-1,1 0 0,-1 0 0,0 0 0,1 1 0,-1-1 0,0 0 1,1 0-1,-1 0 0,0 0 0,1 0 0,-1 0 0,0 0 0,1 0 0,-1 0 1,0 0-1,1 0 0,-1-1 0,0 1 0,1 0 0,-1 0 0,0 0 1,1 0-1,-1 0 0,0-1 0,0 1 0,1 0 0,-1 0 0,0-1 1,0 1-1,1 0 0,-1 0 0,0-1 0,0 1 0,0 0 0,1-1 1,-1 1-1,0 0 0,0-1 0,0 1 0,0-1 0,0 1 0,0 0 1,0-1-1,0 1 0,0 0 0,0-1 0,0 1 0,0-1 0,0 1 0,0 0 1,0-1-1,3-5 2,4-9-5,-1 0-1,-1-1 1,0 1-1,-1-1 1,0 0 0,-1-1-1,0-11 4,-3 26 0,11-93-13,-5-1 0,-3-74 13,-2 84-23,-1-104 20,-2 166 6,-2 29-28,-2 37-22,-16 252 5,11-98 45,10 286 37,0-416-26,7-41-13,0-47 15,22-86 7,21-143 1,61-446-110,-101 646 41,2 1 1,2 0-1,2 1 0,2 0 45,-14 46-558,-3 15 574,-25 164-48,-14 139 62,37-303-26,-5 42 58,2 0-1,1 47-61,4-99 3,0 4 5,0-1-1,0 0 1,0 1-1,1-1 1,0 0-1,0 0 0,0 0 1,0 0-1,1 0 1,-1 0-1,2 2-7,0-7 104,-2-1-94,0 0 1,0-1-1,0 1 0,0-1 0,0 1 0,-1-1 0,1 0 0,0 1 0,-1-1 0,1 0 0,-1 1 0,1-1 0,-1 0 0,0 0 0,0 1 1,0-3-11,2-7 6,4-15 21,-2 0 0,0 0 0,-1 0 0,-1-16-27,-4-92 130,-1 37-153,9-90 23,9 12-2,-9 124-25,0 57-79,17 125 38,-3 12 36,-2 121 8,-17-252 24,5 35 7,-2 1-1,-2-1 0,-2 26-6,-10 56 61,10-127-60,0 1 2,0 1-1,1 0 1,-2-1-1,1 1 1,0-1 0,-1 1-1,1 0 1,-1-1 0,0 1-1,0-1 1,0 0 0,0 1-1,0-1 1,-1 0-1,0 0 1,1 1-3,-10 10 79,10-13-72,0-1-1,0 1 1,0 0 0,0-1 0,1 0-1,-1 1 1,0-1 0,0 0 0,0 1-1,0-1 1,0 0 0,0 0 0,0 0 0,0 0-1,0 0 1,1 0 0,-1 0 0,0 0-1,0 0 1,0-1 0,0 1 0,0 0-1,0-1 1,0 1 0,1-1 0,-1 1-1,0-1 1,0 1-7,-11-27 88,9 19-84,1 0 0,-1 0-1,1 0 1,1 0-1,-1-1 1,1 1 0,1-1-1,-1 1 1,1-2-4,-2-20 1,-14-171 5,-22-174-36,25 242 27,-6 0 0,-4 2 1,-19-53 2,39 169-5,-1 1 1,0 0-1,-1 0 0,0 0 1,-1 0-1,0 1 1,-1 1-1,0-1 1,-1 1-1,0 0 1,0 1-1,-1 0 1,-3-2 4,10 12-6,0 1 0,1-1 1,-1 0-1,0 1 0,0-1 0,1 1 0,-1 0 1,0-1-1,0 1 0,0 0 0,0 0 0,1 0 1,-1 1-1,0-1 0,0 1 0,0-1 0,1 1 1,-1-1-1,0 1 0,1 0 0,-1 0 1,0 0-1,1 0 0,-1 0 0,1 1 0,-1-1 1,1 0-1,0 1 0,0 0 0,-1-1 0,1 1 1,0 0-1,0-1 0,0 1 0,0 0 0,1 0 1,-1 0-1,0 0 0,1 0 0,-1 0 1,1 0-1,-1 0 0,1 0 0,0 1 6,-6 23-34,2-1 0,0 1-1,1 0 1,1 0 0,1 26 34,1-38-10,-1 46-4,3-1 0,1 1 1,3-1-1,2 0 0,3 0 0,1-1 1,4 3 13,-10-41 4,1-1 0,0 0 0,1-1 1,1 0-1,0 0 0,2 0-4,-11-17 2,0-1 1,1 1-1,-1 0 1,0 0-1,0-1 0,1 1 1,-1 0-1,0 0 0,1-1 1,-1 1-1,0-1 0,1 1 1,-1 0-1,1-1 1,-1 1-1,1-1 0,-1 1 1,1-1-1,-1 1 0,1-1 1,0 0-1,-1 1 1,1-1-1,-1 0 0,1 0 1,0 1-1,-1-1 0,1 0 1,0 0-1,-1 0 0,1 0 1,0 0-1,-1 0 1,1 0-1,0 0 0,-1 0 1,1 0-1,0-1 0,-1 1 1,1 0-3,1-10 17,0 1 0,0-1 0,-1 0 0,0 1 0,-1-1 0,0 0-1,0-6-16,-4-28 60,-1 1-1,-2 0 1,-1 0-1,-2 1 1,-2-1-60,-7-33 41,-13-65-34,3-20-7,-6-44-8,-6 53 13,39 146-6,2 5-3,0-1 0,0 1 1,0-1-1,-1 0 0,1 1 0,-1-1 1,1 1-1,-1-1 0,0 1 1,1-1-1,-1 1 0,0 0 0,0-1 1,0 1-1,0 0 0,0 0 1,0-1-1,0 1 0,-1 0 4,4 24-149,6 50 83,1 51 13,41 140 44,-40-199 43,-11-59 97,2-9-124,-1-1 0,0 1-1,0-1 1,0 0 0,0 1 0,-1-1-1,1 1 1,-1-1 0,0 0 0,0 1-1,-1-3-6,-3-17 22,5-81 122,-11 32-65,-23-166 12,-16-22-78,-4-51-14,54 310-1,0 1 1,0-1-1,0 0 1,-1 1-1,1-1 1,0 0 0,0 1-1,0-1 1,0 0-1,0 0 1,0 1-1,0-1 1,0 0-1,0 1 1,0-1 0,1 0-1,-1 1 1,0-1-1,0 0 1,0 1-1,1-1 1,-1 1-1,0-1 1,1 0 0,-1 1-1,0-1 1,1 1-1,-1-1 1,1 1-1,-1-1 1,1 1 0,-1 0-1,1-1 1,-1 1-1,1 0 1,-1-1-1,1 1 1,-1 0 1,2 8-76,9 58 33,4 72-2,-7-83 31,3 0-1,2-1 1,3 3 14,9 20 26,28 59-26,-52-134 1,-1-1 1,1 0 0,0 0-1,0 0 1,0 0 0,0 0 0,0 0-1,0 0 1,0 0 0,0 0-1,1 0 1,-1-1 0,0 1 0,0-1-1,0 1 1,1-1 0,-1 1-1,0-1 1,0 0 0,1 0 0,-1 0-1,0 0 1,1 0 0,-1 0-1,0 0 1,1 0 0,-1-1 0,1 1-2,-1-1 5,0 0 1,0 0 0,0 0-1,1 0 1,-1-1 0,0 1-1,0 0 1,0-1 0,0 1-1,-1 0 1,1-1 0,0 1-1,0-1 1,-1 0 0,1 1-1,-1-1 1,1 0 0,-1 1-1,0-1 1,1 0 0,-1 0 0,0 1-1,0-1 1,0 0 0,0 0-1,0 0 1,-1 1 0,1-1-1,0 0 1,-1 1 0,0-3-6,-5-35 49,-2 0 1,-1 0 0,-1 1 0,-6-10-50,-22-87 89,-6-43-105,42 167 12,2 9 1,0 0 1,0 0-1,0 0 1,0 0-1,0-1 1,-1 1 0,1 0-1,-1 0 1,0 0-1,1 0 1,-1 0-1,0 0 1,0 1-1,0-1 1,0 0-1,0 0 1,0 1-1,-1-1 1,1 1-1,0-1 1,-1 1-1,1 0 1,-1-1 0,1 1-1,-1 0 1,-1-1 2,1 4-63,-8 17-42,0-6 74,8-8 26,0 1 0,0 0 0,1 0-1,0 0 1,0 0 0,0 0 0,1 0 0,-1 0 0,1 0 0,1 5 5,-2 15-10,-9 130-38,4 8 10,6-150 38,0 1 0,1-1 0,0 0 0,1-1-1,1 1 1,0 0 0,0-1 0,1 1 0,2 2 0,27 67 11,-32-80-8,0 0 1,1 0-1,-1 0 1,1-1 0,-1 1-1,1-1 1,0 1 0,0-1-1,0 0 1,0 1-1,0-1 1,1 0 0,-1-1-1,1 2-3,19-9 31,-20 4-29,1 0 0,-1 0 1,0-1-1,0 1 0,0 0 1,0-1-1,0 1 0,0-1 1,-1 0-1,1 0 0,-1 0 0,1 0 1,-1 0-1,0 0 0,0 0 1,0-1-1,0 1 0,-1 0 0,1 0 1,-1-1-1,0-2-2,5-16 11,-3 12-4,1 0 1,-1-1 0,-1 1 0,0-1 0,0 1-1,-1-1 1,0-3-8,-14-101 47,-17-65-44,30 173-6,0 0-1,0 0 1,-1 0 0,1 0 0,-2 0 0,1 1 0,0-1 0,-1 1 0,0 0 0,0 0-1,-1 0 1,0 0 0,1 1 0,-2-1 0,1 1 0,0 0 0,-1 1 0,0-1 0,0 1-1,0 0 1,0 1 0,-1-1 0,1 1 0,-2 0 3,3 2-7,1 0 0,-1 1 0,1 0 0,-1 0-1,1 0 1,-1 0 0,1 0 0,-1 1 0,1 0 0,-1 0 0,1 0 0,-1 0 0,1 1 0,0-1 0,0 1-1,0 0 1,0 0 0,0 0 0,0 1 0,0-1 0,0 1 0,-1 2 7,-45 61-48,24-34 47,7-10 1,0 1 0,1 0 0,-11 23 0,26-43-2,0 0 1,0 1 0,0 0-1,1 0 1,-1-1 0,1 1-1,0 0 1,-1 0 0,2 0-1,-1 0 1,0 1 0,1-1-1,0 0 1,-1 0 0,1 0-1,1 3 2,-1-7 0,1 1 1,-1 0-1,0-1 0,1 1 0,-1 0 1,1-1-1,0 1 0,-1-1 0,1 1 0,-1-1 1,1 1-1,0-1 0,-1 1 0,1-1 1,0 0-1,-1 1 0,1-1 0,0 0 0,-1 0 1,1 0-1,0 1 0,0-1 0,-1 0 1,1 0-1,0 0 0,0-1 0,-1 1 0,1 0 1,0 0-1,0 0 0,11-4 0,0-1-1,-1 0 1,1 0 0,-1-1-1,0-1 1,7-6 0,-17 12-1,22-15-16,-2-2 0,0-1-1,-1-1 1,9-12 17,25-41-25,-21 13 18,-26 40 14,-6 11 1,-3-8-3,1 16-8,1 0 1,-1-1-1,0 1 1,0 0-1,0 0 1,0 0-1,0 0 0,0 0 1,-1 0-1,1 0 1,0 0-1,0 0 1,-1 1-1,1-1 1,0 0-1,-1 1 0,1 0 1,0-1-1,-1 1 1,1 0-1,-1 0 1,1 0-1,0 0 1,-1 0-1,1 0 0,-1 0 1,1 0-1,0 1 1,-1-1-1,1 1 1,0-1-1,-1 1 1,1 0-1,0-1 0,0 1 1,-1 1 2,-18 6-15,1 2 1,0 1-1,1 1 0,0 1 1,-12 11 14,-95 89-17,88-74 24,28-28-8,9-11 0,1 0 1,-1 0-1,0 0 1,0-1-1,0 1 1,0 0-1,0 0 1,0 0-1,1 0 1,-1 0-1,0 0 1,0 0-1,0 0 1,0 0-1,1-1 0,-1 1 1,0 0-1,0 0 1,0 0-1,0 0 1,0 0-1,1 0 1,-1 0-1,0 0 1,0 0-1,0 0 1,0 0-1,1 1 1,-1-1-1,0 0 1,0 0-1,0 0 1,0 0-1,1 0 1,-1 0-1,0 0 0,0 0 1,0 0-1,0 1 1,0-1-1,0 0 1,0 0-1,1 0 1,-1 0-1,0 1 1,0-1-1,0 0 1,0 0-1,0 0 1,0 0-1,0 1 1,41-36 8,153-113-156,-107 61 19,-37 33 27,38-33 24,-77 70 40,-18 21-11,-39 29-83,-39 30 96,-60 66 59,-63 36 1,189-154-4,31-21-27,32-45-34,88-62-117,-38 23 50,2 10 80,-35 16 3,-31 35-6,-30 33 30,0 0 1,0-1-1,0 1 0,1 0 0,-1-1 1,0 1-1,0-1 0,0 1 0,0 0 0,0-1 1,0 1-1,0 0 0,0-1 0,1 1 0,-1-1 1,0 1-1,0 0 0,-1-1 0,1 1 1,0-1-1,0 1 0,0 0 0,0-1 0,0 1 1,0-1-1,0 1 0,0 0 0,-1-1 0,1 1 1,0 0-1,0-1 0,0 1 0,-1 0 1,1-1-1,0 1 0,0 0 0,-1 0 0,1-1 1,0 1-1,-1 0 0,1 0 0,0 0 0,-1 0 1,1-1-1,0 1 0,-1 0 0,1 0 0,0 0 1,-1 0-1,1 0 0,0 0 0,-1 0 1,1 0-1,0 0 0,-1 0 0,1 0 0,0 0 1,-1 0-1,1 0 0,0 1 0,-1-1 0,1 0 1,0 0-1,-1 0 0,1 1 0,0-1 1,-49 25-94,-49 51 73,63-47 23,-142 114 98,35-5-35,87-83-25,39-45-12,11-8-17,5-2-8,5-2 3,31-22 16,76-71-42,32-26 2,-128 109 18,81-67-14,-66 52 14,-28 23-2,-7 6-10,-28 26-45,-82 72 62,84-70 4,1 2-1,2 2 1,-3 5-9,-27 39 22,49-69-15,6-8-5,0 1-1,0 0 0,0 0 1,0 1-1,0-1 1,1 0-1,-1 1 1,1-1-1,-1 1 1,1-1-1,0 1 1,0 0-1,0 0 1,0 0-1,0 0 1,0-1-1,1 2-1,0-4 1,0 1-1,0-1 1,0 0-1,0 1 1,0-1-1,1 0 1,-1 1-1,0-1 1,0 0-1,0 1 1,0-1-1,1 0 1,-1 1-1,0-1 1,0 0-1,1 0 1,-1 1-1,0-1 1,1 0-1,-1 0 1,0 0-1,0 1 1,1-1-1,-1 0 1,0 0-1,1 0 1,-1 0-1,0 0 1,1 0-1,-1 0 1,0 0-1,1 0 1,-1 0-1,0 0 1,1 0-1,-1 0 1,0 0-1,1 0 1,-1-1-1,4 1 6,5-1-4,0 0 1,0-1 0,0 0 0,-1-1 0,1-1 0,0 1 0,-1-1-1,0-1 1,0 0 0,0 0 0,0-1 0,-1 0 0,0-1-1,0 0 1,0 0 0,4-6-3,-2 4 1,39-39 11,-2-3 0,19-27-12,-2-36 26,-61 111-22,0 0 0,-1 0 0,1 0 0,-1 0 0,1 0 0,-1-1 0,0 1 0,0 0 0,0-1 0,0 1 0,-1-1 0,1 0 0,-1 1 0,0-1 0,0 1 0,0-1 1,0 0-1,-1 1 0,1-1 0,-1 1 0,0-1 0,0 1 0,0-1 0,0 1 0,0 0 0,-1 0 0,0-2-4,-5-3 2,0 0 0,-1 0-1,1 1 1,-1 0 0,-1 0 0,1 1-1,-1 1 1,0-1 0,-7-1-2,12 5-1,-46-23 6,1-3-1,-21-16-4,55 32 0,-1-1 0,2 0 0,-1-1 0,0-2 0,-44-44-7,-9-40-17,55 90-32,13 10 23,0 1-3,24 21-23,17 12 35,0 3 0,23 28 24,-46-45-1,1-1 0,1-2-1,1 0 1,0-1 0,1-1-1,13 6 2,35 23 23,-69-44-22,-1 0-1,1 0 1,-1 0 0,1 0 0,-1 0-1,1 0 1,-1 1 0,1-1-1,-1 0 1,1 0 0,-1 1 0,1-1-1,-1 0 1,0 1 0,1-1-1,-1 0 1,1 1 0,-1-1 0,0 1-1,1-1 1,-1 1 0,0-1-1,0 1 1,1-1 0,-1 1 0,0-1-1,0 1 1,0-1 0,1 1 0,-1-1-1,0 1 1,0 0 0,0-1-1,0 1 1,0-1 0,0 1 0,0 0-1,0-1 1,0 1 0,0-1-1,0 1 1,-1-1 0,1 1 0,0 0-1,0-1 1,0 1 0,-1-1-1,1 1 1,0-1 0,0 1 0,-1-1-1,1 1 0,0-1 4,-1 1-1,1 0 1,-1-1-1,1 1 1,-1-1 0,1 1-1,-1-1 1,1 1-1,-1-1 1,1 1-1,-1-1 1,0 0-1,1 1 1,-1-1-1,1 0 1,-1 0 0,0 1-1,1-1 1,-1 0-1,0 0 1,1 0-1,-1 0 1,0 0-1,1 0 1,-1 0-1,0 0 1,1 0-1,-1-1 1,0 1 0,1 0-1,-1 0 1,0-1-1,1 1 1,-1 0-1,0-1-3,-30-25 106,-9-9-50,-57-79 5,-13-41-61,91 130-13,0 1-1,-2 1 1,-8-7 13,22 23-10,0 0 1,-1 0-1,0 1 0,-1 1 1,1-1-1,-1 1 0,0 1 1,-5-2 9,-54-18-26,10 6 20,49 17-45,9 1 31,-4-1 11,-2 0 22,2-6-21,3 7 1,1 0-1,5-3-25,2 1 26,0 0 0,0 0 0,1 1 1,-1 0-1,0 0 0,0 1 0,1 0 0,2 1 7,24 5-15,-24-3 15,0-1-1,-1-1 0,1 0 0,0 0 0,0-1 0,0 0 0,0-1 0,0-1 1,8-2 0,56-28 22,-73 25 17,-1 5-38,0 1-1,0-1 1,0 0-1,0 1 1,-1-1 0,1 1-1,-1-1 1,1 0-1,-1 1 1,1-1-1,-1 1 1,0 0 0,0-1-1,1 1 1,-1 0-1,0-1 1,0 1 0,0 0-1,0 0 1,-1 0-1,1 0 1,0 0 0,0 0-1,0 0 1,-1 1-1,1-1 1,-1 0-1,-22-7-16,-1 1 0,0 2 0,0 0 0,0 2 0,-1 2 0,-10 0 16,-97 12-167,115-8 140,-70 13-59,72-9 41,16-7 43,0 0 0,0 1 0,0-1 1,0 0-1,0 0 0,0 0 0,0 0 0,0 0 1,1 0-1,-1 0 0,0 0 0,0 0 1,0 0-1,0 0 0,0 0 0,0 0 1,0 0-1,0 1 0,0-1 0,0 0 1,0 0-1,0 0 0,0 0 0,0 0 1,1 0-1,-1 0 0,0 0 0,0 1 0,0-1 1,0 0-1,0 0 0,0 0 0,0 0 1,0 0-1,0 0 0,0 0 0,0 1 1,0-1-1,0 0 0,0 0 0,-1 0 1,1 0-1,0 0 0,0 0 0,0 0 1,0 1-1,0-1 0,0 0 0,0 0 0,0 0 1,0 0-1,0 0 0,0 0 2,27-8-4,54 1-12,-55 5 17,-1 2-1,1 1 0,0 2 1,-1 0-1,13 5 0,-7-2 5,-2 5-12,-29-11 7,1 0 0,-1 1 0,0-1 0,0 0 0,1 0 0,-1 1-1,0-1 1,0 0 0,0 1 0,0-1 0,0 0 0,1 0 0,-1 1 0,0-1 0,0 0 0,0 1-1,0-1 1,0 1 0,0-1 0,0 0 0,0 1 0,0-1 0,0 0 0,0 1 0,0-1 0,0 0-1,0 1 1,0-1 0,0 0 0,-1 1 0,1-1 0,0 0 0,0 1 0,0-1 0,0 0 0,0 0-1,-1 1 1,1-1 0,0 0 0,0 1 0,-1-1 0,1 0 0,0 0 0,0 0 0,-1 1 0,1-1-1,0 0 1,0 0 0,-1 0 0,1 0 0,0 0 0,-1 0 0,1 0 0,0 0 0,0 0 0,-1 1-1,1-1 1,0-1 0,-1 1 0,1 0 0,0 0 0,-1 0 0,1 0 0,0 0 0,0 0-1,-1 0 2,-15 3 1,-1 0 1,1-2 0,-1 0 0,1-1 0,-15-2-3,-2-3 10,1-2 1,0-1-1,-31-13-10,62 21 0,-46-18-3,-47-12-33,57 25 27,36 5 0,12-1-82,168 8 64,-146-4 27,1 1 0,-1 2 0,0 1 0,0 3 0,20 9 0,-48-17-2,-1 0 0,0 0 1,1 1-1,-1 0 0,0 0 0,0 0 0,-1 1 0,1 0 0,0-1 0,-1 1 0,0 1 1,2 2 0,-4-5 1,0-1 0,0 0-1,0 1 1,-1-1-1,1 1 1,-1-1 0,1 1-1,-1-1 1,1 1-1,-1-1 1,0 1-1,1 0 1,-1-1 0,0 1-1,0-1 1,0 1-1,0 0 1,-1-1-1,1 1 1,0 0 0,0-1-1,-1 2 1,-14 22-1,-9 8 2,15-23-1,6-7 0,0 1 0,-1-1 0,1 1 1,-1-1-1,0 0 0,0 0 0,0 0 0,0 0 0,-1-1 0,1 0 0,0 0 0,-5 1 2,1-1-1,0 0 0,-1 0 1,1-1-1,-1 0 0,1-1 1,-1 0-1,1 0 0,-1-1 1,-5-2-2,10 1 0,-1 1 0,1-1 0,0 0 0,1 0 1,-1 0-1,0-1 0,0 1 0,1-1 0,-1 0 0,1-1 0,0 1 1,0 0-1,0-1 0,0 0 0,1 0 0,-1 0 0,1 0 0,0-1 1,-2-3-2,-14-52 8,3-21-14,11 48-11,2 35-154,37 37 118,-22-27 40,6 8-5,35 27-1,12-7 29,40 25 29,9 7-29,-4 0 38,-24-17-22,-35-4-32,-15-24 15,-14 8-8,12-9-1,-18-2 0,-11-10-5,-6-13 7,1 0-1,0 1 0,-1-1 1,1 0-1,0 1 0,0-1 1,0 0-1,0 0 0,0 0 1,0 0-1,0 0 0,1 0 1,-1 0-1,0 0 0,0-1 1,1 1-1,-1 0 0,0-1 1,1 1-1,-1-1 0,0 0 1,1 1-1,-1-1 0,1 0 0,-1 0 1,-1 0 1,1 0-1,0 1 0,-1-1 1,1 0-1,0 0 0,-1 0 1,1 0-1,0 0 0,-1 0 0,1 0 1,0 0-1,-1 0 0,1 0 1,0-1-1,-1 1 0,1 0 1,0-1-1,-1 1 0,1 0 1,0-1-1,-1 1 0,1-1 0,-1 1 1,1-1-1,-1 1 0,1-1 1,-1 1-1,1-1 0,-1 1 1,1-1-1,-1 0 0,0 0 1,1 1-1,-1-1 0,0 0-1,1-3 7,-1 1 0,0-1 0,0 0 0,0 1 0,-1-1 0,1 0 0,-1 1-1,0-1 1,1 0 0,-1 1 0,-1-1 0,1 1 0,0 0 0,-2-2-7,-4-17 22,-3-8-13,-2 0 1,0 1 0,-2 1-1,0 0 1,-6-6-10,-22-37-9,39 67 4,0 0 0,0 1 0,0 0 0,0-1 0,-1 1 0,1 1 0,-1-1 1,0 1-1,1-1 0,-1 1 0,0 1 0,0-1 0,0 0 0,0 1 1,0 0-1,-1 0 0,1 1 0,0-1 0,0 1 0,-1 0 0,1 0 1,0 1-1,0 0 0,0 0 0,-1 0 0,1 0 0,0 0 0,0 1 0,0 0 1,1 0-1,-1 1 0,0-1 0,1 1 0,-2 1 5,4-3-2,0 1 0,0-1 1,1 1-1,-1 0 0,0 0 0,1-1 0,-1 1 0,1 0 0,-1 0 0,1 0 0,0 0 1,0-1-1,0 1 0,0 0 0,0 0 0,0 0 0,0 0 0,0 0 0,1 0 1,-1 0-1,1-1 0,-1 1 0,1 0 0,0 0 0,-1-1 0,1 1 0,0 0 1,0-1-1,0 1 0,0-1 0,0 0 0,0 1 0,0-1 0,1 0 2,-1 1 0,12 17-2,0 0 0,0-2-1,2 0 1,0 0 0,1-2-1,0 0 1,6 2 2,90 82 16,-86-79-15,-8-4 12,2-1 1,-1-1-1,1-1 1,21 9-14,-9-6 26,-46-37 164,-74-66-101,35 17-61,-113-93-70,155 152 33,0 1 1,-1 0 0,-1 1 0,1 0 0,-1 2 0,-1-1-1,1 2 1,-2-1 8,-15 3-56,37 14 9,128 54 46,-107-46 12,0 1 1,-2 2-1,0 0 0,-1 2 0,20 25-11,-8 3 30,-32-46-28,0 1 1,-1 1 0,0-1-1,0 1 1,0 0 0,-1 0-1,2 6-2,2 12 7,0 1 0,-2 0-1,-1 0 1,-1 0 0,1 20-7,9 79 24,-6-34 4,-5 26-3,-3-91-10,0-1 0,2 1 0,1 0 0,1 4-15,-2-21 135,-3-14 82,-17-87 71,8 31-255,-3 1 1,-1 1-1,-14-32-33,14 53-4,-6-19-20,-2 2 0,-3 1 0,-2-1 24,-1 10-111,-2 1 1,-2 2-1,-1 1 0,-6-2 111,-32-38-22,68 76 15,0 1 0,0 1 0,-1-1 1,1 1-1,-1 0 0,1 0 0,-1 0 0,0 1 1,0 0-1,0 0 0,-1 0 0,1 1 1,-4-1 6,8 3-1,1-1 0,-1 0 0,0 0 1,1 0-1,-1 0 0,0 0 0,1 0 1,-1 0-1,0 0 0,1 0 0,-1-1 1,0 1-1,1 0 0,-1 0 0,0-1 1,1 1-1,-1 0 0,1-1 0,-1 1 1,1-1-1,-1 1 0,1-1 0,-1 1 1,1-1-1,-1 1 0,1-1 0,-1 0 1,1 1-1,0-1 0,-1 0 0,1 1 1,0-1-1,0 0 0,-1 1 0,1-1 1,0 0-1,0 0 0,0 1 0,0-1 1,0 0-1,0 0 0,0 1 0,0-1 1,0 0-1,0 0 0,0 1 0,0-1 1,0 0 0,0 1-1,0-1-2,0 1 1,0-1-1,0 1 0,0-1 0,0 1 0,0-1 0,0 1 1,0-1-1,1 1 0,-1-1 0,0 1 0,0-1 0,0 1 1,0-1-1,0 1 0,1-1 0,-1 1 0,0-1 0,0 1 1,1-1-1,-1 1 0,0 0 0,1-1 0,-1 1 0,0 0 1,1-1-1,-1 1 0,1 0 0,-1 0 0,0-1 0,1 1 1,-1 0-1,1 0 0,-1 0 0,1 0 0,-1-1 0,0 1 1,1 0 2,55 6-28,-54-6 26,0 1 1,0 0 0,1 1 0,-1-1 0,0 0 0,0 1-1,0-1 1,0 1 0,-1 0 0,1 0 0,0-1 0,0 2-1,-1-1 1,1 0 0,-1 0 0,0 0 0,1 1 1,3 6-4,3 0 2,1 0 0,0-1 0,0 0 0,0-1 0,0 0 1,1-1-1,2 1 2,13 10 1,54 28 7,-76-44-8,0 0 0,-1 0 0,1 1 1,0-1-1,-1 1 0,0 0 1,1-1-1,-1 1 0,0 0 1,0 1-1,1-1 0,-2 0 1,1 1-1,0-1 0,0 1 0,-1 0 1,1 0-1,-1-1 0,1 1 1,-1 0-1,0 1 0,0-1 1,-1 0-1,1 0 0,0 0 1,-1 1-1,1 3 3,-1-7-2,1 1 0,-1-1 0,0 1 0,0 0 0,1-1 0,-1 1 0,0 0 0,0-1 0,0 1 0,0 0 0,1-1 0,-1 1 0,0 0 0,0-1 0,0 1 0,0 0 0,-1-1 0,1 1 0,0 0 0,0 0 0,0-1 1,0 1-1,-1 0 0,1-1 0,0 1 0,0-1 0,-1 1 0,1 0 0,0-1 0,-1 1 0,1-1 0,-1 1 0,1-1 0,-1 1 0,1-1 0,-1 0 0,1 1 0,-1-1 0,1 0 0,-1 1 0,1-1 0,-1 0 0,1 0 0,-1 1-1,-38-12 37,26 3-35,0 0 1,0 0-1,0-1 0,-9-10-2,-78-85-54,82 82 38,0 1 0,-1 2-1,-1 0 1,0 1 0,-1 1-1,-1 2 1,-11-7 16,15 14-33,28 2-35,25 3 56,29 18-43,35 25 23,-61-22 32,36 26 0,-21-20 0,-45-22 0,27 16 0,-34-17 0,1 0 0,-1 0-1,1 1 1,-1-1 0,1 1 0,-1-1-1,0 1 1,0-1 0,1 1 0,-1 0-1,0 0 1,0-1 0,-1 1 0,1 0-1,0 0 1,0 0 0,-1 0 0,1 1-1,-1-1 1,0 0 0,1 0 0,-1 0-1,0 0 1,0 0 0,0 1-1,0 0 1,1 32-1,-1-33 1,1 1 0,-1 0 0,1 0 0,-1 0 1,0-1-1,0 1 0,0 0 0,0 0 0,-1 0 0,1 0 0,-1-1 0,1 1 0,-2 1 0,-1 8 5,2-10-3,1 0 0,0 0-1,-1 0 1,1-1 0,-1 1-1,0 0 1,0-1 0,1 1-1,-1 0 1,0-1 0,0 1 0,0-1-1,0 0 1,0 1 0,-1-1-1,1 0 1,0 0 0,0 0-1,-1 0 1,1 0 0,-1 0-1,1 0 1,-1 0 0,0 0-2,-1 0 2,0 0 1,0 0 0,0 0-1,-1-1 1,1 1-1,0-1 1,-1 0 0,1 0-1,0 0 1,-1 0-1,1-1 1,0 1 0,0-1-1,-1 0 1,1 0 0,0-1-1,0 1 1,0-1-1,0 0 1,0 1 0,0-2-1,0 1-2,-53-44 31,-17-59-54,45 58 11,-19-25-24,30 55 4,24 3-1,-4 12 32,1 1-1,-1-1 1,1 1 0,-1 0-1,1 1 1,0-1 0,-1 1 0,1 0-1,0 0 1,-1 0 0,1 0-1,0 1 1,0-1 0,-1 1 0,1 0-1,-1 1 1,1-1 0,0 1 1,6 1 1,0 0 3,-4-2-4,0 1 1,0 0-1,1 1 1,-1-1-1,-1 1 1,1 0-1,4 4 0,41 31 1,-28-15 13,-7-15 14,-22-9 34,-43-52 8,36 39-71,0 0-1,-1 2 1,0 0 0,-11-7 1,5 4-3,14 10-6,-1-1 1,1 2-1,-1-1 0,0 1 1,0 0-1,0 1 1,-1 0-1,1 0 0,-1 1 1,1 0-1,-2 0 9,9 2-1,0 0-1,0 0 1,-1 0 0,1 1-1,0-1 1,0 0 0,-1 0-1,1 0 1,0 0 0,0 0-1,0 1 1,0-1 0,-1 0-1,1 0 1,0 0-1,0 1 1,0-1 0,0 0-1,0 0 1,-1 1 0,1-1-1,0 0 1,0 0 0,0 1-1,0-1 1,0 0 0,0 0-1,0 1 1,0-1-1,0 0 1,0 1 0,0-1-1,0 0 1,0 0 0,0 1-1,0-1 1,0 0 0,0 0-1,0 1 1,0-1 0,1 0-1,-1 0 1,0 1 0,0-1-1,0 0 1,0 0-1,0 1 1,0-1 0,1 0-1,-1 0 1,0 0 0,0 1-1,0-1 1,1 0 0,-1 0-1,0 0 1,0 0 0,0 0-1,1 0 1,-1 0-1,0 1 1,0-1 0,1 0-1,-1 0 2,73 23-1,-11 4 16,-43-21-13,0 2 0,0 0 1,-1 1-1,5 4-2,12 24 8,-8-14 0,-18-19-7,-8-3 0,-1 0 0,1-1 0,0 1-1,0 0 1,0-1 0,-1 1-1,1 0 1,-1 0 0,1 0-1,0 0 1,-1 0 0,1 0-1,-1-1 1,1 2 0,-1-1 0,0 0-1,1 0 1,-1 0 0,0 0-1,0 0 1,0 0 0,0 0-1,1 0 1,-1 0 0,0 1-1,-1-1 1,1 0 0,0 0-1,0 0 0,1 17 30,-1-17-29,-1-1 0,1 1 1,-1 0-1,0-1 0,1 1 0,-1-1 1,0 1-1,1-1 0,-1 1 0,0-1 1,0 0-1,1 1 0,-1-1 0,0 0 1,0 0-1,0 1 0,1-1 0,-1 0 1,0 0-1,0 0 0,0 0 0,1-1 1,-1 1-1,0 0 0,0 0 0,0 0 1,1-1-1,-1 1 0,0 0 0,0-1 1,0 1-3,-32-20 8,-57-44 1,31 26-33,77 55-39,35 24 57,67 80-1,-77-62 8,-9-4 8,33 29 47,-35-34-21,-19-31-22,0 1 0,-1 1 0,-1 1-1,4 11-11,38 94 72,-24-26-48,4 54 23,-31-151-43,0 1 0,0 0 0,1-1 0,-1 1 1,1-1-1,0 0 0,0 0 0,0 0 0,0-1 0,2 2-4,14 7 16,-6-22 16,-13 9-31,1 1 0,-1-1 1,1 0-1,-1 1 0,1-1 0,-1 0 0,0 1 0,0-1 0,1 0 0,-1 0 0,0 1 0,0-1 0,1 0 1,-1 0-1,0 0 0,0 1 0,0-1 0,0 0 0,0 0 0,0 0 0,0 1 0,-1-1 0,1 0 1,0 0-1,0 0 0,0 1 0,-1-1 0,1 0-1,-1-2 4,-51-286 35,51 279-42,0 1-5,0 0 0,0 1 1,-1-1-1,0 1 0,0-1 0,-1 1 0,0-1 8,-2 13-85,4 3 78,1 1 1,0-1-1,1 0 1,0 0-1,0 0 1,0 1-1,1-1 1,1 3 6,0 5-7,69 274 14,-39-204 5,-15-10 33,-21-45-11,-2-6 22,-11-32 21,12-1-74,1 0 0,0-1 0,0 0 1,0 0-1,1 0 0,1 0 0,-1 0 0,1-9-3,0 6 3,-1 1 0,0 0-1,0 0 1,-1 0 0,0 0-1,-2-3-2,-1 36-64,5-6 59,1-1 0,0 1 0,1 0-1,0 0 1,1-1 0,0 1 0,1-1 0,0 1 0,4 8 5,51 131-2,-47-122 8,-1 0-1,-1 0 0,4 29-5,5 50 10,-13-85 2,-1 1 1,-2-1 0,0 1 0,-1-1 0,-2 14-13,-15 44 72,14-80-68,0-1 1,0 1 0,1-1 0,-2 1 0,1-1-1,0 0 1,-1 0 0,1 0 0,-1 0 0,0 0-1,0-1 1,0 0 0,0 1 0,0-1 0,-3 1-5,-38 21 56,42-24-52,0 1 1,1-1 0,-1 0 0,0 1-1,0-1 1,1 0 0,-1 0 0,0 0-1,1 0 1,-1 0 0,0-1-1,0 1 1,1-1 0,-1 1 0,1-1-1,-1 0 1,0 1 0,1-1 0,-1-1-5,0 2 4,-1-3 2,0 0-1,0 0 0,0 0 0,0 0 0,1 0 0,-1-1 1,1 1-1,0-1 0,0 0 0,0 0 0,0 0 1,1 0-1,-1 0 0,1 0 0,0 0 0,0-1 0,0 1 1,0-1-6,-5-36-25,2-1-1,1 0 1,1 0 0,3 1 0,0-1 0,6-33 25,19-182-96,-10 162 95,-8 80-13,-8 19-14,-16 224 50,3 198 34,4 34-27,1-287-10,2-144 39,-2-37 29,3-6-88,1 0 1,0-1-1,1 0 1,0 1-1,1-1 1,0 0-1,1-1 1,0-1 0,-6-209-91,-18-257-189,24 473 271,2 18-33,0-4 39,18 179 28,24 188-1,-26-235-22,20 213 13,-34-240 57,-3-108-66,0 0 0,0 0 0,0-1 0,0 1 0,0 0 0,0 0 0,0 0 0,0 0 0,0 0-1,0 0 1,0-1 0,0 1 0,0 0 0,-1 0 0,1 0 0,0-1 0,-1 1 0,1 0 0,0 0 0,-1-1 0,1 1-1,-1 0 1,1-1 0,-1 1 0,1 0 0,-1-1 0,0 1 0,1-1 0,-1 1 0,0-1 0,1 0 0,-1 1 0,0-1-1,1 0 1,-1 1 0,0-1 0,0 0 0,1 0 0,-1 0 0,0 0 0,0 0 0,1 0 0,-1 0 0,0 0 0,0 0-1,1 0 1,-1 0 0,0-1-6,-4-2 37,0-1-1,1 0 1,-1-1 0,1 1-1,0-1 1,0 0-1,0 0 1,1-1-1,-4-4-36,6 7 13,-9-15 51,0 0 0,2-1 1,0-1-1,-4-12-64,-22-82 30,4-2 0,-12-87-30,-18-90-108,2 2 13,31 153 47,-35-144-9,36 184 54,-9-28 3,21 97-2,13 28-2,1 1 1,-1-1 0,1 0-1,-1 1 1,1-1 0,-1 1-1,1-1 1,-1 1-1,0-1 1,1 1 0,-1 0-1,0-1 1,1 1 0,-1 0-1,0-1 1,0 1 0,1 0-1,-1 0 1,0 0-1,1 0 1,-1 0 0,0 0-1,0 0 1,1 0 0,-1 0-1,0 0 1,0 0 0,1 1-1,-1-1 1,0 0-1,1 1 1,-1-1 0,0 1-1,1-1 1,-1 0 0,0 1-1,1 0 1,-1-1-1,1 1 1,-1-1 0,1 1-1,-1 0 4,-7 40-90,6-25 79,-1 43 2,2 0 0,1-1 0,3 1 0,3 0 0,5 23 9,-2-7-4,19 190-4,-13-160 6,-13-89 2,3 21 5,0-1 0,3 0 0,2 8-5,25 59 49,-22-79-9,-10-12 9,-6-19 114,-2-48 33,-17-87 154,12 88-283,-22-143 29,-49-365-103,19 92-40,48 367 59,11 90-96,1 27-68,1-6 153,-1 159-119,40 526-6,-30-554 156,-5 59-32,-2-195 6,-1 0 1,0 0-1,0 1 1,0-1-1,-1 0 1,1 0-1,-1 0 1,0 0-1,1 0 1,-1 0-1,0 0 1,0 0-1,-1 0 1,1 0-1,-1-1 1,1 1-1,-2 2-6,-1-2 115,0-6-93,0-1 0,1 1 0,-1-1 0,1 0 0,0 0 0,0-1 1,0 1-1,0-1 0,1 1 0,-1-1 0,1 0 0,0 0 0,1 0 0,-1 0 0,0-2-22,-24-112 103,-31-314-138,-1-163-94,43 483 121,10 93 2,5 20 4,0 0 0,0-1 0,0 1 0,0 0 0,0 0 0,0 0 0,0 0 0,0-1 0,0 1 0,0 0 0,0 0 0,0 0 0,0 0-1,-1 0 1,1-1 0,0 1 0,0 0 0,0 0 0,0 0 0,0 0 0,0 0 0,0 0 0,0-1 0,0 1 0,-1 0 0,1 0 0,0 0 0,0 0 0,0 0 0,0 0 0,0 0-1,0 0 1,-1 0 0,1 0 0,0 0 0,0 0 0,0 0 0,0 0 0,0 0 0,-1 0 0,1 0 0,0 0 0,0 0 0,0 0 0,0 0 0,0 0 0,0 0 0,-1 0 0,1 0-1,0 0 1,0 0 0,0 0 0,0 1 0,0-1 0,0 0 0,-1 0 0,1 0 0,0 0 0,0 0 0,0 0 0,0 0 0,0 1 0,0-1 0,0 0 0,0 0 0,0 0 0,0 0 2,-5 15-111,-4 70 8,4-4 83,-1 25 6,4-66 11,-6 415-26,31-194 59,-12-166-3,-3-64 92,-20-64 126,-22-105-19,9-18-68,-9-55-180,-9-193 22,33 251-23,10 143 19,0 0 0,0 0 0,1-1 0,0 1 0,0 0 0,1 0 0,1-1 4,4-22-71,-7 33 67,0-1 1,0 1-1,1-1 0,-1 1 0,1 0 1,-1-1-1,0 1 0,1 0 0,-1-1 0,1 1 1,-1 0-1,1-1 0,-1 1 0,0 0 1,1 0-1,-1 0 0,1 0 0,-1 0 0,1 0 1,-1 0-1,1-1 0,-1 2 0,1-1 1,-1 0-1,1 0 0,-1 0 0,1 0 0,-1 0 1,1 0-1,-1 1 0,1-1 0,-1 0 1,1 0-1,-1 1 0,0-1 0,1 0 0,-1 1 1,1-1-1,-1 0 0,0 1 0,1-1 1,-1 1 3,12 43-104,-5 61 9,4 83 38,-11-80 36,-9 78 21,6-151-2,-13 156 6,7-74 47,8-114-47,1 1 0,0-1 0,0 1 0,0-1 0,1 1 0,-1 0 0,1-1 0,0 0 0,0 1 0,0-1 0,0 1 0,0-1-4,0-1 5,-7-2 123,1-34-16,3-44-43,-8-38 39,-7-147-20,2 27-96,0-47-21,1 150-30,14 130-98,1 5 97,-1 48-43,13 48 23,-5 54 27,7 28 37,-10 23 33,1-175 27,2-23 7,-6-21-26,-1 9-19,3-71 20,-3-47 28,-28-130 8,23 214-61,-2 1 0,-9-36-1,0 16-4,-2 2 1,-3 0 0,-7-13 3,13 51-48,8 19-22,5 1 65,-1 0 1,1 0 0,-1 1 0,1-1 0,0 1 0,-1-1 0,1 1-1,0 0 1,-1-1 0,1 1 0,0 0 0,0 0 0,-1 0 0,1 0-1,0 0 1,0 0 0,0 1 0,0-1 0,0 1 4,-4 7-18,0 1 0,1 0 0,1 0 0,-1 0 1,1 1-1,1-1 0,0 1 0,0 0 0,0 5 18,-2 7-20,-18 167-17,21-179 44,1 0-1,-1 0 0,2 0 1,-1 0-1,1 0 0,1 0 1,2 10-7,-1-23 90,0-6-85,1 1 0,-1-1 0,-1 1 1,1-1-1,-1 0 0,0 0 0,-1-1 0,1 1 0,-2 0 0,1 0 0,-1-1 0,0 1 0,0-1 1,-1 1-1,0 0 0,0-1-5,0-9 9,-2-166 6,-4 119-19,-2 0 1,-10-30 3,-3 11-1,22 83-2,0 0 0,0 0 0,-1 0 0,1 0 0,0 0 0,-1 0 0,1 0 0,-1 0 0,1 0 0,-1 0 0,1 1 0,-1-1 0,1 0 0,-1 0 0,0 0 0,1 1 0,-1-1 0,0 0 0,0 1 0,0-1 0,1 1 0,-1-1 0,0 1 0,0 0 0,0-1 1,0 1-1,0 0 0,0 0 0,1-1 0,-1 1 0,0 0 0,0 0 0,0 0 0,0 0 0,0 1 0,0-1 0,0 0 0,0 0 0,0 1 0,1-1 0,-1 0 0,0 1 0,0-1 0,0 1 0,0 0 3,-4 5-14,0 1 0,0 0 0,0 0 0,1 0 1,0 1-1,1 0 0,-1 0 0,1 0 0,1 0 0,-1 2 14,-1 1-6,-5 17-7,2 1-1,0 0 1,2 0 0,0 1 0,2-1 0,1 1 0,1 0-1,2 19 14,0-28-6,0-1 0,2 1 0,0-1 0,1 0 0,1 0 0,1-1 0,0 0-1,1 0 1,0 0 0,7 9 6,-12-24 3,0 0 0,0 0-1,0-1 1,0 1 0,1-1 0,-1 1 0,1-1-1,0 0 1,0 0 0,0 0 0,0-1 0,0 1-1,0-1 1,1 0 0,-1 0 0,1 0 0,0-1-1,-1 1 1,1-1 0,0 0 0,0 0-1,1 0-2,0-2 5,-1-1-1,1 0 0,-1 0 1,1 0-1,-1 0 0,0-1 0,1 0 1,-1 0-1,-1 0 0,1 0 0,0-1 1,-1 0-1,1 0 0,-1 0 0,1-1-4,-1 2 4,17-32 16,9-30-6,-29 64-15,1-2-1,0 1 0,-1 0 0,1 0 0,0 0 0,0-1 0,0 1 0,1 0 0,-1 0 0,0 1 0,0-1 0,1 0-1,-1 0 1,1 1 0,0-1 0,-1 1 0,1 0 0,0-1 0,0 1 0,0 0 0,0 0 0,0 0 2,0 0-1,-1 0-2,0 1 0,0-1 0,0 0 1,0 1-1,0 0 0,0-1 0,0 1 0,0 0 0,0-1 1,0 1-1,0 0 0,0 0 0,0 0 0,0 0 1,0 0-1,0 0 0,0 0 0,1 1 0,-1-1 0,0 0 1,0 1-1,0-1 0,0 1 0,0-1 0,0 1 1,-1-1-1,1 1 0,0 0 0,1 0 3,5 8-16,-1 1 0,0-1 0,0 1 0,-1 1-1,0-1 1,-1 1 0,1 0 0,-2 0 0,1 1 0,-2-1 16,2 1-11,14 58-19,-2 1 0,-3 1-1,3 47 31,8 227 3,0-13 37,-2-189 31,-20-135-59,0 0-1,1 0 1,-1-1 0,1 1 0,1-1 0,0 0-1,2 5-11,-4-11 6,0 1 0,0-1 0,0 1 1,0-1-1,0 0 0,0 0 0,0 0 0,1 0 0,-1 0 0,1 0 0,-1-1 0,1 0 0,0 1 0,-1-1 0,1 0 0,0-1 0,0 1 0,-1 0 0,1-1 0,0 0 0,2 0-6,0 0 11,1-1 0,-1 0 0,0 0 0,0-1 0,1 0 0,-1 0 0,0 0 0,0-1 0,1-1-11,8-5 6,0 0 0,-1-1 1,0-1-1,0-1 1,-1 0-1,-1 0 0,0-2 1,2-2-7,11-15 7,-1-1 1,-1-1-1,-2-1 1,-1-2-1,-1 0 1,2-9-8,12-55 13,-31 97-11,1-1 0,-1 1 1,1-1-1,0 1 0,0-1 0,0 1 0,0 0 0,1 0 1,-1 0-1,1 1 0,-1-1 0,1 1 0,2-2-2,-5 4 0,0 0 0,-1 0 0,1 0 0,0 0 0,0 0 0,0 0 0,0 0 0,0 1 0,0-1 0,0 0 0,-1 0 0,1 0 0,0 0-1,0 0 1,0 0 0,0 0 0,0 0 0,0 0 0,0 0 0,-1 0 0,1 0 0,0 0 0,0 0 0,0 0 0,0 0 0,0 0 0,0-1 0,-1 1 0,1 0 0,0 0 0,0 0 0,0 0 0,0 0-1,0 0 1,0 0 0,0 0 0,0 0 0,0 0 0,-1-1 0,1 1 0,0 0 0,0 0 0,0 0 0,0 0 0,0 0 0,0 0 0,0-1 0,0 1 0,0 0 0,0 0 0,0 0 0,0 0-1,0-1 2,-6 33-36,-19 56 19,-38 139 15,14-72 17,35-121 3,2 1 0,-7 30-19,-2 40 19,19-97-15,0 1 0,1-1 0,0 1 0,0 0 0,1-1 0,0 1 0,0 0 0,1 3-4,-1-11 2,1 0 0,-1 0 0,0 0 1,0 0-1,1 0 0,-1 0 0,0 0 0,1 0 1,-1 0-1,1 0 0,-1 0 0,1 0 0,-1 0 1,1 0-1,-1 0 0,1-1 0,0 1 0,0 0 1,-1-1-1,1 1 0,0 0 0,0-1 0,0 1 1,-1-1-1,1 1 0,0-1 0,0 0 0,0 1 1,0-1-1,0 0 0,0 0 0,0 0 0,0 0 1,0 0-1,0 0 0,0 0 0,-1 0 0,1 0 1,0-1-1,0 1 0,0 0 0,0-1 0,0 1 1,0 0-1,0-1 0,-1 0 0,1 1 0,0-1 1,0 1-1,-1-1 0,1 0 0,0 0 0,-1 0 1,1 1-1,0-1 0,-1 0 0,1 0-2,10-12 17,-1 0 0,1 0 0,-2-1 0,0-1-1,0 0 1,-1-1 0,-1 1 0,0-2 0,-1 1 0,-1-1 0,3-11-17,9-58 9,-11 68-13,-8 21-13,0 0 8,0 1 0,0-1 0,0 1 1,0 0-1,1 0 0,-1 0 1,1 1-1,0-1 0,0 0 1,0 3 8,-5 14-19,-29 70 1,4 15 19,22-77 2,-39 155 31,44-116-15,4-66-16,1 0 0,-1 0 0,1 0 0,0 0 0,0 0 0,-1 0 0,1 0-1,0-1 1,0 1 0,0 0 0,1-1 0,-1 1 0,0-1 0,1 1 0,-1-1 0,0 1 0,1-1 0,0 0 0,0 0-3,0 0 3,-1-1 1,1 0 0,0 0-1,-1 0 1,1 0-1,0 0 1,0 0-1,-1 0 1,1-1 0,0 1-1,-1-1 1,1 1-1,0-1 1,-1 0-1,1 0 1,-1 0 0,1 0-1,-1 0 1,1 0-1,-1 0 1,0-1-1,1 0-3,1 0 5,62-78 0,-55 70-6,-5 5 0,0 1 0,0-1 1,-1-1-1,0 1 0,0-1 0,0 0 0,0 0 0,2-6 1,33-71-1,-38 80 0,0 0 0,1 0 1,-1 0-1,0 1 1,1-1-1,0 0 1,-1 1-1,1-1 0,0 1 1,0-1-1,0 1 1,1 0-1,-1 0 1,1 0 0,-5 10-55,1 60 14,-11 26 62,9-79-19,-1 10 0,0 1 0,1-1 0,2 1 1,0 1-3,1 1 5,-1-16-1,1-1-1,1 1 0,0-1 0,0 0 1,1 1-1,0 1-3,7 19 24,5-15 16,-16-17-27,6-5-2,3 3-5,-5 2-6,0-1 1,0 1-1,0-1 1,0 0 0,-1 1-1,1-1 1,0 0-1,0 0 1,-1 0 0,1 0-1,-1-1 1,1 1-1,-1 0 1,1-1 0,0 0-1,6-12 4,0 1 0,-1-1 1,0 0-1,5-14-4,-4 3 7,-2-1-1,0 1 1,-1-1 0,-1-1-1,-1 1 1,-1-1 0,-1-21-7,-6 29-14,2 24-22,3-5 33,-3 3-3,1 0-1,0 1 0,0-1 0,0 0 1,0 1-1,1-1 0,-1 1 0,1 0 0,0 0 1,0-1-1,0 2 7,-6 44-19,-94 419 62,98-445-36,-8 39 26,-1 60-33,8-61-3,3-53 2,0 0 1,0 1-1,1-1 0,0 1 0,0-1 0,0 1 0,1-1 1,1 2 0,6 36 0,-7-45-1,-1 0 1,0 0 0,1 0-1,0 0 1,-1 0-1,1 0 1,-1 0 0,1-1-1,0 1 1,-1 0 0,1 0-1,0-1 1,0 1 0,0-1-1,-1 1 1,1-1 0,0 1-1,0-1 1,0 1 0,0-1-1,0 0 1,0 0-1,0 0 1,0 1 0,0-1-1,0 0 1,0 0 0,0 0-1,-1-1 1,1 1 0,0 0-1,0 0 1,0-1 0,0 1 0,31-15-12,8-32 20,-26 27 0,1 10 0,-7 33-10,5 14-11,-8-5 22,-2 1 1,-2-1-1,0 1 0,-2 15-9,-6 60 43,-16-39 6,22-66-40,0 0 1,0 1-1,-1-1 0,1 0 0,-1 0 0,0 0 0,1 0 0,-1-1 0,0 1 0,0-1 1,-1 1-1,-1 1-9,-10 16 80,39-36-82,87-69-20,2 23 23,-101 56 2,0 0-1,0 0 1,1 2 0,0 0-1,-1 0 1,1 2 0,0 0-1,0 1 1,3 0-3,-14 1 2,2 0 1,0-1 1,-1 1 0,1 0 0,0 1-1,0-1 1,0 1 0,-1 0 0,1 0-1,0 1 1,-1 0 0,1 0-1,-1 0 1,1 0 0,-1 1 0,0 0-1,3 2-3,17 19 28,-23-23-27,-1-1 0,0 1 0,1 0 0,-1 0 0,1 0 0,-1-1 0,0 1 0,0 0 0,1 0 0,-1 0 0,0 0 1,0 0-1,0 0 0,0 0 0,0-1 0,0 1 0,0 0 0,0 0 0,0 0 0,0 0 0,0 0 0,-1 0 0,1 0 0,0-1 0,-1 1 0,1 0 0,0 0 0,-1 0 0,1-1 0,-1 1 0,1 0 0,-1-1-1,-4 16 15,-1 23 125,6-35-121,0-4-18,0 1 1,0-1 0,0 1 0,0-1 0,0 1-1,0 0 1,0-1 0,0 1 0,0-1 0,0 1-1,0-1 1,-1 1 0,1-1 0,0 1 0,0-1-1,0 1 1,-1-1 0,1 1 0,0-1 0,0 1-1,-1-1 1,1 0 0,-1 1 0,1-1 0,0 0 0,-1 1-1,1-1 1,0 0 0,-1 1 0,1-1 0,-1 0-1,1 0 1,-1 0 0,1 1 0,-1-1-2,-5 3 14,4-8 20,-1-42 16,8 16-2,-8-57-6,5-34 32,-11-29-32,-19-112-42,-18-58-2,19 182-17,-5 2 0,-8-5 19,37 134-7,1 0 0,-1 1 1,1-1-1,0 0 0,1 0 1,0 0-1,0-1 0,0 1 1,1 0-1,0 0 0,0 0 1,1-1-1,0 1 0,0 0 1,1 0-1,-1 0 0,2 0 1,0-3 6,16-13-66,-18 23 60,0-1 0,0 1-1,0 0 1,0 0-1,0 0 1,0-1-1,0 1 1,1 1-1,-1-1 1,0 0-1,1 0 1,-1 0-1,1 1 1,-1-1-1,1 1 1,-1 0-1,1-1 1,-1 1 0,1 0-1,-1 0 1,1 0-1,-1 0 1,1 0-1,-1 0 1,1 1-1,-1-1 1,1 1 6,2 0-6,0 0 0,0 1 0,0 0 0,0-1-1,-1 2 1,1-1 0,0 1 0,-1-1 0,0 1 0,1 0 0,-1 0 0,0 1 0,0-1 0,0 1 0,-1 0 0,1 0 0,-1 0 0,0 0 0,0 0 0,0 1 0,0-1-1,-1 1 1,1-1 0,0 4 6,2 40-34,27 177-33,-24-45 43,-1-24 40,-5-43 29,10-29-26,-11-75-14,1 1 0,1-1-1,-1 1 1,1-1 0,1 0 0,-1 0-1,2 2-4,-3-10 2,-1-1 0,0 0-1,0 0 1,0 1 0,1-1-1,-1 0 1,0 0-1,0 1 1,0-1 0,0 0-1,1 1 1,-1-1 0,0 0-1,0 1 1,0-1-1,0 0 1,0 1 0,0-1-1,0 0 1,0 1 0,0-1-1,0 0 1,0 1 0,0-1-1,0 0 1,0 1-1,0-1 1,0 0 0,0 1-1,0-1 1,-1 0 0,1 1-1,0-1 1,0 0 0,0 0-1,0 1 1,-1-1-1,1 0 1,0 0 0,0 1-1,0-1 1,-1 0 0,1 0-1,0 1 1,0-1-1,-1 0 1,1 0 0,0 0-1,-1 0-1,0 1 62,4-27 63,-4-32-114,10-11-8,-3 39 6,-3 8 0,-1-1 0,-2 1 0,0-1-1,0 1 1,-4-20-9,1 1 2,0-125 20,9-9-13,-15 35-2,4 17-26,4 116 10,-5-16-23,6 23 30,0-1 1,0 1-1,0 0 0,-1-1 0,1 1 1,0 0-1,-1-1 0,1 1 1,0 0-1,0 0 0,-1-1 0,1 1 1,0 0-1,-1 0 0,1 0 1,0 0-1,-1-1 0,1 1 1,-1 0-1,1 0 0,0 0 0,-1 0 1,1 0-1,0 0 0,-1 0 1,1 0-1,0 0 0,-1 0 0,1 0 1,-1 1-1,1-1 0,0 0 1,-1 0-1,1 0 0,0 0 1,-1 1-1,1-1 0,0 0 0,0 0 1,-1 1-1,1-1 0,0 0 1,0 1-1,-1-1 0,1 0 1,0 1-1,0-1 2,-2 1-8,1 1 0,-1-1 0,1 1-1,-1-1 1,1 1 0,0 0 0,-1 0 0,1 0 0,0-1 0,0 1 0,0 0 0,1 0 0,-1 1 0,0-1-1,1 0 1,-1 0 8,0 29-48,-11 141-58,9 4 66,-8 33 25,-16 109 7,22-269 11,-4 53 14,-4-1 0,-13 40-17,-4-11 18,27-114-13,-1 0 0,-1-1 1,0 1-1,0-1 0,-1 0 1,-2 2-6,8-16 2,-1 1 0,0-1 1,1 1-1,-1-1 0,0 1 1,1-1-1,-1 0 0,0 1 1,0-1-1,0 0 0,0 0 1,0 0-1,0 0 1,0 0-1,0 0 0,-1 0 1,1 0-1,0 0 0,0-1 1,-1 1-1,1-1 0,0 1 1,-1-1-1,1 1 0,0-1 1,-1 0-1,1 0 0,-1 0 1,1 0-1,0 0 0,-1 0 1,1 0-1,-1-1 0,1 1 1,0 0-1,-1-1 0,0 0-2,-2-3-1,1 0 0,-1 0-1,1-1 1,0 1-1,0-1 1,0 0 0,0 0-1,1 0 1,0 0-1,-1-1 1,2 1 0,-1-1-1,1 1 1,-1-2 1,1 3-5,-19-70-75,3-1-1,2 0 1,-1-39 80,-13-231-560,11-147 560,19-26-63,6 269 42,-6 229 14,1 0 1,1-1 0,1 1-1,1 0 1,2-6 6,-3 9-5,17-38-410,-18 57-51,12 42-1832,-12-12-2057,-5-15-638</inkml:trace>
  <inkml:trace contextRef="#ctx0" brushRef="#br0" timeOffset="7">1375 2099 10866,'7'5'56,"0"0"1,-1 1-1,0-1 0,0 2 0,0-1 0,-1 1 0,1-1 1,-1 2-1,-1-1 0,1 1 0,-1 0 0,0 0 0,-1 0 1,0 0-1,0 1 0,0 0 0,-1 0 0,0 0-56,6 50 496,-1 1 0,-3 8-496,-1-25 11,-1-5 14,-1 0 0,-2 0 0,-2 6-25,3 36 72,1-179 3215,-1-69-2845,-2 105-372,-3 1 0,-2-1 0,-2 2 0,-8-21-70,-12-41 24,21 71 6,8 51-32,0 1 0,-1-1-1,1 1 1,0-1 0,0 1-1,-1-1 1,1 1 0,0-1-1,0 1 1,-1 0 0,1-1-1,0 1 1,-1 0 0,1-1-1,0 1 1,-1 0 0,1-1-1,-1 1 1,1 0 0,-1 0-1,1 0 1,0-1 0,-1 1-1,1 0 1,-1 0 0,1 0-1,-1 0 1,1 0 0,-1 0-1,1 0 1,-1 0 0,1 0-1,0 0 1,-1 0 0,1 0-1,-1 1 1,1-1 0,-1 0-1,1 0 1,-1 0 0,1 1-1,0-1 1,-1 0 0,1 1 2,-3 1-6,0 0 1,0 1-1,1-1 1,-1 1 0,1 0-1,-1 0 1,1 0-1,0 0 1,0 0 0,0 0-1,1 1 1,-1-1 0,1 1-1,-1-1 1,1 1-1,0 0 1,0-1 0,1 1-1,-1 0 1,0 0-1,1 0 1,0 0 5,-1 80 39,3-54-34,1-1 0,1 0 1,1 0-1,1-1 1,1 0-1,2 0 1,0 0-1,8 14-5,-6-12 5,-9-24 0,0 0 0,1-1 1,-1 1-1,1-1 0,0 0 1,0 0-1,1 0 0,-1 0 1,1-1-1,0 0 0,0 0 1,3 2-6,-6-5 3,-1-1 0,1 0 1,-1 0-1,1 0 1,0 0-1,-1 1 0,1-1 1,-1 0-1,1 0 1,-1 0-1,1-1 0,0 1 1,-1 0-1,1 0 1,-1 0-1,1 0 0,-1-1 1,1 1-1,-1 0 1,1-1-1,-1 1 0,1 0 1,-1-1-1,1 1 1,-1 0-1,0-1 0,1 1 1,-1-1-1,1 1 1,-1-1-1,0 0-3,9-28 109,-5-37 39,-5-20 251,-11-68 191,6 106-559,3 16-20,-2 0 1,0 0 0,-8-24-12,1 21 66,12 32-57,-1 1 1,0-1-1,1 1 1,-1-1-1,0 1 1,0 0-1,-1-1 1,1 1-1,0 0 1,-1 0-1,1 0 1,-1 0-1,1 0 1,-1 0-10,2 2 0,-1 0-1,1-1 1,0 1 0,0 0-1,0 0 1,0 0 0,0-1-1,-1 1 1,1 0-1,0 0 1,0 0 0,0 0-1,-1-1 1,1 1 0,0 0-1,0 0 1,0 0 0,-1 0-1,1 0 1,0 0 0,0 0-1,-1 0 1,1 0 0,0 0-1,0 0 1,-1 0-1,1 0 1,0 0 0,0 0-1,0 0 1,-1 0 0,1 0-1,0 0 1,0 0 0,-1 1-1,1-1 1,0 0 0,0 0-1,0 0 1,0 0 0,-1 1-1,1-1 1,0 0 0,0 0-1,0 0 1,0 1-1,0-1 1,-1 0 0,1 0-1,0 1 1,0-1 0,0 0-1,0 0 1,-3 5-16,-2 5 8,0 0 0,0 0-1,1 0 1,0 1-1,1 0 1,-1 0-1,2 0 1,0 0 0,0 1-1,0 7 9,-3 27 0,2 1 0,2-1-1,2 0 1,4 34 0,14 157 9,-18-198 1,3 0 0,1-1-1,1 0 1,3 6-10,11 20 56,-19-63-44,0-1-1,0 0 1,0 0-1,0 0 1,0 0-1,0 0 1,0 0 0,0 0-1,0-1 1,0 1-1,0 0 1,0-1-1,0 1 1,0-1 0,0 1-1,0-1 1,0 1-1,0-1 1,0 0-1,-1 0 1,1 1 0,0-1-1,0 0 1,-1 0-1,1 0 1,-1 0-1,1 0 1,0 0-12,3-19 112,21-33-31,4-1-63,-28 52-18,1-1-1,0 1 0,-1 0 1,1-1-1,-1 1 0,0-1 1,0 0-1,0 1 0,0-1 1,0 0-1,0 0 0,-1 0 1,1-2 0,3 45-83,8 204 80,-7-155 91,3 1-1,14 60-87,-19-138 19,0 0 1,1 0-1,1 0 0,0 0 0,0-1 1,1 0-1,4 6-19,-9-15 6,0 0 0,0 1 0,1-1 0,-1 0 0,1 0 0,0 0-1,-1-1 1,1 1 0,0 0 0,0-1 0,0 1 0,0-1 0,0 0 0,0 1 0,0-1 0,1-1 0,-1 1 0,0 0 0,0-1 0,1 1 0,-1-1 0,0 0 0,1 1 0,-1-1 0,0-1 0,2 1-6,-1-1 20,1-1 1,0 0 0,0 1-1,-1-1 1,1-1 0,-1 1 0,0-1-1,1 1 1,-1-1 0,0 0 0,0-1-1,-1 1 1,1-1 0,-1 1 0,1-1-1,1-3-20,0 1 37,39-82 217,-38 75-233,-1 1-1,0-1 1,-1-1-1,0 1 1,-1 0-1,0-1 1,0-8-21,2-12 38,-2 24-24,-2 7-8,1 0-1,0 0 1,-1 0-1,0-1 1,1 1-1,-1 0 1,0 0-1,0 0 1,-1 0-1,1-1 1,-1 1-1,1 0 1,-1 0-1,0 0 1,0-2-6,-2 10 21,-16 83-79,-50 257 74,16-125 16,45-176-11,-2 0 0,-13 34-21,23-77 7,0 0 0,0 1 0,0-1 0,-1 0 0,1 1 0,0-1 0,-1 0 0,1 1 0,-1-1 0,1 0 0,-1 0 0,1 0-1,-1 0 1,0 0 0,0 1 0,1-1 0,-1-1 0,0 1 0,0 0 0,0 0 0,0 0 0,0 0 0,0-1 0,0 1 0,0-1-1,0 1 1,0-1 0,0 1 0,0-1 0,-1 0 0,1 1 0,0-1 0,0 0 0,0 0 0,0 0 0,-1 0 0,1 0 0,0 0 0,0-1-1,0 1 1,-1-1-7,-3-4 37,1 0 0,0-1 0,0 0 0,1 0 0,-1 0 0,1 0 0,0-1 0,1 1 0,-1-1 0,1 0 0,0 0 0,0-2-37,1 3 25,-38-144 365,1 11-344,-43-214-92,77 334 46,-1 0 0,-1 0 1,0 1-1,-1 0 0,-2-4 0,6 17-3,1 0-1,-1 1 1,0-1 0,0 1-1,0-1 1,-1 1 0,1 0-1,-1 0 1,0 1 0,0-1 0,0 1-1,0 0 1,-1 1 0,1-1-1,-1 1 1,1 0 0,-1 0 0,0 0-1,1 1 1,-1 0 3,-1 0-12,1 1 0,-1 1 0,1-1 0,0 1 0,-1 0 0,1 0 0,0 1 0,0 0 0,0 0 0,0 0 0,0 1 0,0 0 0,0 0 0,-3 3 12,5-4-5,-17 13-6,1 1 0,1 0 0,1 2 0,0 0 1,1 1-1,0 1 0,1 1 0,2 0 0,-7 14 11,12-23 0,-188 306 7,171-276-5,2 2 0,1 1 1,-13 43-3,-27 109 17,56-176-14,2-11-4,1-1-1,0 1 0,1 0 1,0 0-1,0 0 1,1 1-1,0-1 1,0 11 1,1-20-1,0 1 0,0 0 0,0-1 1,0 1-1,0 0 0,0-1 0,0 1 1,0 0-1,0 0 0,1-1 0,-1 1 0,1-1 1,-1 1-1,1 0 0,0-1 0,-1 1 1,1-1-1,0 1 0,0-1 0,0 0 1,0 0-1,0 1 0,0-1 0,0 0 1,0 0-1,0 0 0,1 0 0,-1 0 1,0 0-1,2 0 1,2 0 1,0 0 0,1-1 0,-1 0 0,1 0 0,-1 0 0,0-1 0,1 1 0,-1-1 0,0-1 0,1 0 0,-1 1 0,4-4-1,15-10-52,0-3 0,-1 0 0,0-1 0,-2-2 1,0 0-1,-1-2 0,-1-1 0,0 0 0,-2-2 0,0-2 52,-8 17-265,-2 0 1,1-1-1,-1 0 1,-1-1-1,0 1 0,0-1 1,-1-1-1,0 0 0,1-9 265,-5 21-184,-1 1 0,0-1 0,1 1 0,-1 0 0,0-1 0,0 1 0,0-1 0,0 1 0,0-1 0,0 1 0,0-1 0,-1 1 0,1-1 0,0 1 0,-1 0 0,1-1 0,-1 1 0,1 0 0,-1-1 0,0 1 0,1 0 0,-1 0 0,0 0 0,0-1 0,0 1 0,1 0 0,-1 0 0,0 1 0,0-1 0,0 0 0,-1 0 0,1 0 0,0 1 0,0-1 0,0 1 0,0-1 0,-1 1 184,-21-4-4379</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6T21:20:38.503"/>
    </inkml:context>
    <inkml:brush xml:id="br0">
      <inkml:brushProperty name="width" value="0.2" units="cm"/>
      <inkml:brushProperty name="height" value="0.2" units="cm"/>
    </inkml:brush>
  </inkml:definitions>
  <inkml:trace contextRef="#ctx0" brushRef="#br0">0 16 304,'7'-6'112,"2"-3"-120</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6T21:11:36.862"/>
    </inkml:context>
    <inkml:brush xml:id="br0">
      <inkml:brushProperty name="width" value="0.05" units="cm"/>
      <inkml:brushProperty name="height" value="0.05" units="cm"/>
      <inkml:brushProperty name="color" value="#E71224"/>
    </inkml:brush>
  </inkml:definitions>
  <inkml:trace contextRef="#ctx0" brushRef="#br0">1650 22 1424,'5'2'4089,"-15"0"-2593,10-2-1493,0 0-1,-1 0 1,1 0-1,0-1 1,0 1-1,-1 1 0,1-1 1,0 0-1,0 0 1,-1 0-1,1 0 1,0 0-1,0 0 0,-1 0 1,1 0-1,0 0 1,0 0-1,-1 0 0,1 1 1,0-1-1,0 0 1,0 0-1,-1 0 1,1 1-1,0-1 0,0 0 1,0 0-1,0 0 1,-1 1-1,1-1 0,0 0 1,0 0-1,0 1 1,0-1-1,0 0 1,0 0-1,0 1 0,0-1 1,0 0-1,0 0 1,0 1-1,0-1 0,0 0 1,0 0-1,0 1 1,0-1-1,0 0 1,0 0-1,0 1 0,0-1 1,0 0-1,0 0 1,0 1-1,1-1 1,-1 0-1,0 0 0,0 1 1,0-1-1,0 0 1,1 0-1,-1 0 0,0 0 1,0 1-1,0-1 1,1 0-3,3 14 49,-19 18 393,-3 43-248,18-65-174,1 0 0,-1 0 0,2 0 0,-1 0 0,1 0 0,3 7-20,2 13 36,5 9-1,-12-38-14,0 0-1,0 0 0,1 0 1,-1 0-1,0 0 1,0 0-1,1 0 1,-1 0-1,0 0 1,1 0-1,-1 0 0,1 0 1,0 0-1,-1 0 1,1 0-1,-1 0 1,1-1-1,0 1 1,0 0-1,0 0 0,-1-1 1,1 1-1,0-1 1,0 1-1,0-1 1,0 1-1,0-1 1,0 1-1,0-1 1,0 0-1,0 0 0,0 1 1,1-1-21,2-11 265,-1 6-214,-1 3-44,-1 1 0,0-1 0,0 1 0,1-1 0,-1 1 0,-1-1 0,1 0 0,0 1 0,0-1 0,-1 0 0,1 0 0,0 0 0,-1 0 0,0 1 0,0-1 0,1 0 0,-1 0 0,0 0 0,0 0-7,-9-24 266,13 4 212,-12 1-127,2-13-231,6 17 440,-3 16 26,3 0-588,-1 1 1,1 0-1,0 0 1,0 0-1,0 0 1,0 0-1,-1 0 1,1 0-1,0 0 1,0 0-1,0 0 1,0 0 0,-1 0-1,1-1 1,0 1-1,0 0 1,0 0-1,-1 1 1,1-1-1,0 0 1,0 0-1,0 0 1,0 0-1,-1 0 1,1 0-1,0 0 1,0 0-1,0 0 1,0 0-1,-1 0 1,1 0-1,0 1 1,0-1-1,0 0 1,0 0-1,0 0 1,0 0-1,-1 0 1,1 0-1,0 1 1,0-1-1,0 0 1,0 0 0,0 0-1,0 0 1,0 1-1,0-1 1,0 0-1,0 0 1,0 0-1,0 1 1,0-1-1,0 0 1,0 0-1,0 0 1,0 0-1,0 1 1,0-1-1,0 0 1,0 0-1,0 0 1,0 0-1,0 1 1,0-1-1,0 0 1,1 0 1,-2 10 7,-5 26 154,11 2-67,1-3-88,-2-8-12,-4-21 4,16 15 12,-9-20 41,-8-13 205,3 9-241,-1-1 1,1 1 0,-1-1 0,0 1 0,0-1-1,-1 0 1,1 0 0,-1 1 0,1-1 0,-1 0-1,0 0 1,-1 0 0,1 1 0,-1-1 0,0 0-1,0 0 1,0 1 0,0-1 0,0 1 0,-1-2-16,-4-3 9,1-12 63,1 16-77,-37 3-81,41 1 85,-1 0 0,1-1 0,0 1-1,-1 0 1,1 0 0,-1 0 0,1 0 0,-1 0-1,1 0 1,-1 1 0,1-1 0,-1 0-1,1 0 1,-1 0 0,1 0 0,-1 1 0,1-1-1,0 0 1,-1 0 0,1 1 0,-1-1-1,1 0 1,0 0 0,-1 1 0,1-1 0,0 1-1,0-1 1,-1 0 0,1 1 0,0-1-1,0 1 1,-1-1 0,1 0 0,0 1 0,0-1-1,0 1 1,0-1 0,0 1 0,0-1 0,-1 1-1,1-1 1,0 1 0,1-1 0,-1 1 1,-7 12-65,3-11 52,-9 12-21,15-6 33,-2-8 1,0 0 0,0 0-1,0 1 1,1-1 0,-1 0 0,0 0 0,0 1 0,0-1 0,0 0 0,0 0 0,0 1 0,0-1 0,0 0 0,0 0 0,0 1 0,0-1 0,0 0 0,0 1 0,0-1 0,0 0 0,0 0 0,0 1 0,0-1 0,0 0 0,0 0 0,0 1 0,0-1 0,0 0 0,-1 0 0,1 1 0,0-1 0,0 0 0,0 0 0,0 1 0,-1-1 0,1 0 0,0 0 0,0 0 0,-1 0 0,1 1-1,0-1 1,0 0 0,-1 0 0,1 0 0,0 0 0,0 0 0,-1 0 0,1 0 0,0 0 0,3 4-14,1-6 2,-13 4-8,18 2-12,-3-1 30,-9-3 17,2 1 18,9 5-31,-19 4 7,-1 3 20,13-8-24,-1-5-5,0 0 1,0 1-1,0-1 0,0 0 0,1 1 0,-1-1 0,0 0 0,0 0 0,0 1 0,0-1 1,0 0-1,0 0 0,0 1 0,0-1 0,0 0 0,0 1 0,0-1 0,-1 0 0,1 0 1,0 1-1,0-1 0,0 0 0,0 0 0,0 1 0,0-1 0,-1 0 0,1 0 0,0 1 0,0-1 1,0 0-1,-1 0 0,1 0 0,0 0 0,0 1 0,0-1 0,-1 0 0,1 0 0,0 0 1,0 0-1,-1 0 0,1 0 0,0 0 0,-1 1 0,1-1 0,0 0 0,0 0 0,-1 0 1,1 0-1,0 0 0,-1 0 0,1 0 0,0-1 0,-30 11 13,5 9-5,-13-3 4,-5 7 30,33-19-32,1 0 0,-1 1 0,1 0 0,0 0 0,0 1 0,0 0 1,1 0-1,0 1 0,0 0 0,0 2-10,-10 11 8,-8 5 15,-14-3 2,8 4 44,-16 11-29,-9 0-22,-35 34 22,25-26-15,34-11 20,30-29-43,-1-1 0,0 0 0,-1 0 0,1 0-1,-1 0 1,1-1 0,-1 1 0,0-1 0,-1-1 0,0 1-2,-3 2 0,-23 28 15,-58 26 33,68-47 0,2 0 1,-1 1 0,1 1 0,1 2-1,1-1 1,0 2 0,1 0 0,1 2-1,-7 9-48,-16 41-6,19-17-12,-16 32 10,6-35 18,4 21 7,6-27 60,2 1-1,2 0 1,-9 40-77,-7 41 88,-10 14 73,25-65-50,-3-10-70,-4 107 32,8-52 274,5 13-247,-11 26-64,16-117 21,4-33-12,0 0-1,0 1 0,1-1 0,0 0 0,0 1 1,1-1-1,1 6-44,-3 114 117,-5-47-109,1-9 10,-6 20 55,18-55 4,-1-21-35,-9 42 87,2 35-17,2-89-101,-1 0 1,0-1-1,0 1 1,0 0-1,0-1 1,-1 1-1,1 0 1,-1-1-1,0 0 1,0 1-1,0-1 1,-2 1-12,-16 34 130,-4 69-41,-8 63 309,19-53-321,20 13 387,-5 7-177,2-79-264,2-3 10,-11-38 15,2 5-1,4-20-39,0 0 0,0 1 0,0-1 1,-1 0-1,1 1 0,-1-1 0,1 1 1,-1-1-1,0 1 0,0-1 0,0 1 0,0-1 1,-1 0-1,1 1 0,-1-1 0,1 1 1,-2 1-9,-1-3 254,-4-4 576,7 3-830,0 0 0,1-1 1,-1 1-1,0 0 0,0 0 0,0 0 1,1 0-1,-1 0 0,0 0 0,0 0 1,0 0-1,1 0 0,-1-1 0,0 1 1,0 0-1,0 0 0,0 0 0,1 0 1,-1-1-1,0 1 0,0 0 0,0 0 1,0 0-1,0-1 0,0 1 0,0 0 0,0 0 1,0 0-1,0-1 0,0 1 0,0 0 1,0 0-1,0 0 0,0-1 0,0 1 1,0 0-1,0 0 0,0-1 0,0 1 1,0 0-1,0 0 0,0 0 0,0-1 1,0 1-1,0 0 0,0 0 0,0 0 1,-1 0-1,1-1 0,0 1 0,0 0 1,0 0-1,0 0 0,-1 0 0,1-1 1,0 1-1,0 0 0,0 0 0,0 0 1,-1 0-1,1 0 0,0 0 0,0 0 0,1 0 0,-1 0-1,0 0 1,0 0 0,0 0 0,0 0 0,1 0 0,-1 0 0,0 0 0,0 0 0,0 0 0,0 0 0,1 0 0,-1 0-1,0-1 1,0 1 0,0 0 0,0 0 0,0 0 0,1 0 0,-1 0 0,0 0 0,0 0 0,0-1 0,0 1-1,0 0 1,0 0 0,0 0 0,0 0 0,0 0 0,1-1 0,-1 1 0,0 0 0,0 0 0,0 0 0,0 0 0,0-1-1,0 1 1,0 0 0,0 0 0,0 0 0,0 0 0,0-1 0,0 1 0,0 0 0,0 0 0,-1 0 0,1 0 0,0-1-1,0 1 1,0 0 0,0 0 0,0 0 0,0 0 0,0 0 0,0-1 0,0 1 0,-1 0 0,1 0 0,0 0-1,0 0 1,0 0 0,0 0 0,-1 0 0,7-2-5,-1-1 1,0 1-1,0-1 0,0 0 0,-1 0 1,1 0-1,-1-1 0,0 0 0,0 1 0,0-2 1,0 1-1,0-1 5,44-19 16,-42 18-16,-1 1 0,1 0-1,0 0 1,0 0 0,1 1 0,0 0 0,-1 0 0,2 0 0,41-13-16,12 6-23,71-5 28,-119 13 8,1 1 0,0 1 0,-1 0 0,1 1 0,0 1 0,-1 0 0,1 0 3,46 10-20,-45-7 17,0-1 1,0-1 0,0 0 0,0-1 0,8-1 2,72-7-1,-43 6 1,-3 9 0,-6 0 0,-10 3 0,-3 1-1,-10-8-5,16 10 2,40 42-17,-58-30 36,-5-4-43,2 5 25,0-3 11,-2-8 31,-9-10-39,18 12 18,1-3 42,-6-10-33,1 4-28,-7-1 19,-8-3 37,-2-5-40,-4 9-22,0-7-429,-5-4-510,-7 4-2088,1 0-857,4-4 379</inkml:trace>
  <inkml:trace contextRef="#ctx0" brushRef="#br0" timeOffset="2269.902">1710 4339 824,'16'-9'1179,"-13"4"-752,5 2-221,-11 1 1054,-5-6 173,5 5 996,9 7-2045,-6-4-370,0 0 0,0 0 0,0 0 0,-1 0 0,1 0 0,0 0 0,0 1 0,0-1 0,0 0 1,-1 0-1,1 0 0,0 0 0,0 0 0,0 0 0,0 0 0,0 0 0,-1 1 0,1-1 0,0 0 0,0 0 0,0 0 0,0 0 0,0 0 0,0 1 0,0-1 0,0 0 0,0 0 0,0 0 0,-1 0 0,1 1 0,0-1 0,0 0 0,0 0 0,0 0 0,0 0 0,0 1 0,0-1 0,0 0 1,1 0-1,-1 0 0,0 1 0,0-1 0,0 0 0,0 0 0,0 0 0,0 0 0,0 0 0,0 1 0,0-1 0,0 0 0,1 0 0,-1 0 0,0 0 0,0 0 0,0 0 0,0 1 0,0-1 0,0 0 0,1 0 0,-1 0 0,0 0 0,0 0 0,0 0 0,0 0 0,1 0 0,-1 0 1,0 0-1,0 0 0,0 0 0,1 0-14,4 2 884,19-17-740,-15-12 23,0 12 517,6 4-339,-13-2-55,-2 13-285,0 0 1,-1 0-1,1 0 0,0-1 0,0 1 0,0 0 0,0 0 1,-1-1-1,1 1 0,0 0 0,0-1 0,0 1 0,0 0 1,0 0-1,0-1 0,0 1 0,0 0 0,0-1 0,0 1 1,0 0-1,0 0 0,0-1 0,0 1 0,0 0 0,0-1 0,0 1 1,0 0-1,0 0 0,1-1 0,-1 1 0,0 0 0,0 0 1,0-1-1,0 1 0,1 0 0,-1 0 0,0-1 0,0 1 1,1 0-1,-1 0 0,0 0 0,0 0 0,1-1 0,-1 1 1,0 0-1,0 0 0,1 0 0,-1 0 0,0 0 0,1 0 1,-1 0-6,38-12 388,-24 2-133,-13 9-236,-1 0 1,1 0-1,0 1 1,0-1-1,-1 0 0,1 0 1,0 1-1,0-1 0,0 1 1,0-1-1,0 0 0,0 1 1,0 0-1,0-1 1,0 1-1,0 0 0,0 0 1,0-1-1,0 1 0,1 0 1,-1 0-1,1 0-19,1 0 23,0 0-1,1 0 1,-1-1 0,1 1-1,-1-1 1,0 0 0,1 0-1,-1 0 1,0 0 0,0-1-1,0 1 1,0-1 0,0 0 0,0 0-23,47-21 157,19-10 220,28-16-191,-81 41-126,0 1 1,0 1-1,0 1 1,1 0-1,0 1 1,13-2-61,-14 3 22,68-24 95,-34 18 58,-16 5-144,13-10 22,-36 10-42,0-1 0,0 1 0,1 1 0,-1 0 0,0 1 0,1 0 0,0 1 0,7 0-11,24 1 115,19 7 2,-29-1-38,66 20 402,-71-15-415,30 1 98,-23 0 228,-13 0-342,77 38 385,-60-36-100,-23-2-248,19 19-15,10 23 101,-36-46-97,-9-8-69,1 0-1,-1 1 1,1-1-1,-1 0 1,1 1-1,-1-1 1,1 1-1,-1-1 1,1 1-1,-1-1 1,1 0 0,-1 1-1,0-1 1,1 1-1,-1 0 1,0-1-1,1 1 1,-1-1-1,0 1 1,0 0 0,0-1-1,0 1 1,1-1-1,-1 1 1,0 0-1,0-1 1,0 1-1,0 0 1,0-1 0,0 1-1,-1-1 1,1 1-1,0 0 1,0-1-7,-1 3 8,1 0 0,0 0 0,0 0 0,0 0 0,1 0 0,-1 0 0,1 0 0,-1 0 0,1-1 0,0 1 0,0 0 0,0 0 0,0-1 0,1 1 0,-1-1 0,1 1 0,0-1 0,-1 0 0,2 1-8,3 41 83,-1 4 82,-5-46-162,0-1 0,0 1-1,1-1 1,-1 1 0,0-1 0,1 0 0,0 1 0,-1-1-1,1 1 1,0-1 0,-1 0 0,1 0 0,0 1 0,0-1 0,0 0-1,0 0 1,0 0 0,0 0 0,1 0 0,-1 0 0,0 0-1,1 0-2,11 10 50,-17-5 82,5-5-112,0 0 0,-1 0-1,1 0 1,0 1 0,0-1 0,0 0 0,0 0-1,0 0 1,1-1 0,-1 1 0,0 0 0,0 0-1,1-1 1,-1 1 0,0-1 0,1 1 0,-1-1 0,0 1-1,1-1 1,-1 0 0,1 0 0,-1 1 0,0-1-1,1 0-19,6 2 89,-6-5-111,-2 3-23,0 0 0,0 0 0,1 0 1,-1 0-1,0 0 0,1 0 1,-1 0-1,0 0 0,0 0 0,1 0 1,-1 0-1,0 0 0,0-1 1,1 1-1,-1 0 0,0 0 0,0 0 1,1 0-1,-1-1 0,0 1 1,0 0-1,0 0 0,1 0 0,-1-1 1,0 1-1,0 0 0,0 0 1,0-1-1,0 1 0,0 0 0,0-1 1,1 1-1,-1 0 0,0 0 0,0-1 1,0 1-1,0 0 0,0-1 1,0 1-1,0 0 0,0 0 0,0-1 1,-1 1-1,1 0 0,0-1 1,0 1-1,0 0 0,0 0 0,0-1 1,0 1-1,-1 0 0,1 0 1,0-1 44,-2-14-3660,4-2-1002</inkml:trace>
  <inkml:trace contextRef="#ctx0" brushRef="#br0" timeOffset="3865.665">1959 116 2553,'5'-21'1133,"-2"14"-718,-1-1 0,0 1 0,-1-1-1,1 0 1,-2 0 0,1 1-1,-1-1 1,0 0 0,-1-1-415,1 8 0,-1 1 0,0-1 0,1 0 0,-1 0 1,0 1-1,0-1 0,0 0 0,0 1 0,0-1 0,0 1 0,0-1 0,0 1 1,0-1-1,0 1 0,0 0 0,0-1 0,0 1 0,0 0 0,0 0 0,0 0 0,0 0 1,-1 0-1,0 0-3,-4-1 70,3 0-174,1 0 0,-1 0 0,0 0 0,0 0 0,1 1 1,-1 0-1,0-1 0,0 1 0,0 0 0,0 0 0,1 0 0,-1 1 0,0-1 1,0 1-1,0 0 0,1-1 0,-1 1 0,0 1 0,1-1 0,-1 0 1,1 0-1,-1 1 0,1 0 0,0-1 0,0 1 0,0 0 0,0 0 0,0 0 1,0 0-1,0 1 0,0 0 107,-6 44-2318,6-20 3280,16 5 757,-6-7-174,-4-19-1263,0 0 0,-1 0 0,1 0 1,-2 1-1,1-1 0,-1 1 0,0 0 0,1 3-282,0-1 241,6 21 390,-6-24-500,0 0 0,0 1-1,0-1 1,-1 0 0,0 1 0,0 0 0,0-1 0,-1 1-1,0 0 1,0 4-131,-1 5 79,-1 0-1,0 0 1,-1 0-1,0 0 1,-1-1-1,-1 1 1,-1-1-1,-3 8-78,-52 80 135,44-64-80,8-32-90,9-6 21,0-1 0,-1 0 1,1 1-1,-1-1 0,1 0 0,-1 0 0,1 1 1,-1-1-1,1 0 0,-1 0 0,1 0 0,0 1 1,-1-1-1,1 0 0,-1 0 0,1 0 0,-1 0 1,1 0-1,0 0 0,-1 0 0,1-1 0,-1 1 1,1 0-1,0 0 0,-1 0 0,1-1 0,-1 1 1,1 0-1,-1 0 0,1-1 0,-1 1 0,1 0 1,-1-1-1,0 1 0,1-1 0,-1 1 0,1-1 14,40-32-2928,-30 21 795</inkml:trace>
  <inkml:trace contextRef="#ctx0" brushRef="#br0" timeOffset="6138.394">1857 563 3273,'-5'-17'3591,"6"10"-3196,-12-9 2445,-13 1-1387,18 19-1178,9-5-266,8 8 238,10-4 50,-15-2-219,0 0 1,-1 0-1,1 0 1,0-1-1,0 0 1,-1 0-1,1 0 1,0-1-1,-1 0 1,1 0-1,0 0 1,-1-1-1,2 0-78,34-3 336,-38 5-331,0 0 0,0 1 0,0-1 0,-1 1 0,1 0-1,0 0 1,-1 0 0,1 0 0,0 0 0,-1 0 0,0 1 0,1 0-1,-1-1 1,0 1 0,0 0 0,0 0 0,0 0 0,0 0-1,0 0 1,0 1 0,-1-1 0,1 0-5,17 19 171,-7-12-46,-1-1 0,1 0 0,0-1 1,1 0-1,0-1 0,0 0 0,0-1 0,1 0 1,3 0-126,-16-5 6,42 8 83,-1 3 0,0 1 0,24 11-89,29 5 185,25-3 43,-39 10-117,-23 11 52,-46-33-146,-1 1 0,0 0 1,-1 0-1,-1 1 0,0 0 1,-1 0-1,-1 1 0,0 0 1,-1 1-1,-1-1 0,0 3-17,22 40 95,-7 14-67,-13-42-26,1-2 0,2 1 1,7 13-3,50 82 23,-19-37-14,-43-79 1,0 0 1,0-1-1,1 1 1,0-1-1,1 0 1,0 0-1,2 1-10,-3-5 41,-1 1 1,0 0-1,0 1 0,0-1 0,0 1 0,-1 0 1,0 0-1,0 0 0,-1 1 0,2 3-41,8 30 94,-1-28-55,-9-10-26,-1 1 0,0-1 0,1 0 0,-1 1 0,0-1 0,0 1 0,-1-1 0,1 1 0,0 0 0,-1 0 0,0 0 0,0 0 0,0 0-1,0 0 1,0 0 0,0 0-13,16 50 146,-2-18-57,3 16-24,-4 23 1,3 7-9,-7 22 14,-6-87-64,19 109 92,-20-73 10,18 32-20,-7 12-24,-12 30 163,-7-62-108,8-43-105,-2-16-11,0 0 1,0-1-1,-1 1 0,1 0 0,-1-1 0,-1 1 1,1 0-1,0-1 0,-1 1 0,0 0 1,-1 2-5,1-4 2,0-1 3,0-1-1,0 1 0,0 0 0,1 0 0,-1 0 1,0 0-1,1 0 0,0 0 0,-1 0 1,1 0-1,0 0 0,0 0 0,0 0 0,0 0 1,1 0-1,-1 0 0,1 0 0,0 2-4,0-1 9,3 10 11,0 0 1,-1 1-1,-1-1 1,0 1-1,0 10-20,-2 61 84,-7 8 92,-15 10 99,20-82-267,2-10-3,0 1 0,-1-1 1,-1 0-1,0 0 0,-1-1 1,-2 8-6,-9 30 25,17 6-5,-4-16 55,13 78 160,-15-59-109,16 25 41,-6-37-80,0 11 3,-8-23 77,3-26-144,0-1-7,0 1-1,0-1 0,0 1 0,-1-1 1,0 1-1,0 0 0,-1-1 0,0 1 0,0 0 1,0 0-1,-1-1 0,0 1 0,-1 0-15,-1 37 238,-6-11-170,-2 20-2,10-22-10,-15 4-14,15-12-2,1-23-40,0 1 0,-1-1 0,1 0 0,0 0 1,0 0-1,0 0 0,0 1 0,0-1 0,-1 0 0,1 0 1,0 0-1,0 1 0,0-1 0,0 0 0,0 0 0,0 0 1,0 1-1,0-1 0,0 0 0,0 0 0,0 1 0,0-1 1,0 0-1,0 0 0,0 1 0,0-1 0,0 0 0,0 0 0,0 0 1,0 1-1,0-1 0,0 0 0,0 0 0,0 0 0,1 1 1,-1-1-1,0 0 0,0 0 0,0 0 0,0 1 0,0-1 1,1 0-1,-1 0 0,0 0 0,0 0 0,0 0 0,1 1 1,-1-1-1,0 0 0,0 0 0,1 0 0,-1 0 0,0 0 0,0 0 1,0 0-1,1 0 0,-1 0 0,0 0 0,-6 1 15,14 1 10,-10-3-18,11 2-467,-28 1-1615,-5-8-2032,20 4 3221,-19-14-3958</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6T21:11:01.379"/>
    </inkml:context>
    <inkml:brush xml:id="br0">
      <inkml:brushProperty name="width" value="0.05" units="cm"/>
      <inkml:brushProperty name="height" value="0.05" units="cm"/>
      <inkml:brushProperty name="color" value="#E71224"/>
    </inkml:brush>
  </inkml:definitions>
  <inkml:trace contextRef="#ctx0" brushRef="#br0">0 4015 2120,'20'-19'-182,"7"6"1674,-25 12-1056,12 0-208,27 2-193,19-11 336,-50 8-242,23-6 404,2 1-1,-1 1 1,19 1-533,30-8 428,6-16-202,-70 21-152,57-12 13,12 13-70,13-4 211,2-9 121,-45 5-129,51-10-196,-44 31-6,7 3 163,-10-16 314,104 12-91,-156-4-361,1 0-1,-1-1 1,1 0 0,0-1-1,-1 0 1,1-1 0,-1 0-1,0 0 1,10-5-43,30 3 71,2 6-70,7 1-16,-16 2 23,-35-8 13,24 0 49,15 19 77,-5-1-138,-2-12 39,6-11-24,3 3 140,40-4 370,-23 2-452,-13 14-111,-11 5 14,-38-9 14,1-1 1,0 0-1,-1 0 0,1 0 1,0 0-1,0-1 0,0 0 0,1 0 1,4 1 0,7 1-3,9 13-33,-1-10-371,-14-6-2938,-4 0 509</inkml:trace>
  <inkml:trace contextRef="#ctx0" brushRef="#br0" timeOffset="2288.245">197 3953 1504,'-1'0'150,"1"-1"-1,-1 1 1,0 0-1,0-1 1,0 1-1,1-1 1,-1 1-1,0-1 1,0 1-1,1-1 1,-1 0-1,1 1 1,-1-1-1,0 0 1,1 1-1,-1-1 1,1 0-1,0 0 1,-1 1-1,1-1 1,-1 0-1,1 0 1,0 0-1,0 0 1,0 0-1,-1 1 1,1-1-1,0 0 1,0-1-150,-2-7 543,0-36 588,-3-46-322,2-9-373,22-82 232,26-113-566,6-43 280,-33 204-236,27-73 15,34-43-199,-4 49 30,-38 124 38,43-72 89,-39 74 1,-33 65-103,-3 5-8,-1 0 0,0 0 0,-1-1 0,1 1 0,-1-1 0,0 0 0,-1 0-1,1 0 1,0-4-9,-1 2 7,1 1 0,0-1 0,0 1 0,0 0 0,1 0 0,0 0 0,0 1 0,1-1 0,2-2-7,-3 4 4,0 0 1,0 0-1,0-1 1,-1 0-1,0 1 1,0-1-1,0 0 1,-1 0-1,0-1 1,0 1-1,1-6-4,-2 5 4,1-3-1,-1 0 0,2 0-1,-1 0 1,1 0 0,1 0-1,0 1 1,1-2-3,44-73-7,-16-1 1,-28 74 6,66-124-11,8 8 4,-33 52 1,-38 58 2,2 0 1,0 1-1,1 0 0,1 0 1,0 1-1,1 1 0,4-4 4,38-38 160,34-13 160,28-31-89,-10 1-51,-61 53-152,22-23-27,-30 31-1,61-28 2,-7-2 34,-25 22-24,-20 24-5,36-11-8,-26 15 3,16-4-2,-31 13-2,-40 8 2,1 0-1,0 0 1,-1 0-1,1 1 0,0-1 1,0 1-1,0 0 0,-1 0 1,1 0-1,0 0 0,0 0 1,0 0-1,-1 1 1,1 0-1,0-1 0,-1 1 1,1 0-1,0 0 0,-1 0 1,1 1-1,-1-1 0,0 1 1,1-1-1,-1 1 0,1 0 1,20 25 24,-19-21 51,3-7 88,-19-6-175,12 7-70,-1 0-1,1 0 1,0 0 0,-1 0 0,1 0 0,0 0-1,-1 0 1,1 0 0,-1 0 0,1 0-1,0 0 1,-1 0 0,1 0 0,-1 0 0,1 0-1,0 0 1,-1 1 0,1-1 0,0 0-1,-1 0 1,1 0 0,0 1 0,-1-1 0,1 0-1,0 0 1,0 1 0,-1-1 0,1 0 0,0 1-1,0-1 1,-1 0 0,1 1 0,0-1-1,0 0 1,0 1 0,0-1 0,0 1 0,0-1-1,-1 0 1,1 1 0,0-1 0,0 0-1,0 1 83,0 6-2371</inkml:trace>
  <inkml:trace contextRef="#ctx0" brushRef="#br0" timeOffset="4178.946">2304 136 3185,'2'14'2164,"-6"4"-1126,11 4-612,-15-2-172,8-17-227,0 1 1,1 0 0,-1-1-1,1 1 1,0 0-1,0-1 1,0 1 0,0-1-1,0 1 1,1-1-1,0 0 1,1 3-28,10 26 26,36 143 14,-43-143 122,-2 0-1,-1 0 0,-1 16-161,-2-38 48,-4 205 226,17-107-184,3 39-74,2-83-21,24 64 10,-37-114-8,-1-5 0,0 1 1,0 1-1,-1-1 1,-1 1-1,0-1 1,0 1-1,-1 0 3,2 37 13,4-26-11,-4-10-2,1 0-1,-1-1 0,-1 1 0,0 0 0,-1 1 0,0-1 0,-1 4 1,-12 74 128,-6 21 309,13-63-437,1-28-1,2-1 1,0 1 0,1-1 0,1 16 0,0-24-5,0 3 3,0-3 5,1 0 1,-2 0 0,0 0 0,0 0 0,-1 0-1,0 0 1,-3 7-4,2 44 479,11-37 225,-8-9-705,7-5-91,-12-9-500,3 19-1631,-3 20 632,3-10-410,2-14 571</inkml:trace>
  <inkml:trace contextRef="#ctx0" brushRef="#br0" timeOffset="9491.836">2489 2288 824,'-3'-2'347,"3"2"-67,-1 47-132,-6-1-139,-5-21 145,-1-3 1686,12-22-1793,1 1-1,-1-1 1,1 0 0,-1 1 0,1-1-1,-1 0 1,0 1 0,1-1-1,-1 0 1,0 0 0,1 0-1,-1 1 1,0-1 0,1 0 0,-1 0-1,0 0 1,1 0 0,-1 0-1,0 0 1,1 0 0,-1-1-1,0 1 1,1 0 0,-1 0-1,0 0 1,1-1 0,-1 1 0,1 0-1,-1-1 1,0 1 0,1 0-1,-1-1 1,1 1 0,-1-1-1,1 1 1,-1-1 0,1 1 0,-1-1-1,1 1 1,0-1 0,-1 0-1,1 1 1,0-1 0,0 1-1,-1-1 1,1 0 0,0 1 0,0-1-1,0 0 1,0 1 0,0-1-1,0 0 1,0 1 0,0-1-1,0 0 1,0 0 0,0 1-1,0-1 1,0 0 0,0 1 0,1-1-1,-1 1 1,0-1 0,1 0-1,-1 1 1,0-1 0,1 1-1,-1-1 1,1 0-47,13-25 277,-6 5-192,15-18 24,-9 21-110,-12 13-46,-1 0 35,0 12-29,0 5-356,-2-1-1820,3-6 870</inkml:trace>
  <inkml:trace contextRef="#ctx0" brushRef="#br0" timeOffset="11051.284">2513 2187 2945,'-1'0'68,"1"0"1,-1-1-1,0 1 1,0 0 0,1-1-1,-1 1 1,0 0-1,0 0 1,1 0-1,-1 0 1,0 0 0,0 0-1,1 0 1,-1 0-1,0 0 1,0 0 0,1 0-1,-1 0 1,0 1-1,0-1 1,1 0 0,-1 0-1,0 1 1,1-1-1,-1 1 1,0-1-1,1 0 1,-1 1 0,1-1-1,-1 1 1,1 0-1,-1-1 1,1 1 0,-1-1-1,1 1-68,-21 34 1850,18-30-1822,1-1 1,0 1-1,0 0 1,1-1-1,0 1 1,-1 0-1,2 0 1,-1 0-1,0 0 1,1 0-1,0 0 1,0 0-1,1 0 1,-1 0-1,1 0 1,1 2-29,16 62-16,1 7 71,2 36 49,-4-4-63,-15-98-35,-1 0 0,0 0 0,0 0 0,-1 0 0,-1 0-1,0 0 1,0 3-6,-5 95 62,4-30-69,3-57 8,1 4 2,-1 0 1,-2 0 0,-1 0 0,-3 19-4,-9 38 658,-9 58 760,18-49-1390,0-20-28,-1 12 40,5-70-11,0 1-1,-1-1 0,0 0 0,-1-1 1,-1 1-1,-3 7-28,0 7 272,0-3-219,7 21 1,-6-33 40,6-1 36,11-50-1009,7-15-2843,-13 34 892</inkml:trace>
  <inkml:trace contextRef="#ctx0" brushRef="#br0" timeOffset="12776.394">2745 382 376,'22'-51'1010,"9"-24"1134,-31 74-2073,0 1 0,0-1 0,0 1 0,0-1 0,0 1-1,0 0 1,0-1 0,0 1 0,0-1 0,-1 1 0,1 0 0,0-1 0,0 1 0,0-1 0,0 1-1,-1 0 1,1-1 0,0 1 0,0 0 0,-1-1 0,1 1 0,0 0 0,-1-1 0,1 1 0,0 0-1,-1-1 1,1 1 0,0 0 0,-1 0 0,1 0 0,-1-1 0,1 1 0,0 0 0,-1 0 0,1 0-1,-1 0 1,1 0 0,-1 0 0,1 0 0,0 0 0,-1 0 0,1 0 0,-1 0 0,1 0 0,-1 0-1,1 0 1,0 0 0,-1 1 0,1-1-71,-4 3 112,0 0 0,1 1 0,-1 0-1,1-1 1,0 1 0,0 0 0,0 1-1,1-1 1,-1 1 0,1-1 0,0 1 0,1-1-1,-1 1 1,1 0 0,0 0 0,0 0-1,0 0 1,1 0 0,-1 3-112,-1 3 58,2 2-53,0-1-1,1 0 1,0 1 0,1-1 0,1 0-1,0 0 1,0 0 0,1 0-1,1-1 1,-1 1 0,2-1 0,0 0-1,0-1 1,1 1 0,3 1-5,47 84-7,-18-21 8,-7-2 7,-29-68-6,1 2-1,0 1 0,0-1 0,0 1 0,-1-1 0,0 1 0,-1 0 0,0 0 0,0 0 0,0 0 1,-1 0-1,0 8-1,4 60 1,-2-55 1,-1 1 0,-2-1 0,0 0 0,-2 12-2,0 25 1,8 119 6,-5 39-7,13-93 7,-5-49-21,13 28 13,-8-39 9,-7-11 0,0-34-8,-3-9 1,0 0 1,-1 1-1,0 0 0,0-1 0,-1 1 0,-1 0 0,1 6-1,6 66 17,-13 23 5,14-24 64,-18 44 356,-1 7-237,-2-74 209,11-10-148,3-13-174,-17 53 34,7-28-106,-22 54 10,29-107-28,-20 73 28,17-69-25,0 0 0,1 0 0,0 1 0,0-1-1,2 1 1,-1 6-5,1-10 2,-3 60 109,1 33 338,10-26-424,1-30 16,-6-32-37,4-2 1,8 9 3,-15-3-4,3-5-50,14-5-4346,-11-12 1799</inkml:trace>
  <inkml:trace contextRef="#ctx0" brushRef="#br0" timeOffset="14928.499">2847 344 440,'-56'13'2291,"56"-13"-2216,-1 0 0,0 0 0,1 0-1,-1 0 1,0 0 0,0-1 0,1 1-1,-1 0 1,0 0 0,1-1 0,-1 1-1,1-1 1,-1 1 0,1 0 0,-1-1-1,0 1 1,1-1 0,-1 1 0,1-1-1,0 0 1,-1 1 0,1-1 0,-1 1-1,1-1 1,0 0 0,0 1 0,-1-1-1,1 0 1,0 1 0,0-1 0,0 0-1,0 0 1,0 0-75,-3-4 477,-10-23 2296,6 0-781,7 29-1978,0-1 0,1 0 0,-1 0 0,0 0 0,0 0 0,0 0 0,0 0 1,0 0-1,1 1 0,-1-1 0,0 0 0,0 0 0,0 0 0,0 0 0,0 0 1,1 0-1,-1 0 0,0 0 0,0 0 0,0 0 0,0 0 0,1 0 0,-1 0 1,0 0-1,0 0 0,0 0 0,0 0 0,1 0 0,-1 0 0,0 0 0,0 0 1,0-1-1,0 1 0,0 0 0,1 0 0,-1 0 0,0 0 0,0 0 0,0 0 1,0 0-1,0 0 0,0-1 0,0 1 0,1 0 0,-1 0 0,0 0 0,0 0 1,0 0-1,0-1 0,0 1 0,0 0 0,0 0 0,0 0 0,0 0 0,0-1 1,0 1-1,0 0 0,0 0 0,0 0 0,0 0 0,0-1 0,0 1 0,0 0 1,0 0-1,0 0 0,0 0 0,0-1 0,0 1 0,-1 0 0,1 0-14,5 2-99,65 10 59,1 24-23,51 16 63,-49 0 63,-8-30-36,52 0 267,-107-19-296,-3 0 9,0-1 1,0 1-1,0-2 1,1 1-1,-1-1 1,0 0-1,1 0 1,0-1-8,-3 0 20,0 0 0,1 0 0,-1 1 0,0 0 0,1 0 0,-1 0 0,0 0 0,0 1 0,0 0 0,0 0 0,0 1 0,0-1 0,1 2-20,46 30 128,28 31-117,-27-10 2,-37-35-10,41 56 3,-38-37-4,41 47 6,-10-24-8,-46-57 0,0 1 0,0-1 0,1 0 0,0-1 0,0 1 0,0-1 0,0 0 0,0 0 0,1-1 0,0 1 0,0-1 0,1 0 0,23 15 0,-11-3 6,79 71 5,-93-79-7,0 0 0,0 1 0,-1 0 0,0 0 0,-1 0 0,1 0 0,1 9-4,3 4 3,18 51 9,-3 0 1,0 13-13,17 108 32,5 155 37,-22-54 26,-10-159-62,-13-108-24,0 0 0,2 0 0,1 0 0,2 0 0,0-1 0,2 0 0,0 0 0,3 2-9,43 81 74,-13-3 132,-16-29-43,-4 3-4,8 10 40,-9-12 257,-2-17-384,6 98-16,-16-95-63,3-25 14,-7 14 53,-15 18 714,13-63-762,-1 16 0,-16-21 9,17-3-23,3 0-9,-4 0-34,0 0-39,2 0-85,22-23-2608,-18 14 903,2-2-1684</inkml:trace>
  <inkml:trace contextRef="#ctx0" brushRef="#br0" timeOffset="16069.077">3116 3735 5201,'-58'-22'2758,"32"8"-1882,22 13-846,-1-1 0,1 1-1,-1 0 1,1 0 0,-1 0 0,0 1-1,1-1 1,-1 1 0,0 0 0,-1 1-30,0-1 120,-16 3 1132,35-24-61,14-1-307,14-9 84,8 6-489,-34 20-411,162-33 176,-95 21-117,0 3 1,70-3-128,-69 14 207,0 2 1,63 10-208,45 15 57,-77-18 284,-37-6-145,-55 4-191,0 0 0,0 2-1,0 0 1,-1 1-1,0 2 1,14 7-5,-28-13-2,95 49 15,-87-47-12,62 18 33,-45-15-4,-26-10 17,-2 3 84,-8-2-265,-10-8-556,2 4-1886,12 3 464,-1 1-1324</inkml:trace>
  <inkml:trace contextRef="#ctx0" brushRef="#br0" timeOffset="17076.408">2845 105 1448,'2'-38'1803,"7"15"-248,-13 0-406,4 2 120,2 30-1101,1 27-160,-3-27-16,0 0 1,1 0-1,0 0 1,0 0-1,1 0 1,0 0-1,1 0 1,0 0-1,0-1 1,1 0-1,0 1 1,4 4 7,10 19-477,-10 4-2287,3-23 143</inkml:trace>
  <inkml:trace contextRef="#ctx0" brushRef="#br0" timeOffset="21609.272">2803 323 5281,'-1'2'2,"0"-2"-6,0 0 1,0 1-1,0 0 0,1-1 1,-1 1-1,0-1 0,0 1 1,1 0-1,-1 0 0,1-1 1,-1 1-1,1 0 0,-1 0 1,1 0-1,-1 0 0,1 0 1,0 0-1,-1-1 0,1 1 1,0 0-1,0 0 0,0 0 0,-1 0 1,1 0-1,0 0 0,0 0 1,1 0 3,-3 20 300,62-34 837,-58 13-1066,1-1 0,-1 1 0,1-1-1,-1 0 1,1 0 0,-1 0 0,0 0-1,0 0 1,0-1 0,1 1-1,-1-1 1,0 1 0,-1-1 0,1 0-1,0 0 1,0 0 0,-1 0 0,1 0-1,-1 0 1,0 0 0,1-1 0,-1 1-1,0 0 1,-1-1 0,1 1-1,0-1-70,3-16 385,-1 16-380,-2 2-5,0 0 0,0 0 1,0 0-1,-1 0 0,1 0 1,0 0-1,0 0 0,0 0 1,-1 0-1,1 0 1,-1-1-1,1 1 0,-1 0 1,1-1-1,-1 1 0,0 0 1,0-1-1,0 1 0,1 0 1,-1-1-1,0 1 1,-1 0-1,1-2 0,4-16 7,-3 18-5,-1 1 1,1-1-1,-1 0 1,1 0-1,-1 0 0,1 0 1,-1 0-1,0 1 0,1-1 1,-1 0-1,0 0 0,0 0 1,0 0-1,1 0 0,-1 0 1,0 0-1,0 0 0,0 0 1,-1 0-1,1 0 0,0 0 1,0 0-1,-1 0 1,1 0-1,0 0 0,-1 0 1,1 0-1,-1 0 0,1 1 1,-1-1-1,1 0 0,-1 0 1,0 0-1,1 1 0,-1-1 1,0 0-1,0 1 0,1-1 1,-1 1-1,0-1 1,0 1-1,0-1 0,0 1 1,0-1-3,-2-1 213,3 1-68,1 2-133,-1-1-1,0 0 1,0 0 0,0 1-1,1-1 1,-1 0-1,0 0 1,0 0-1,0 1 1,1-1-1,-1 0 1,0 0-1,0 0 1,1 0 0,-1 0-1,0 0 1,0 1-1,1-1 1,-1 0-1,0 0 1,1 0-1,-1 0 1,0 0 0,1 0-1,-1 0 1,0 0-1,0 0 1,1 0-1,-1 0 1,0 0-1,1-1 1,-1 1-1,0 0 1,0 0 0,1 0-1,-1 0 1,0 0-1,0 0 1,1-1-1,-1 1 1,0 0-1,0 0 1,0 0 0,1-1-1,-1 1 1,0 0-1,0 0 1,0-1-1,0 1 1,1 0-1,-1 0 1,0-1-1,0 1 1,0 0 0,0-1-1,0 1 1,0 0-1,0 0 1,0-1-12,4-5 237,9-5 79,25-9 19,-7 2 236,0 1-437,-8 12-126,8 2-8,-18-3-6,-9 6 5,0 0 0,-1 0 0,1 0 1,0 0-1,0 1 0,0-1 0,-1 1 0,1 0 1,0 0-1,-1 1 0,1-1 0,-1 1 0,1-1 1,-1 1-1,0 0 0,0 1 0,0-1 0,0 0 1,0 1-1,2 2 1,59 66-10,-3-10 2,-23-27 16,-29-26-6,0-1-1,1 0 0,0 0 0,0-1 0,1 0 0,3 1-1,16 9 1,15 6-1,19 1 15,13 6-13,3 0 29,-44-27-10,15 5 6,3 32-19,-9-10-8,-13 0 3,8 26 85,32 53 39,-60-88-121,0 0-1,-1 1 1,-1 0 0,-1 0 0,0 1 0,-2 1-1,2 14-5,10 22 7,31 121 1,-22-71 16,20 46-24,-19-87 17,39 89-10,-16-53 1,-36-43-8,-2 3 8,-13 17 22,17 27-14,4 24 128,-23-120-76,1-8-55,0 1 0,0-1 0,0 0 0,0 0 0,0 0 0,1 0 0,0 0 0,0 0 0,0 0 0,0 0 0,1 0 0,0 2-13,17 30 26,-7 19-2,16 96 24,-21-8 497,1-57-341,-7 0-184,0 54 58,7-71 27,-5-1 311,2-24 1,11-1-266,-15-11 65,2 6 4,7 6-121,-12 1-48,10 26 54,-17-35-92,-4 25 65,7-32 256,-1-20-272,0 7 60,6-11 41,5-37-162,10-13 46,-26-33-28,16 33-22,10-76-10,-21 31 58,3 28 30,-8 6 155,9 21-163,-3-1-1,0 2 0,-10-27-66,-25-49 64,13 59-62,-11-32 12,30 50-13,-2 1-1,-1 0 0,-2 1 1,-7-12-1,11 24-8,1 0 0,1-1 0,1 0 0,1-1 1,0 1-1,-1-19 8,-39-118-29,6 25 9,14 4-22,15 20 6,-19 12 208,-10-21-254,13-45-152,23 134 237,-1 1 0,-2-1 0,-1 1 1,-1 1-1,-1 0 0,-2-2-3,-86-161 52,49 110-54,4 6-22,19 13 2,-2-6 12,25 56 10,0 0 0,-1 0 0,-1 1 0,0-1 0,0 1 0,0 0 0,-1 0 0,-1 0 0,5 7 0,1 1 0,0 0-1,0 0 0,0 0 0,0 0 0,0-1 0,0 1 0,0 0 1,0-1-1,1 1 0,-1 0 0,0-1 0,1 1 0,-1-1 0,1 1 0,0-1 1,0 1-1,-1-1 0,1 0 0,0 1 0,0-1 1,0-4-11,-1 0 0,-1 0 0,1 1 0,-1-1 0,0 1 0,0-1 0,-1 1 0,1 0 0,-1 0 0,0 0 0,-1 0 0,1 0 0,-1 1 0,0 0 0,0 0 0,0 0 0,-4-3 11,-5-6-69,-83-72-90,-21-12 174,0 8 12,106 81-24,0 1 0,0 1 0,0 0 0,-1 0 0,0 1 0,0 1 1,0 0-1,-1 0 0,1 2 0,-1-1 0,0 2 0,-5-1-3,-27 1-29,-11-4 19,22-1-4,5-4 12,28 9 2,0 0 0,0 0 0,-1-1 0,1 1 0,-1 0 0,1 0 0,-1 1 0,1-1 0,-1 0 0,0 0 0,1 1 0,-1-1 0,0 1 0,1 0 0,-1-1 0,0 1 0,0 0 0,0 0 0,-24-7 0,-27-27 8,-7-5-1,48 35-11,0 0 0,-1 1 0,1 0 1,-1 1-1,0 0 0,1 1 0,-1 1 0,0 0 0,0 1 0,-8 1 4,-10-3-17,-9 8-6,17 1-5,22 17-118,16 32 4,-5-30 105,30 48-87,-25-51 81,42 64 11,5-33 32,-12-7 0,6 28 2,-48-65-2,-1 1 1,0 0 0,-1 1 0,0 0-1,0 0 1,-2 0-1,-2-9 1,32 133 8,15 91-7,-42-123 12,-4-13 9,4 42 9,-9 110 3,3-231-30,-1 12 25,1 1 0,1-1 0,1 0 0,7 25-30,24 43 41,-17-25-1,4-12 71,-11-14 34,2 6-89,-11-22-34,1-13 7,-2 1 0,0 0 1,0-1-1,-1 1 0,-1-1 1,-3 13-30,-13 45 319,5 59-171,-3-39-134,2 0-2,2-12 27,-1 54 60,7 9-77,-19 65 262,7-121-154,13 17-81,7-72 56,-9-7 45,12-24 48,-11 0-185,6 0-14,0 0-1,0 0 1,0 0 0,0 0-1,0 0 1,0 0 0,0 0-1,0 0 1,0 0 0,0 0-1,0 1 1,0-1-1,0 0 1,0 0 0,0 0-1,0 0 1,0 0 0,-1 0-1,1 0 1,0 0 0,0 0-1,0 0 1,0 1-1,0-1 2,-8 14-1808,7-6-507,3 6-1942</inkml:trace>
  <inkml:trace contextRef="#ctx0" brushRef="#br0" timeOffset="50442.208">1954 171 448,'37'-26'1538,"-21"-4"-37,-13 12-155,1 11-318,2 10 275,19 2 407,-30-4 452,-4 18-2062,-45 25-46,-81 57 463,110-79-417,-24 19 195,2 3 0,-36 45-295,-181 218 804,238-274-750,1 0 1,2 2-1,1 1 0,2 1 0,1 0 0,-2 14-54,-109 214 670,60-112 87,-7-8-513,0-19 150,22-44 5,37-36-243,-21 36 57,16 29-127,12-42-69,-23 78 165,16-55-30,10 9-98,-14-6-27,16 83 174,2 112 62,8-167-59,-5-109-186,4 51 47,8-35-40,-9-26-18,0 0 0,0 0-1,0 1 1,-1-1 0,0 1-1,0-1 1,0 1 0,0-1-1,-1 1 1,1-1 0,-1 1-1,0 0 1,-1-1-1,1 1 1,-1 0-7,-9 49 60,41 92 108,-18-102-108,-11-39-45,-1-1 0,0 0 0,-1 1 0,1-1 0,-1 1 0,0-1 0,0 1 0,0-1 0,0 1 0,-1-1 0,0 0 0,0 1 1,0-1-1,0 0 0,-2 3-15,0 3 25,0 1 0,0-1 0,1 1 0,0-1 0,1 1 0,0 6-25,-8 16 20,12-6 2,1-11 0,-10 17 12,9 16-24,-7-46-23,6-1 10,2 2 17,-2-6 94,-2 0-107,14 7-657,1-18-5412,4 8 2810</inkml:trace>
  <inkml:trace contextRef="#ctx0" brushRef="#br0" timeOffset="51104.693">737 3759 8258,'28'-23'4498,"43"-5"-4684,-66 27 437,45-17 80,-39 8-153,3 2-576,-2 26-1117,-9 29 1012,2-29-2643,-4-15 403</inkml:trace>
  <inkml:trace contextRef="#ctx0" brushRef="#br0" timeOffset="51862.512">521 3821 9138,'-13'-23'3183,"17"19"-3124,50-4 613,49-37-206,8-18 16,140-34-424,-20 19-17,-196 69-30,19-6 477,0 2 0,1 2 0,21 1-488,-47 10 34,0 2 0,-1 0-1,1 2 1,-1 1 0,0 2 0,-1 0-1,1 2 1,-2 1 0,1 1 0,-1 1 0,-1 1-1,9 7-33,99 71-38,79 30 62,-197-114-12,0-1 0,1-1 1,0-1-1,0 0 0,11 1-12,-22-5 8,0 1 0,0-1 0,0 0 0,-1 0 0,1 0 0,0-1 0,0 1 0,0-1 0,-1 0 0,1-1 0,0 1 0,-1-1 0,0 0 0,1 0 0,0-1-8,18-20-2440,-25 10-2661,-3 3 169</inkml:trace>
</inkml:ink>
</file>

<file path=ppt/ink/ink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6T21:18:01.074"/>
    </inkml:context>
    <inkml:brush xml:id="br0">
      <inkml:brushProperty name="width" value="0.05" units="cm"/>
      <inkml:brushProperty name="height" value="0.05" units="cm"/>
      <inkml:brushProperty name="color" value="#008C3A"/>
    </inkml:brush>
    <inkml:brush xml:id="br1">
      <inkml:brushProperty name="width" value="0.05" units="cm"/>
      <inkml:brushProperty name="height" value="0.05" units="cm"/>
    </inkml:brush>
  </inkml:definitions>
  <inkml:trace contextRef="#ctx0" brushRef="#br0">1468 1256 12651,'41'4'-554,"-40"-4"636,-1 0-1,1 0 0,0 0 1,-1 0-1,1 0 0,-1 0 1,1-1-1,-1 1 0,1 0 1,-1 0-1,1-1 0,-1 1 1,1 0-1,-1-1 1,1 1-1,-1-1 0,1 1 1,-1 0-1,1-1 0,-1 1 1,0-1-1,1 1 0,-1-1 1,0 0-1,1 1 0,-1-1 1,0 1-1,0-1 0,0 0 1,1 1-1,-1-1 0,0 1 1,0-1-1,0 0 1,0 0-82,-2-2 190,-20-5-150,8 5 160,1 7 40,10-5-237,1 0 0,-1 0 0,0 0 0,1 1 0,-1 0 0,0-1 1,0 1-1,1 0 0,-1 0 0,0 1 0,0-1 0,1 1 0,-1 0 0,0 0 0,1 0 0,-1 0 0,-1 1-3,-9 3 2,-16 7-12,-30 16-6,22 0 15,-15 1-6,-99 59 22,68-27-12,-57 58 11,46-16 4,93-102-18,-12 12 4,1 0 0,0 2 0,1-1 0,-9 16-4,-62 72 57,12 12 132,6-10-5,35-33-142,6-12 114,1 0 0,1 12-156,-4 19 155,3-6 69,-5 15-143,15-53-54,-3 26 41,-13 18 97,23-65-108,0 0 0,2 0 0,1 0 0,0 7-57,1 54 88,1-81-84,3 13 8,-2 0 0,0 0 0,0 0 0,-2 10-12,-1 130 84,-5-72-65,-15 0 6,16 14-1,-4-21 0,15 1-3,-4-9-18,1-17 20,-9-9 2,-4 57 91,-7-7 20,7-29 536,-3-13-430,6-13-184,5-34-47,2-4-8,0-1 1,0 1-1,0-1 0,0 1 1,1 0-1,-1-1 1,1 1-1,-1 0 0,1 0 1,-1-1-1,1 1 1,0 0-1,0 0 1,0 0-1,0 0 0,0-1 1,0 1-1,0 0 1,0 0-1,1 0-3,1 7 15,-1-7-11,0 0-1,-1 0 1,1-1-1,-1 1 1,1 0-1,-1 0 1,0 0 0,0 0-1,0 0 1,0 0-1,0 0 1,0 0-1,0 0 1,-1-1 0,1 1-1,-1 2-3,-13 70 88,4-25-4,-1 28 112,6-64-166,-4 24 68,9 35 76,-3 13-38,3-31-103,14-5-17,-20-23-8,9 18 0,-5-4 9,-6-16-1,12-3-8,-8-7 0,6-9-8,-2-5-9,0 0 0,0 0-1,0 1 1,0-1-1,0 0 1,0 0 0,-1 0-1,1 1 1,0-1-1,0 0 1,0 0 0,0 0-1,0 1 1,0-1-1,0 0 1,0 0 0,-1 0-1,1 1 1,0-1 0,0 0-1,0 0 1,0 0-1,0 0 1,-1 0 0,1 0-1,0 1 1,0-1-1,0 0 1,-1 0 0,1 0-1,0 0 1,0 0-1,0 0 1,0 0 0,-1 0-1,1 0 1,0 0 0,0 0-1,0 0 1,-1 0-1,1 0 1,0 0 0,0 0-1,0 0 1,-1-1-1,1 1 1,0 0 0,0 0-1,0 0 1,0 0-1,-1 0 1,1 0 0,0-1-1,0 1 1,0 0 0,0 0-1,0 0 1,0 0-1,-1-1 1,1 1 0,0 0-1,0 0 1,0 0-1,0-1 1,0 1 0,0 0-1,0 0 10,-1-1-215,-42-1-6917,18 7 777</inkml:trace>
  <inkml:trace contextRef="#ctx0" brushRef="#br0" timeOffset="1">128 5085 8818,'5'41'-3,"-8"-43"243,10-5 452,-15 1-392,8 6-297,0 0-1,0-1 1,0 1-1,0 0 0,0-1 1,0 1-1,0 0 0,0-1 1,1 1-1,-1 0 1,0 0-1,0-1 0,0 1 1,0 0-1,0-1 0,1 1 1,-1 0-1,0 0 1,0-1-1,0 1 0,1 0 1,-1 0-1,0 0 0,0-1 1,1 1-1,-1 0 0,0 0 1,1 0-1,-1 0 1,0 0-1,0 0 0,1 0 1,-1 0-1,0 0 0,1 0 1,-1 0-1,0 0 1,0 0-1,1 0 0,-1 0 1,0 0-1,1 0 0,-1 0 1,0 0-1,0 0 1,1 0-1,-1 1 0,0-1 1,0 0-1,1 0 0,-1 0 1,0 0-1,0 1 1,1-1-3,8 13 746,15-2 915,-20-13-980,3 4-301,-5-2-348,0-1-1,0 1 0,0-1 1,-1 0-1,1 0 0,0 0 1,-1 0-1,1-1 1,-1 1-1,1 0 0,-1-1 1,1 1-1,-1-1 0,0 0 1,0 1-1,1-1 0,-1 0 1,0 0-1,-1 0 1,1 0-1,0 0 0,0 0 1,-1 0-1,1 0 0,-1-1-31,6-7 191,-3-4-91,-4 14-92,1-1 0,0 1 0,0-1 0,-1 1 0,1-1 0,0 1 0,0-1-1,0 1 1,-1-1 0,1 1 0,0-1 0,0 1 0,0-1 0,0 1 0,0-1 0,0 0 0,0 1 0,0-1 0,0 1 0,0-1-1,0 1 1,0-1 0,0 1 0,1-1 0,-1 1 0,0-1 0,0 0 0,0 1 0,1 0 0,-1-1 0,0 1 0,1-1-8,-4-4 149,-39-14-212,8 12-9,10 8 34,4 1 34,8 6-11,-5 3-6,11-7 30,9-3 14,14-2 25,36-11 540,-46 4-384,5 2-64,-11-3 136,-2 9-231,1-1-42,0 1-1,-1 0 1,1 0-1,0 0 0,0 0 1,-1 0-1,1 0 1,0 0-1,0 0 1,-1 0-1,1 0 1,0 0-1,0 0 1,-1 0-1,1 0 1,0 0-1,0 0 0,-1 0 1,1 0-1,0 0 1,0 0-1,0 0 1,-1 1-1,1-1 1,0 0-1,0 0 1,0 0-1,-1 0 1,1 1-1,0-1 0,0 0 1,0 0-1,0 0 1,-1 1-1,1-1 1,0 0-1,0 0 1,0 1-1,0-1 1,0 0-1,0 1 1,0-1-1,0 0 0,0 0 1,-1 1-1,1-1 1,0 0-1,0 1 1,0-1-1,1 0 1,-1 0-1,0 1-2,0 0 1,0-1-1,0 1 1,0-1-1,0 1 1,0 0-1,0-1 1,0 1-1,0 0 1,-1-1-1,1 1 1,0-1-1,0 1 1,0 0-1,0-1 1,-1 1-1,1-1 1,0 1-1,-1-1 1,1 1-1,0-1 1,-1 1-1,1-1 1,0 1-1,-1-1 1,1 0-1,-1 1 1,1-1-1,-1 1 1,1-1-1,-1 0 1,1 0-1,-1 1 1,1-1-1,-1 0 0,-8 8-1,-6 4-4,-5-8 18,-17-4-21,31 3 3,5-3 12,7 3 1,-7-2-8,7 9 172,10-10 430,1-2-298,-10-2-81,46-1-78,-2-22 65,34-9-154,-32 17-32,27-11-5,-27 14 9,14-8-12,-31 11-7,-24 8-9,0 0 0,1 1 1,-1 1-1,1 0 0,10 0 0,87 9 15,47-13 106,-52 8 46,-73 4-141,0-3 0,0-1 1,26-3-27,-44 1 1,0 0 0,0 1 0,0 0 0,0 1 0,0 1 0,-1 1 0,1 1 0,11 4-1,-14 3-22,3 1 21,36 19 9,19 10 0,-28-16 1,23 0-1,-45-18-1,-7-10 201,-18-14-120,5 9-85,0 1-1,0-1 1,1 1 0,0-1-1,0 0 1,1 1 0,0-7-3,-1-46 21,-13-38 12,9 30-18,13-46-15,-1-19 0,-11 59-2,1 54 2,1 1 1,1 0-1,0-1 1,1 1-1,2-7 0,4-23 0,-1 0 0,0-36 0,-3 21 0,-3 61 0,-2-25 3,2 0 0,0 0 0,4-26-3,13-49-10,20-59-12,-11 95 5,5 7 17,-26 52 0,-1-1 0,0 1 0,0-1 0,0-1 0,-1 1 0,0-1 0,0 1 0,0-6 0,6-19 1,-5 23 1,-1 0 0,0 0 0,-1 0-1,0 0 1,-1 0 0,0 0 0,0-1 0,-1 1-1,0-10-1,-1 16 0,0 0 0,0-1 0,1 1 0,0 0 0,0 0 0,0 0 0,0 0 0,1-1 0,-1 1 0,1 0 0,1 0 0,-1 0 0,0 0 0,2-2 2,-2 5-2,0-1 0,1 0 1,-2 0-1,1 0 1,0 0-1,0 0 0,-1 0 1,1 0-1,-1 0 0,0 0 1,0 0-1,0 0 1,0 0-1,0-1 0,-3-8-1,2-26-5,8-3-10,-10-3 14,9 0 3,-1 0-2,1 4-13,-6 1 21,1 30-4,-1 0-1,0 0 1,0 0-1,0 0 1,-1 0-1,-1 0 1,1 0-1,-1 0 1,0 1 0,-1-1-1,-3-7-2,-21-61-11,9 33-6,-29-56-20,41 82 34,1 6 0,0 0 1,1 0-1,0-1 0,0 1 1,2-1-1,-2-11 3,-10-111-8,-5 54 8,-5-9 16,5-35-16,10 29-8,-8-10 15,14 92-18,0-1 1,1 0 0,1 0-1,0 0 1,1-7 10,-1 7-3,1 3 0,-1 1-1,-1 0 1,0 0-1,0 0 1,-1 0-1,0 1 1,-3-6 3,-19-30 24,30 13-24,-3-19-1,-3 49-6,-8-10-10,8 12 2,1 1-2,0 0-5,0 0 6,0 0 7,0 0 1,0-1 63,-3-1-57,0 0 1,0 0 0,0 1-1,0-1 1,0 1 0,-1 0-1,1 0 1,-1 0 0,1 0-1,-1 1 1,1-1 0,0 1-1,-1 0 1,1 0 0,-1 1-1,1-1 1,-3 2 1,-72 13-16,18-4 23,63-10-22,-2-3 7,30-7-31,9-11 15,39-8 15,-36 6 16,-42 21-8,0 1 2,-1 0 0,0-1 0,1 1 0,-1 0 0,1 0 0,-1-1 0,0 1 0,1 0 0,-1-1 0,0 1 0,1 0 0,-1-1 0,0 1 0,1 0 0,-1-1 0,0 1 0,0-1 0,1 1 0,-1-1 0,0 1 0,0-1 0,0 1 0,1-1 0,-1 1 0,0-1 0,0 1 0,0-1 0,0 1 0,0-1 0,0 1 0,0-1 0,0 1 0,0-1 0,0 1 0,0-1 0,-1 1 0,1-1 0,0 1 0,0-1 0,0 1 0,0-1 0,-1 1 0,1 0 0,0-1 0,0 1 0,-1-1 0,1 1 0,0 0 0,-1-1-1,-1 0-2,1 0 0,-1-1-1,0 1 1,0 0 0,0 0 0,0 1 0,0-1 0,0 0 0,0 1 0,-1 0 0,1-1 0,0 1 0,0 0 0,0 0 0,0 0 0,0 1 0,-1-1 0,1 1-1,0-1 1,0 1 0,0 0 0,0 0 0,0 0 0,-1 1 2,-6 1-4,-30 10-12,1 4 15,4 0 2,23-6 14,-2-11 2,13 0-16,0 0 0,0 0-1,0 0 1,-1 0-1,1 0 1,0 0 0,0 0-1,0-1 1,0 1 0,0 0-1,0 0 1,0 0-1,0 0 1,0 0 0,0 0-1,0 0 1,0 0 0,0-1-1,0 1 1,0 0-1,0 0 1,0 0 0,0 0-1,0 0 1,0 0 0,0 0-1,0-1 1,0 1-1,0 0 1,0 0 0,0 0-1,0 0 1,0 0 0,0 0-1,0 0 1,0 0-1,0-1 1,0 1 0,0 0-1,0 0 1,0 0-1,0 0 1,0 0 0,1 0-1,-1 0 1,0 0 0,0 0-1,0 0 1,0 0-1,0 0 1,0-1 0,0 1-1,0 0 1,0 0 0,0 0-1,1 0 1,-1 0-1,0 0 1,0 0 0,0 0-1,0-13-22,0 13 22,0 0-1,0 0 1,0 0 0,0 0-1,0 0 1,0 0-1,1 0 1,-1 0-1,0 0 1,0 0-1,0 0 1,0 0-1,0 0 1,1 0 0,-1 0-1,0 0 1,0-1-1,0 1 1,0 0-1,0 0 1,0 0-1,0 0 1,0 0 0,1 0-1,-1 0 1,0-1-1,0 1 1,0 0-1,0 0 1,0 0-1,0 0 1,0 0 0,0-1-1,0 1 1,0 0-1,0 0 1,0 0-1,0 0 1,0-1-1,0 1 1,0 0-1,0 0 1,0 0 0,0 0-1,0 0 1,0-1 0,2 1-13,4 5-22,-5-5 25,7-1 14,18-7 5,-21 1 1,-6 7-9,1 0 0,0 0-1,0 0 1,0 0-1,-1 0 1,1 0 0,0 0-1,0-1 1,0 1-1,-1 0 1,1 0 0,0 0-1,0 0 1,0 0-1,0-1 1,-1 1-1,1 0 1,0 0 0,0 0-1,0-1 1,0 1-1,0 0 1,0 0 0,0-1-1,0 1 1,-1 0-1,1 0 1,0 0 0,0-1-1,0 1 1,0 0-1,0 0 1,0-1 0,0 1-1,0 0 1,0 0-1,0-1 1,0 1-1,0 0 1,1 0 0,-1-1-1,0 1 1,0 0-1,0 0 1,0-1 0,0 1-1,0 0 1,0 0-1,0 0 1,1-1-1,-44 21-8,-25 17 9,-19 27 13,56-52-12,79-37 5,-35 10-50,-62 32-489,37-11 204,-5 2-1101,0 0 0,1 2 0,0 0 0,-7 7 1429,-10 11-3655</inkml:trace>
  <inkml:trace contextRef="#ctx0" brushRef="#br0" timeOffset="2">1359 1400 984,'18'-19'3054,"-18"19"-2990,0-1-1,0 1 1,0 0-1,-1-1 1,1 1-1,0 0 1,-1-1-1,1 1 1,0 0-1,0 0 1,-1 0-1,1-1 1,0 1-1,-1 0 1,1 0-1,-1 0 1,1 0-1,0 0 1,-1 0-1,1 0 1,0 0-1,-1 0 1,1 0-1,0 0 1,-1 0-1,1 0 1,-1 0-1,1 0 1,0 0 0,-1 0-1,1 0 1,0 1-1,-1-1 1,1 0-1,0 0 1,0 0-1,-1 1 1,1-1-1,0 0 1,-1 1-1,1-1 1,0 0-1,0 1 1,0-1-1,-1 0 1,1 1-1,0-1 1,0 0-1,0 1 1,0-1-1,-1 1 1,1-1-1,0 0 1,0 1-1,0-1 1,0 1-1,0-1 1,0 1-1,0-1 1,0 0-1,0 1-63,-2 20 340,-7-4-18,0-1-61,9-16-245,-1 1 0,1 0 0,0-1 0,0 1 0,-1 0 0,1-1 0,0 1 0,-1 0 0,1-1 0,0 1 0,-1-1-1,1 1 1,-1-1 0,1 1 0,-1-1 0,1 1 0,-1-1 0,0 1 0,1-1 0,-1 0 0,1 1 0,-1-1 0,0 0 0,1 0 0,-1 0 0,1 0 0,-1 1-1,0-1 1,1 0 0,-1 0 0,0 0 0,1 0 0,-1-1-16,-11 5 488,-38 19 536,45-20-974,3-2-6,0 1-1,0-1 1,0 0 0,-1 0 0,1 0 0,0-1 0,0 1 0,0 0 0,0-1 0,-1 0 0,1 1-1,0-1 1,-1 0 0,1 0 0,-2-1-44,3-2 216,-4-16-76,5 20-139,0-1 0,-1 0 0,1 0-1,0 0 1,0 0 0,0 0 0,0 0 0,0 0-1,0 0 1,0 1 0,0-1 0,-1 0-1,1 0 1,0 0 0,0 0 0,0 0 0,0 0-1,0 0 1,-1 0 0,1 0 0,0 0 0,0 0-1,0 0 1,0 0 0,0 0 0,0 0-1,-1 0 1,1 0 0,0 0 0,0 0 0,0 0-1,0 0 1,0-1 0,0 1 0,-1 0 0,1 0-1,0 0 1,0 0 0,0 0 0,0 0-1,0 0 1,0-1 0,0 1 0,0 0 0,-1 0-1,1 0 1,0 0 0,0 0 0,0 0 0,0-1-1,0 1 1,0 0 0,0 0 0,0 0 0,0 0-1,0-1 1,0 1 0,0 0 0,0 0-1,0 0 1,0 0 0,0-1 0,0 1 0,0 0-1,-17 4 33,13-3-41,-54 14 384,11 2-125,-22 7 201,60-20-405,10-5-33,-1 1 1,8-7 371,-2 2-340,1 0 1,0 0 0,0 1 0,0 0 0,1 1 0,-1 0 0,2 0-47,28-14 9,80-51 23,-99 53-32,6 8 0,-12-3-4,-4 7 15,7-3 21,-14 2-26,-1 3-5,0 1-1,0-1 1,0 1-1,0-1 1,1 1-1,-1-1 1,0 1-1,0-1 1,0 1-1,1-1 1,-1 1-1,0-1 1,1 1-1,-1-1 1,0 1-1,1 0 1,-1-1-1,0 1 1,1 0 0,-1-1-1,1 1 1,-1 0-1,1 0 1,-1-1-1,0 1 1,1 0-1,-1 0 1,1 0-1,-1 0 1,1 0-1,-1 0 1,1 0-1,-1 0 1,1 0-1,10-11-6,8 4 4,-8 6-12,1-4 21,-6 5-7,12 5-8,11 12-1,-11-3 2,-17-13 6,-1 0 1,1-1 0,-1 1-1,1 0 1,-1 0-1,1 0 1,-1 0-1,0 0 1,1 0-1,-1 0 1,0 0-1,0 0 1,1 0-1,-1 0 1,0 0-1,0 0 1,0 0-1,0 0 1,0 0-1,0 0 1,0 0-1,-1 0 1,1 0-1,0 0 1,0 0-1,-1 0 1,1 0-1,-1-1 1,1 1-1,0 0 1,-1 0-1,1 0 1,-1 0 0,-3 19 0,-3-1 0,1-1 9,10-30 173,-4 9-180,0 0 0,0 1 0,0-1 0,0 0-1,-1 1 1,1-1 0,-1 0 0,1 1 0,-1-1 0,0 1 0,0-1 0,0 1 0,0 0 0,0-1 0,0 1 0,-1 0 0,0-1-2,-2 0 7,-8 0 3,9 2 19,-1 0-1,0 1 0,1-1 1,-1 1-1,0 0 0,0 0 0,1 0 1,-1 1-1,0-1 0,1 1 1,-1 0-1,0 0 0,1 1 0,-2 0-28,-54 18 43,44-6-50,-1 15-1,11-18 23,-5-3 0,-14 10 110,12-16 553,12-2-673,0 0 1,0-1 0,0 1 0,0 0-1,-1 0 1,1 0 0,0 0 0,0-1-1,0 1 1,0 0 0,0 0-1,0 0 1,0-1 0,0 1 0,0 0-1,0 0 1,0-1 0,0 1 0,0 0-1,0 0 1,0-1 0,0 1 0,0 0-1,0 0 1,0 0 0,0-1 0,0 1-1,0 0 1,0 0 0,0-1-1,0 1 1,0 0 0,0 0 0,0 0-1,0-1 1,1 1 0,-1 0 0,0 0-1,0 0 1,0 0 0,0-1 0,0 1-1,1 0 1,-1 0 0,0 0 0,0 0-1,0 0 1,0 0 0,1 0-1,-1-1 1,0 1 0,0 0 0,0 0-1,1 0 1,-1 0 0,0 0 0,0 0-1,0 0 1,1 0 0,-1 0 0,0 0-1,0 0 1,1 1-6,-1-2 21,18-35 27,-13 27-48,1 0 0,0 0 0,1 0 0,0 1-1,0 0 1,0 1 0,7-6 0,13-10-7,-8 11 7,-23 11-6,-2 6-2,-6 0 8,-4 5 16,-7 3-11,3 2-12,2 7 14,-13-2-4,-2 15 67,33-38 9,16-5-23,54-43-32,-64 45-24,1 0 1,-1 1-1,2 0 0,-1 0 0,0 1 1,4-1-1,-2 0-1,41-25-5,-13 19 4,-33 7 3,-4 4-1,1-1 0,-1 1 1,1-1-1,-1 0 1,1 1-1,-1-1 1,1 1-1,0 0 0,-1-1 1,1 1-1,0-1 1,-1 1-1,1 0 1,0 0-1,0-1 1,-1 1-1,1 0 0,0 0 1,0 0-1,-1 0 1,1 0-1,0 0 1,-1 0-1,1 1 0,-15 5 77,6-2-75,5-4 0,-1 1 0,1 0 0,-1 0 0,0 0 0,1 0 0,-1 1 0,1-1 0,0 1 0,0 0 0,-1 0 0,-1 3-2,-24 16 24,-1-3 8,-19 26 24,26-18-33,23-25-21,0-1-1,-1 1 1,1-1 0,0 1-1,0-1 1,0 1 0,0-1-1,0 1 1,0-1 0,0 1-1,0-1 1,1 1 0,-1-1-1,0 1 1,0-1 0,0 0-1,0 1 1,0-1 0,1 1-1,-1-1 1,0 1 0,0-1-1,1 0 1,-1 1 0,0-1-1,1 0 1,-1 1 0,0-1-1,1 0 1,-1 0 0,0 1-1,1-1 1,-1 0 0,0 0-1,1 0 1,-1 1 0,1-1-1,-1 0 1,0 0 0,1 0-1,-1 0 1,1 0 0,-1 0-1,1 0 1,-1 0 0,0 0-1,1 0 1,-1 0 0,1 0-2,6-1 13,-1 1 0,1-1 0,0 0 0,0-1 1,-1 1-1,1-2 0,-1 1 0,1-1 1,-1 0-1,0-1 0,0 0 0,0 0 1,0 0-1,-1-1 0,2-1-13,42-38 48,-16 19-16,-32 25-24,0 0 0,0-1-1,-1 1 1,1-1 0,0 1-1,-1-1 1,1 1-1,0-1 1,-1 1 0,1-1-1,0 0 1,-1 1 0,1-1-1,-1 0 1,1 0 0,-1 0-1,0 1 1,1-1 0,-1 0-1,0 0 1,1 0 0,-1 0-1,0 0-7,-11 5 448,-7-1-392,-17 7-32,-16 27-46,40-22 39,9-14 24,7-1-2,45-25 48,-47 24-83,-1-1-1,1 1 1,-1-1 0,0 0 0,1 0 0,-1 0-1,0 0 1,0 0 0,0-1 0,0 1-1,-1-1 1,1 1 0,1-3-4,15-13 32,-17 18-31,-1 0 0,0 0 0,0-1 0,0 1 0,0 0-1,0 0 1,0 0 0,0 0 0,0-1 0,0 1 0,0 0 0,0 0 0,0 0-1,0-1 1,0 1 0,0 0 0,0 0 0,0 0 0,0 0 0,0-1 0,0 1 0,0 0-1,0 0 1,0 0 0,0 0 0,0-1 0,0 1 0,0 0 0,0 0 0,-1 0 0,1 0-1,0 0 1,0-1 0,0 1 0,0 0 0,0 0 0,0 0 0,-1 0 0,1 0-1,0 0 1,0 0 0,0 0 0,0-1 0,0 1 0,-1 0 0,1 0 0,0 0 0,0 0-1,0 0 1,0 0 0,-1 0 0,1 0 0,0 0 0,0 0 0,0 0 0,0 0 0,0 0-1,-1 0 1,1 1 0,0-1-1,-1-1 10,-3-4 58,2 4-68,0 1 1,0 0 0,0 0-1,0 0 1,0 0 0,0 0-1,0 0 1,0 1 0,0-1-1,0 1 1,0-1 0,0 1-1,0 0 1,0 0 0,0 0-1,1 0 1,-1 0 0,-1 2-1,-9 3 0,-38 28 25,45-30-18,-57 43 25,24-13 46,38-34-74,0 0-1,0 0 1,0 0-1,0 0 0,0 0 1,0 0-1,0 0 0,0 0 1,0-1-1,-1 1 1,1 0-1,0 0 0,0 0 1,0 0-1,0 0 0,0 0 1,0 0-4,5 0 4,0-1 0,0 0-1,-1 0 1,1-1 0,0 1 0,-1-1 0,1 0 0,-1 0 0,2-2-4,25-19 13,36-26 11,-48 37-8,-19 12-16,1 0 1,-1 0-1,0 0 0,0 0 1,0 0-1,1 0 1,-1 0-1,0 0 1,0 0-1,0 0 0,0 0 1,1-1-1,-1 1 1,0 0-1,0 0 0,0 0 1,0 0-1,1 0 1,-1 0-1,0 0 0,0-1 1,0 1-1,0 0 1,0 0-1,0 0 0,1 0 1,-1-1-1,0 1 1,0 0-1,0 0 0,0 0 1,0-1-1,0 1 1,0 0-1,0 0 0,0 0 1,0-1-1,0 1 1,0 0-1,0 0 1,0-1-1,0 1 0,0 0 1,0 0-1,0 0 1,0-1-1,0 1 0,0 0 1,0 0-1,0 0 1,0-1-1,-1 1 0,1 0 1,0 0-1,0 0 1,0 0-1,0-1 0,0 1 1,0 0-1,-1 0 1,1 0-1,0 0 0,0 0 0,-12-2-1,-28 12-22,-24 21 7,14-5 16,-23 12 23,39-21-4,33-16-7,1-1-2,3 0 21,18-6-28,-1 0 1,0-1-1,-1-2 1,1 0-1,4-4-3,44-23-8,-57 33 4,-17 3-42,-13 23 15,-31 23 31,-90 34 9,78-42 53,61-37-46,5-4 2,51-36 20,30-18-53,-42 35 15,-37 14-32,-3 5-12,-3 10 13,-1-6 30,0 1 1,1 0-1,-1-1 0,0 1 1,0-1-1,0 1 0,0-1 1,0 1-1,-1-1 0,1 0 0,0 0 1,0 0-1,-1 0 0,1 0 1,-1 0-1,1 0 0,-1 0 1,0 0 0,-2 1-1,-26 18 0,1 1-1,0 1 1,1 2 0,2 2-1,0 1 1,-11 16 1,0-1 3,23-29 1,2 1 0,0 1 0,1 0 1,0 1-1,-4 8-4,4-4 31,13-19 27,30-33-12,33-61-44,-34 29-3,-27 55-39,-18 25-15,-58 64 23,21-23 31,-11-4 10,-1-9 27,7-7-8,26-21 16,27-14 29,9-5-2,40-39-37,18-28-42,-24 28 1,-12 13-2,-16 14-53,-19 29 37,-4 8 18,-21 11 6,-14 17 8,-10 0 15,34-25-3,21-24-16,1-1-3,0 0 1,0 0 0,0 0-1,0 0 1,0 0-1,0 0 1,0 0 0,0 0-1,1 0 1,-1 0 0,0 0-1,0 0 1,0 0-1,0 0 1,0 0 0,0 0-1,0 1 1,0-1-1,0 0 1,0 0 0,1 0-1,-1 0 1,0 0-1,0 0 1,0 0 0,0 0-1,0 0 1,0 0-1,0 1 1,0-1 0,0 0-1,0 0 1,0 0 0,0 0-1,0 0 1,0 0-1,0 0 1,0 1 0,0-1-1,0 0 1,0 0-1,0 0 1,0 0 0,0 0-1,0 0 1,0 0-1,0 1 1,0-1 0,0 0-1,0 0 0,1 0 4,1 0-1,-1 0 1,0 0-1,0 0 1,1 0-1,-1 0 1,0 0 0,1-1-1,-1 1 1,0 0-1,0-1 1,0 1-1,1-1 1,-1 0-1,0 0 1,0 1-1,0-1 1,0 0-1,0 0 1,0 0-4,50-58 48,2-8-48,15-25-1,-14 15-15,-25 38 1,-13 22 4,-16 15-49,-41 40 18,-6 24 12,-42 34 38,55-51 7,0-2 12,42-48 73,6-9-78,28-36-3,-9-13-11,38-22-17,9 15-29,-79 69 36,-1 0-1,1 0 1,0 1 0,-1-1-1,1 0 1,0 1 0,-1-1-1,1 1 1,0-1-1,0 1 1,-1-1 0,1 1-1,0-1 1,0 1-1,0 0 1,0 0 0,-1-1-1,1 1 1,0 0-1,0 0 1,0 0 0,0 0-1,0 0 1,0 0-1,-1 0 1,1 1 0,0-1-1,0 0 1,0 1 0,0-1-1,-1 0 1,1 1-1,0-1 1,0 1 2,0 2-5,-1 1-1,1-1 1,-1 1 0,0-1-1,1 1 1,-1-1 0,-1 1-1,1-1 1,0 1 0,-1-1-1,1 0 1,-1 1 0,0-1-1,0 0 1,-1 3 5,-6 19-2,-1 0-1,-1-1 1,0-1 0,-2 0 0,0 0 0,-11 14 2,-24 34 36,47-70-34,0 0 1,0 0 0,0-1 0,-1 1 0,1 0 0,0 0 0,0-1 0,-1 1 0,1 0-1,-1 0 1,1-1 0,0 1 0,-1 0 0,1-1 0,-1 1 0,0-1 0,1 1-1,-1-1 1,1 1 0,-1-1 0,1 1 0,-1-1 0,0 0 0,1 1 0,-1-1 0,0 0-1,0 0 1,1 0 0,-1 0 0,0 1 0,0-1-3,3-8 37,34-28-2,-11 8-31,-1 0 0,14-23-4,17-20-8,-39 51 2,1 2 0,0 0 0,1 1 0,2 0 6,-1 3-33,-18 14 15,-4 12-42,-9 31 50,3-26 10,6-2-7,-9 20 16,3-22 25,14-12 23,19-31-44,25-17-6,68-65-15,-87 78 1,-19 27-6,-7 10-47,-25 13 15,-23 40 34,-50 58-4,84-99 21,1-1 8,0-1-1,-1 0 1,0-1-1,0 0 1,-2 0-14,10-14 58,12-23-32,22-20-37,2 1 1,6-4 10,6-6-18,-38 43 10,1 2 0,0-1 1,1 1-1,-1 1 0,1 0 0,1 1 0,10-6 8,-2 2-50,-20 12 44,0 0 1,0 0-1,0 1 1,0-1-1,0 0 1,0 0-1,0 1 1,0-1-1,1 1 1,-1-1-1,0 1 0,1-1 1,-1 1-1,1-1 1,-1 1-1,1 1 6,-10 20 2,-46 46 6,24-30 7,-1-2 1,-17 13-16,-2 3 18,20-25 20,25-21-21,7-7 54,52-59-46,-28 37-25,44-49 0,-4-11-23,-4 35-2,-52 35-8,-8 22-75,-22 39 94,-18 39 9,33-64 7,-1 0 1,-1-1-1,-1 0 0,-3 5-2,-1 6 8,9-15 8,18-17 40,-10-3-53,0 0 1,0-1-1,0 1 0,0-1 0,-1 0 0,1 0 1,0 0-1,-1-1 0,1 1 0,-1-1 0,0 1 0,0-1 1,0 0-1,0 0 0,0 0 0,-1 0 0,1-1 0,0-2-3,6-7 6,42-79-11,-13 16-13,-28 60 8,-25 20-96,-2 43 70,-7-4 51,8 7-2,-35 40-18,46-78 12,-1-1 0,0 1 0,-1-1 1,0 0-1,-1-1 0,1-1 0,-2 1 0,-3 2-7,23-30 99,75-127-136,-47 82 22,-12-4 8,-18 47 3,-13 18-80,-15 30 27,4 1 49,3 10-13,-6 42 10,17-75 11,1 0 1,0 0-1,1 0 1,-1 1-1,1-1 1,0 0-1,0 0 1,0 0-1,1 1 1,0-1-1,0 0 1,0 0-1,1 0 1,1 3-1,-3-8 1,1 0 0,-1 0 0,0 0 0,1-1 1,-1 1-1,1 0 0,-1 0 0,1 0 1,-1-1-1,1 1 0,-1 0 0,1-1 1,0 1-1,-1-1 0,1 1 0,0-1 1,-1 1-1,1-1 0,0 1 0,0-1 1,-1 0-1,1 0 0,0 1 0,0-1 0,0 0 1,-1 0-1,1 0 0,0 0 0,0 0 1,0 0-1,0 0 0,-1 0 0,1-1 1,0 1-1,0 0 0,0-1-1,24-17 21,-20 13-20,0-1 0,0 0 0,-1-1-1,1 0 1,-1 0 0,0 0 0,-1 0 0,0 0 0,1-4-1,18-57 1,-14 44 5,-1 0-1,-1-1 0,-1 0 1,2-20-6,-6 35-3,-1-1 1,1 1-1,-2 0 1,1-1-1,-2 1 1,0-8 2,1 17-2,1 1 0,0 0 0,0-1-1,0 1 1,0-1 0,-1 1 0,1 0 0,0-1 0,0 1 0,-1 0 0,1-1 0,0 1-1,-1 0 1,1-1 0,0 1 0,-1 0 0,1 0 0,0-1 0,-1 1 0,1 0 0,-1 0-1,1 0 1,0 0 0,-1 0 0,1 0 0,-1 0 0,1 0 0,0 0 0,-1 0 0,1 0-1,-1 0 1,1 0 0,0 0 0,-1 0 0,1 0 0,0 0 0,-1 1 0,1-1 0,-1 0-1,1 0 1,0 0 0,-1 1 0,1-1 0,0 0 0,0 1 0,-1-1 0,1 0 0,0 1-1,-1-1 1,1 0 0,0 1 0,0-1 0,0 1 0,0-1 0,-1 0 0,1 1 0,0-1-1,0 1 1,0 0 2,-2 0-2,-1 2-2,0 0-1,0 1 1,0-1 0,0 0-1,0 1 1,1 0 0,-1 0-1,1 0 1,0 0 0,0 0-1,0 1 1,1-1 0,-1 1-1,1-1 1,-1 4 4,-2 72-25,2-58 14,-2 9 1,1-1-1,1 1 0,1 0 0,2-1 1,2 22 10,10 48-14,11-2 18,-8-37 8,-16-33-5,-6-16 2,-4-36 85,2-37-85,9 53-7,-1-1 0,-1 0 0,1 1 0,-1-1 0,-1 1 0,1 0 1,-2-3-3,-19-79 8,3-12-7,11 78-1,-10-49-1,12 24-14,2 39 2,1 7-26,3 3 36,-1 0 0,1 0 0,-1 1 0,1-1 0,-1 0 0,1 0 0,-1 0 0,1 0-1,-1 0 1,1 1 0,-1-1 0,1 0 0,0 0 0,-1 1 0,1-1 0,-1 0 0,1 1 0,0-1 0,-1 0 0,1 1 0,0-1 0,-1 1 0,1-1 0,0 1 0,0-1 0,-1 1 0,1-1 0,0 1 0,0-1 0,0 1 0,0-1 0,-1 1 0,1-1-1,0 1 1,0 0 0,0-1 0,0 1 0,0-1 0,0 1 0,0-1 0,0 1 0,0 0 0,1-1 0,-1 1 0,0-1 0,0 1 0,0-1 0,1 1 0,-1-1 0,0 1 3,16 127-127,-9-89 104,1 1 0,2-1 0,1-1 0,12 28 23,-4-9-1,13 32 9,-20-65-4,-4-10-3,-1 1 0,0 0 0,-1 0 0,0 1 0,-1 1-1,20 52 21,-25-69-20,0 1 0,0-1-1,0 0 1,0 0 0,0 0-1,1 1 1,-1-1-1,0 0 1,0 0 0,0 0-1,0 1 1,0-1-1,1 0 1,-1 0 0,0 0-1,0 0 1,0 1 0,0-1-1,1 0 1,-1 0-1,0 0 1,0 0 0,0 0-1,1 0 1,-1 0-1,0 0 1,0 0 0,0 0-1,1 0 1,-1 0 0,0 0-1,0 0 1,0 0-1,1 0 1,-1 0 0,0 0-1,0 0 1,0 0 0,1 0-1,-1 0 1,0 0-1,0-1 1,0 1 0,1 0-1,-1 0 1,0 0-1,0 0 1,0-1 0,0 1-1,0 0 1,1 0 0,-1 0-1,0-1 1,0 1-1,1-31-82,2-67-35,-11 8 122,-3 1 0,-5-11-5,8 52-10,-14-144 10,21 180-1,0-1 1,-1 1-1,0 0 0,0 0 1,-1 1-1,-5-12 1,9 24-5,-1-1 0,0 1 0,0-1 0,0 0 0,0 1 0,0-1 0,0 1-1,0-1 1,0 1 0,0-1 0,0 1 0,0-1 0,0 0 0,0 1 0,-1-1 0,1 1 0,0-1 0,0 1 0,0-1-1,0 0 1,-1 1 0,1-1 0,0 0 0,0 1 0,-1-1 0,1 0 0,0 1 0,0-1 0,-1 0 0,1 1 0,0-1 0,-1 0-1,1 0 1,0 0 0,-1 1 0,1-1 0,-1 0 0,1 0 0,0 0 0,-1 0 0,1 0 0,0 0 0,-1 0 0,1 0-1,-1 0 1,1 0 0,0 0 0,-1 0 0,1 0 0,-1 0 0,1 0 0,0-1 0,-1 1 0,1 0 0,0 0 0,-1 0 0,1-1-1,0 1 1,-1 0 0,1 0 0,0-1 0,0 1 0,-1-1 5,-1 31-23,4 27-19,11 94-60,-2-59 72,20 81 30,-29-162 2,0-1 1,1 1-1,0-1 1,0 0-1,1 0 1,0 0-1,1-1 1,0 0-1,4 6-2,-9-14 0,1-1 0,-1 0 0,1 0 0,-1 0 0,1 0 0,-1 1 1,1-1-1,-1 0 0,1 0 0,-1 0 0,1 0 0,-1 0 0,1-1 0,-1 1 0,1 0 0,-1 0 0,1 0 0,-1 0 0,0-1 0,1 1 0,-1 0 0,1-1 0,-1 1 0,1 0 0,-1-1 0,0 1 0,1 0 0,-1-1 0,0 1 0,1-1 0,-1 1 0,0-1 0,1 1 0,-1-1 0,0 1 0,0-1 0,0 1 0,1-1 1,-1 0-1,0 1 0,0-1 0,0 1 0,0-1 0,2-8 2,0-1 1,0 1 0,0 0 0,-1 0 0,-1-1 0,1 1 0,-1-1-1,-1 0-2,1 2 3,-1-5 7,0 0 0,0 0-1,-1 0 1,-1 0 0,-3-11-10,0 1 11,-43-161 17,13 62 1,25 92-30,8 31-68,2 1 65,0 0 0,0 0 0,0 1 0,1-1 0,-1 1 0,1-1 0,-1 1 0,1-1 0,0 1 0,0-1 1,0 1-1,0 0 0,0-1 0,0 1 0,1-1 0,-1 1 0,1-1 0,0 2 4,-1-1-3,37 270-73,23 26 75,1-61 32,-44-191-7,-17-47-23,0 0-1,0-1 1,0 1 0,0 0 0,0 0 0,0 0 0,0 0 0,0-1 0,1 1 0,-1 0 0,0 0 0,0 0-1,0 0 1,0-1 0,0 1 0,0 0 0,0 0 0,1 0 0,-1 0 0,0 0 0,0-1 0,0 1 0,0 0-1,0 0 1,1 0 0,-1 0 0,0 0 0,0 0 0,0 0 0,0 0 0,0 0 0,1 0 0,-1 0 0,0 0-1,0 0 1,0 0 0,0 0 0,1 0 0,-1 0 0,0 0 0,0 0 0,0 0 0,0 0 0,1 0 0,-1 0 0,0 0-1,0 1 1,0-1 0,0 0 0,0 0 0,1 0 0,-1 0 0,0 0 0,0 0 0,0 1 0,0-1 0,0 0-1,0 0 1,0 0 0,0 0 0,1 1 0,-1-1 0,0 0 0,0 0 0,0 0 0,0 1 0,0-1-1,1-18 1,-1 18-1,0-26 0,-2 0 0,-1 0 0,-1 0 0,-6-22 0,9 46 0,-15-67 18,-24-61-18,26 86 1,7 24 4,0 9-43,5 18 2,9 59 22,16 63 7,-10-49 4,3 0 0,4 0 3,18 60 39,-36-133 35,-1-11-37,-2-10-30,-17-151 39,13 124-44,-10-51 4,-3 0-1,-12-35-5,-63-173 216,66 210-121,20 38-95,4 37-3,0 2-5,0 0-1,1 0 0,1 0 1,0-1-1,0 1 0,1-1 0,1 1 1,1-9 8,4 8-64,-5 14 61,-1-1 0,0 1 1,0-1-1,0 1 1,0 0-1,1-1 0,-1 1 1,0-1-1,0 1 0,1 0 1,-1-1-1,0 1 1,0 0-1,1 0 0,-1-1 1,0 1-1,1 0 0,-1 0 1,1 0-1,-1-1 1,0 1-1,1 0 0,-1 0 1,0 0-1,1 0 0,-1 0 1,1 0-1,-1 0 0,0 0 1,1 0-1,-1 0 1,1 0-1,-1 0 0,0 0 1,1 0-1,-1 0 0,0 1 1,1-1-1,-1 0 1,0 0-1,1 0 0,-1 1 1,0-1-1,1 0 0,-1 0 1,0 1-1,1-1 1,-1 0-1,0 1 3,14 18-70,6 50-10,43 248 7,-15-69 75,-14-111 34,-32-117 46,-2-32-22,-1-4-45,-1-1 1,-1 0-1,0 1 1,-1 0 0,0 0-1,-6-15-15,-5-17 15,-24-104-25,-2-39 10,-14-33-28,47 197 20,3-7 7,6 22 3,-1 10-1,1 1-1,-1-1 0,0 1 0,0-1 0,0 1 0,0-1 1,0 1-1,0-1 0,0 1 0,0-1 0,-1 1 0,1-1 1,0 1-1,-1-1 0,1 1 0,-1 0 0,1-1 0,-2 0 0,-10-19-57,10 20 10,1 1 43,1 0 2,0 0 0,0 0 1,-1 0-1,1 0 0,0-1 0,-1 1 1,1 0-1,0 0 0,0 0 1,-1 0-1,1 0 0,0 1 0,-1-1 1,1 0-1,0 0 0,-1 0 1,1 0-1,0 0 0,0 0 0,-1 0 1,1 1-1,0-1 0,0 0 1,-1 0-1,1 1 0,0-1 0,0 0 1,0 0-1,-1 1 0,1-1 1,0 0-1,0 0 0,0 1 0,0-1 1,0 0-1,-1 1 0,1-1 1,0 0-1,0 1 0,0-1 0,0 0 1,0 1-1,0-1 0,0 0 1,0 1-1,0-1 0,0 0 0,0 1 1,0-1-1,0 0 0,0 1 2,5 37-37,-2 86-54,-8-24 59,-4-32 44,5-54-6,4-12-4,0-1 0,0 1 0,0 0 0,-1-1-1,1 1 1,-1 0 0,1-1 0,-1 1 0,1 0 0,-1-1 0,0 1-1,0-1 1,1 0 0,-1 1 0,0-1 0,0 0 0,0 1-1,0-1 1,-1 0 0,1 0 0,0 0 0,0 0 0,-1 0-1,1-1 1,0 1-2,-12 1 35,-1 5 14,13-7-46,-1 0-1,0 0 0,0 0 1,1-1-1,-1 1 0,0 0 1,0-1-1,1 0 0,-1 1 0,0-1 1,1 0-1,-1 0 0,1 0 1,-1 0-1,1 0 0,-1-1 1,1 1-1,0 0 0,-1-1 1,1 1-1,0-1 0,0 1 1,0-1-1,0 0 0,0 0 1,0 0-1,1 1 0,-1-1 0,0 0 1,1 0-1,-1 0 0,1 0 1,0 0-1,-1 0 0,1 0 1,0 0-1,0-1 0,0 0-2,-1-9-16,0-1 0,1 0-1,0 0 1,1 1-1,0-1 1,1 1 0,0-1-1,0 1 1,1 0-1,4-11 17,20-94-849,-23 110 574,-64 117 184,0-4 207,27-60 33,-1-1-1,-3-1-148,-6 8 127,-62 84 55,77-98-153,0 1-1,-21 41-28,-8 36 58,-14 46-58,70-159 1,-1-1 1,1 1 0,0 0-1,0 0 1,0 0 0,1 1-1,-1-1 1,1 0 0,-1 0-1,1 0 1,0 1 0,0-1-1,0 0 1,0 0 0,1 0 0,-1 1-1,1-1 1,-1 0 0,2 2-2,-2-5 0,0 1 0,0-1 0,1 0 0,-1 1 0,0-1 0,0 0 0,1 0 0,-1 1 0,0-1 0,0 0 0,1 0 0,-1 1 0,0-1 0,1 0 0,-1 0 0,0 0 0,1 0 0,-1 0 0,0 1 0,1-1 0,-1 0 0,0 0 0,1 0 0,-1 0 0,1 0 0,-1 0 0,0 0 0,1 0 0,-1-1 0,0 1 0,1 0 0,-1 0 0,0 0 0,1 0 0,-1 0 0,0-1 0,1 1 0,-1 0 0,1-1 0,3-1-1,0-1 0,-1 0 0,1 0 0,-1-1 0,0 1 0,0-1 0,0 0 0,0 1 0,-1-2 1,1 1-1,-1 0 0,0-1 0,0 1 0,0-1 0,0-2 1,3-5-2,6-14 7,-2 0-1,-1-1 1,-1 0 0,1-6-5,-5 19 3,13-72 15,4-50-18,-14 94-2,10-129-19,-14 155 25,-1 0 0,-1-1 1,0 1-1,-1 0 0,-3-15-4,4 30-1,0 0 0,0 0-1,0 1 1,0-1-1,0 0 1,0 1 0,0-1-1,-1 0 1,1 1 0,0-1-1,0 0 1,-1 1 0,1-1-1,0 1 1,-1-1-1,1 1 1,-1-1 0,1 0-1,0 1 1,-1 0 0,1-1-1,-1 1 1,1-1 0,-1 1-1,0 0 1,1-1-1,-1 1 1,1 0 0,-1 0-1,1 0 1,-1-1 0,0 1-1,1 0 1,-1 0 0,1 0-1,-1 0 1,0 0-1,1 0 1,-1 0 0,1 0-1,-1 1 1,0-1 0,1 0-1,-1 0 1,1 1 0,-1-1 1,-17 19-62,13-10 53,-33 40-4,22-16 33,-35 60 33,7 57-34,-40 150-3,35-157 10,29-59 17,12-51-32,8-33-12,0 0 1,0 0-1,0-1 1,0 1 0,0 0-1,1 0 1,-1 0-1,0 0 1,0 0 0,0 0-1,0-1 1,0 1 0,0 0-1,0 0 1,0 0-1,0 0 1,0 0 0,1 0-1,-1 0 1,0 0-1,0 0 1,0 0 0,0 0-1,0-1 1,0 1 0,0 0-1,1 0 1,-1 0-1,0 0 1,0 0 0,0 0-1,0 0 1,0 0-1,0 0 1,1 0 0,-1 0-1,0 0 1,0 1-1,0-1 1,0 0 0,0 0-1,0 0 1,1 0 0,-1 0-1,0 0 1,0 0-1,0 0 1,0 0 0,0 0-1,0 1 1,0-1-1,0 0 1,0 0 0,0 0-1,1 0 1,-1 0 0,0 0-1,0 1 1,0-1-1,0 0 1,0 0-2,37-91-132,-16 45 73,29-77-41,-14-21 80,-14 70 22,15-60 0,-17-26 8,-10 108-2,-15 44-50,4 8 39,0 0 1,0 0 0,1 0-1,-1 0 1,0 0 0,0 1-1,0-1 1,0 0-1,1 1 1,-1-1 0,0 0-1,0 1 1,1-1 0,-1 1-1,0 0 1,1-1-1,-1 1 1,0 0 0,1-1-1,-1 1 1,1 0 0,-1 0-1,1 0 1,-1-1-1,1 2 5,-33 54-14,2 3 0,2 1-1,3 1 1,-5 23 14,-9 15 4,38-94-4,-18 41 2,2 0-1,2 2 1,1 0-1,2 1 1,2 0-1,-1 14-1,12-56 0,0 39 30,6-48-28,36-76-33,-30 50 10,9-16-67,-3 0 0,10-35 88,13-75-54,-34 131 49,23-99-108,-8-57 11,-21 164 118,-1 15-17,0 0 0,0-1 0,0 1 0,0 0 0,0 0 0,-1 0 0,1 0 0,0-1 0,0 1 0,0 0 0,0 0 0,0 0 0,-1 0-1,1-1 1,0 1 0,0 0 0,0 0 0,0 0 0,-1 0 0,1 0 0,0 0 0,0 0 0,0 0 0,-1 0 0,1 0 0,0 0 0,0 0 0,0 0 0,-1 0 0,1 0 0,0 0 0,0 0 0,0 0 0,-1 0 0,1 0 0,0 0 0,0 0 0,0 0 0,-1 0 0,1 0 0,0 1 0,0-1 0,0 0 0,0 0 0,-1 0 0,1 0 0,0 0 0,0 1 0,0-1 0,0 0 1,-24 44-73,-31 35 85,42-57-8,0 0 0,1 0 1,2 2-1,0-1 1,1 2-1,1-1 0,0 2-4,-6 40 0,2 2 0,1 9 0,9-68 0,0 0 1,1 0-1,0 0 0,1 0 0,0 1 0,0-1 0,0 0 0,1 0 0,0 0 0,1 0 0,0 0 1,0 0-1,1 0 0,-3-7-6,1-1 1,0 1 0,-1-1-1,1 1 1,0-1-1,0 0 1,0 1 0,0-1-1,0 0 1,0 0 0,1 0-1,-1 0 1,0 0-1,0 0 1,1 0 0,-1-1-1,0 1 1,1-1-1,-1 1 1,1-1 0,-1 1-1,0-1 1,1 0 0,-1 0-1,1 0 1,-1 0-1,1 0 1,-1 0 0,1 0-1,-1 0 1,1-1 0,-1 1-1,0-1 1,1 0 5,44-29-52,-36 23 51,-1-1-1,-1-1 1,1 0 0,-1 0-1,0-1 1,-1 0 0,0 0-1,0-1 1,-1 0 0,5-11 1,18-81 21,-22 84-22,-1 0-1,-1 0 1,0-1 0,-1-6 1,3-19-2,7-12 2,-15 56-1,1 0 0,0 0-1,0 0 1,0 0-1,-1 0 1,1-1 0,0 1-1,-1 0 1,1 0 0,0 1-1,-1-1 1,0 0 0,1 0-1,-1 0 1,1 0-1,-1 0 1,0 1 0,1-1-1,-1 0 1,0 1 0,0-1-1,0 0 1,1 1 0,-1-1-1,0 1 1,0 0 0,0-1-1,0 1 1,0 0-1,0-1 1,0 1 0,0 0-1,0 0 1,1 0 0,-1 0-1,0 0 1,0 0 0,0 1-1,0-1 1,0 0-1,0 0 1,0 1 0,0-1-1,0 1 1,0-1 0,1 1-1,-2 0 2,-28 37-84,-2 7 94,1 2 0,3 1 0,1 1-1,-11 31-9,22-47 5,-65 134 81,63-114-68,17-49-15,1-4-3,0 0 0,1 0 1,-1 0-1,0 0 1,0 0-1,0 0 1,0 0-1,1 0 1,-1 0-1,0 0 1,0 0-1,0 0 1,0 0-1,0 0 1,1 0-1,-1 0 1,0 0-1,0 0 1,0 0-1,0 0 1,0 0-1,1 0 1,-1 0-1,0 0 1,0 1-1,0-1 1,0 0-1,0 0 1,0 0-1,1 0 1,-1 0-1,0 0 1,0 1-1,0-1 1,0 0-1,0 0 1,0 0-1,0 0 1,0 1-1,0-1 1,0 0-1,0 0 1,0 0-1,0 1 1,0-1-1,0 0 1,0 0-1,0 0 1,0 0-1,0 1 1,0-1-1,0 0 0,0 0 1,0 0-1,0 0 1,0 1-1,0-1 1,0 0-1,34-46-15,31-41 2,-47 53 19,-2 0 0,-1-1-1,-1 0 1,-2-1 0,-1-1 0,2-20-6,12-33-7,-18 67 6,-2 8 0,0 0 0,-1 0 0,-1 0 0,0 0 0,-1 0 0,0-5 1,0-40 22,-2 59-24,0 1-1,0 0 1,-1-1 0,1 1 0,0 0 0,-1-1 0,1 1 0,0 0 0,0 0 0,-1-1 0,1 1 0,0 0 0,-1 0 0,1 0-1,0-1 1,-1 1 0,1 0 0,0 0 0,-1 0 0,1 0 0,-1 0 0,1 0 0,0 0 0,-1 0 0,1 0 0,0 0 0,-1 0-1,1 0 1,0 0 0,-1 0 0,1 1 0,-1-1 0,1 0 0,0 0 0,-1 0 0,1 1 0,0-1 0,0 0 0,-1 0 0,1 1-1,0-1 1,-1 0 0,1 1 2,-21 26-26,-13 20 32,17-13-4,2 0-1,1 1 0,1 1 1,1 0-1,2 1 0,-4 29-1,11-56 0,-43 192 10,42-184 0,1 0-1,0 1 1,1-1 0,0 0 0,1 1 0,1 0 0,2 9-10,4-7 41,-5-21-35,0 0 0,0 0 0,-1 0 0,1 0 0,0-1 0,0 1-1,0 0 1,0-1 0,0 1 0,-1-1 0,1 1 0,0-1 0,0 1 0,-1-1 0,1 0-1,0 1 1,-1-1 0,1 0 0,0 0 0,-1 0 0,1 0 0,-1 0-6,11-18 17,-1-1 0,0 0 0,-2 0 0,0-1 0,-1-1 0,0 1 1,-2-1-1,0-1 0,-2 1 0,0-1 0,-1 0-17,0 15 9,26-292 39,-14 161-39,-15 108 11,1 31-21,0 0-1,0 0 0,0-1 0,0 1 0,0 0 0,0 0 0,-1 0 0,1 0 0,0-1 1,0 1-1,0 0 0,0 0 0,0 0 0,-1 0 0,1 0 0,0-1 0,0 1 0,0 0 1,0 0-1,-1 0 0,1 0 0,0 0 0,0 0 0,0 0 0,-1 0 0,1 0 0,0 0 1,0 0-1,0 0 0,-1 0 0,1 0 0,0 0 0,0 0 0,0 0 0,-1 0 1,1 0-1,0 0 0,0 1 0,0-1 0,0 0 0,-1 0 0,1 0 0,0 0 0,0 0 1,0 1-1,0-1 0,0 0 0,-1 0 0,1 0 0,0 0 0,0 1 0,0-1 0,0 0 1,0 0-1,0 1 0,0-1 0,0 0 0,0 0 0,0 0 0,0 1 0,0-1 2,-2 2-13,-5 8 4,0 0 0,0 1 0,1 0-1,0 1 1,1-1 0,0 1 0,1 0-1,0 1 1,0-1 0,1 1 0,-1 10 9,2-13-5,-20 95-21,-6 72 26,24-145 8,0 1 0,2 0 0,2 0 0,1 16-8,2-31 16,-3-17-13,0 0-1,1-1 0,-1 1 0,0 0 0,1-1 0,-1 1 1,1 0-1,0-1 0,-1 1 0,1-1 0,-1 1 0,1-1 1,0 1-1,-1-1 0,1 0 0,0 1 0,-1-1 0,1 0 1,0 1-1,-1-1 0,1 0 0,0 0 0,0 0 0,-1 0 1,1 0-1,0 0 0,0 0 0,-1 0 0,1 0 0,0 0 1,-1-1-1,1 1 0,0 0 0,0 0 0,-1-1 0,1 1 1,0-1-1,-1 1 0,1-1 0,-1 1 0,1-1 1,0 1-1,0-1-2,28-29 16,-20 19-12,24-27 2,-2-2 1,-1-2-1,-1-1 0,-2-1 1,7-21-7,34-106 13,-20 65-32,3 3-1,11-9 20,-52 94-13,1 1 0,1 1 0,1 0 0,5-5 13,-18 20-5,1 0 1,0-1-1,0 1 0,0 0 0,0 0 0,0 0 0,0 0 0,0 0 0,0 1 1,0-1-1,0 0 0,1 0 0,-1 1 0,0-1 0,0 1 0,1 0 0,-1-1 1,0 1-1,1 0 0,-1 0 0,0 0 0,0 0 0,1 0 0,-1 0 0,0 0 1,1 0-1,-1 1 0,0-1 0,1 1 5,0 18-76,-3-15 69,-3 14 11,-1 0 0,0 0 0,-1-1 0,-1 0 0,0 0-1,-1-1 1,-1 0 0,0-1 0,-7 8-4,-50 58 60,10-14 39,-7-7-7,57-51 12,15-23-7,11-18-91,1 0-1,18-20-5,-13 18-7,90-113-24,69-124-9,-179 261 20,-12 16-21,-85 98 32,-14 21 74,18-40-13,-37 42 5,118-122-21,19-19-33,41-38-43,71-73-39,-73 69 69,-1-2 0,-3-3 0,8-17 10,20-34-7,-85 114-90,-36 41 2,13-5 94,2 0-1,2 3 1,-2 6 1,-166 245 40,100-157 9,78-102-32,-28 42 30,-6-13 9,46-45-13,8-18-16,29-41-11,119-147-115,-60 72-200,18-38 299,-46 49-274,-23 24 183,-27 55 84,-16 38-57,-180 273 115,45-94 61,96-133-85,-18 37 43,38-63-34,22-31-35,1 1 1,-1-1-1,1 1 0,-1-1 0,1 1 0,-1-1 1,1 1-1,0-1 0,-1 1 0,1-1 0,0 1 0,0-1 1,-1 1-1,1 0 0,0-1 0,0 1 0,0 0 1,-1-1-1,1 1 0,0 0 0,0-1 0,0 1 0,0 0 1,0-1-1,0 1 0,0-1 0,0 1 0,1 0 1,-1-1-1,0 1 0,0 0 0,0-1 0,1 1 0,-1 0 1,0-1-1,0 1 0,1-1 0,-1 1 0,1-1 0,-1 1 1,0-1-1,1 1 0,-1-1 0,1 0 0,-1 1 1,1-1-1,-1 1 0,1-1 0,-1 0 0,1 0 0,-1 1 1,1-1-2,6-4 3,-1 0 0,1-1 0,-1 0 0,0 0 0,0 0 0,0-1 0,4-6-3,-4 5 0,138-140-72,23-22-19,-120 120 86,53-66-8,-81 89 11,49-57-11,-62 80-57,-10 13 18,3-7 54,-7 17-5,-1-1 0,0-1 0,-1 1 0,-1-2 0,-1 1 3,-176 236 204,13 4-29,167-245-166,-31 52 89,-3-2 0,-2-3 0,-41 44-98,2-25 142,75-73-130,-17 23 28,25-29-39,0 0-1,0 0 1,0 0-1,1 0 1,-1 0-1,0 0 0,0 0 1,0 0-1,0 0 1,1 0-1,-1 0 1,0 0-1,0 0 1,0 0-1,1 0 0,-1 0 1,0 0-1,0 0 1,0 0-1,1 0 1,-1 0-1,0 1 0,0-1 1,0 0-1,0 0 1,0 0-1,1 0 1,-1 0-1,0 0 1,0 1-1,0-1 0,0 0 1,0 0-1,0 0 1,0 1-1,1-1 1,-1 0-1,0 0 0,0 0 1,0 1-1,0-1 1,0 0-1,0 0 1,0 0-1,0 1 1,0-1-1,0 0 0,0 0 1,0 1-1,0-1 1,0 0-1,0 0 1,0 0-1,0 1 0,0-1 0,50-36-8,44-46-36,-43 31-104,-2-3 0,19-30 148,184-237-580,-240 307 566,0 1-1,0 1 1,1 0 0,1 0-1,6-3 15,-19 14 0,-1 1 0,0 1 1,0-1-1,0 0 0,0 0 0,0 0 0,0 0 1,0 0-1,0 0 0,1 1 0,-1-1 0,0 0 1,0 0-1,0 0 0,0 0 0,0 0 0,0 0 1,0 1-1,0-1 0,0 0 0,0 0 0,1 0 1,-1 0-1,0 0 0,0 0 0,0 0 0,0 0 1,0 0-1,0 0 0,0 0 0,1 0 0,-1 0 1,0 0-1,0 0 0,0 0 0,0 0 0,0 0 1,0 0-1,1 0 0,-1 0 0,0 0 0,0 0 1,0 0-1,0 0 0,0 0 0,0 0 0,0 0 1,1 0-1,-1 0 0,0 0 0,0-1 0,0 1 0,0 0 1,0 0-1,0 0 0,-29 47 49,-216 327 567,63-95-470,126-199-128,-43 69 13,42-48 2,39-61-11,18-40-23,1 0-1,-1 1 1,0-1 0,0 0 0,0 0 0,1 1 0,-1-1-1,0 0 1,0 0 0,1 0 0,-1 0 0,0 1-1,1-1 1,-1 0 0,0 0 0,0 0 0,1 0 0,-1 0-1,0 0 1,1 0 0,-1 0 0,0 0 0,1 0-1,-1 0 1,0 0 0,1 0 0,-1 0 0,0 0 0,0 0-1,1-1 1,-1 1 0,0 0 0,1 0 0,-1 0-1,0-1 1,0 1 0,0 0 0,1 0 0,-1 0 0,0-1-1,0 1 1,1 0 0,-1-1 0,0 1 0,0 0-1,0 0 1,0-1 0,0 1 0,1 0 0,-1-1 0,0 1-1,0-1 1,0 1 0,0 0 1,3-3-3,11-11-11,0-1-1,0 0 1,-1-1 0,-1-1 0,-1 0-1,0-1 1,-1-1 14,35-52-100,42-54-233,18-19 22,-78 108 97,-1-2-1,-2 0 1,2-9 214,-2 1-214,-9 16 146,0 1-1,2 1 0,1 1 0,0 0 1,9-8 68,-14 23-16,-13 12 14,0 0 1,0 1 0,0-1 0,0 0-1,0 0 1,0 0 0,1 0 0,-1 0-1,0 0 1,0 0 0,0 1 0,0-1 0,0 0-1,0 0 1,0 0 0,0 0 0,0 0-1,0 0 1,0 0 0,0 0 0,0 0-1,0 0 1,0 0 0,1 1 0,-1-1-1,0 0 1,0 0 0,0 0 0,0 0-1,0 0 1,0 0 0,0 0 0,0 0-1,1 0 1,-1 0 0,0 0 0,0 0 0,0 0-1,0 0 1,0 0 0,0 0 0,0 0-1,0 0 2,-22 52-45,-5 9 158,-2-1 0,-3-2 0,-2-2 0,-2-1 0,-4 2-113,-176 220 513,41-48-127,101-140-203,-27 34 134,64-71-214,37-52-103,0 0-1,0 0 1,0 0-1,1 0 1,-1 0-1,0 0 1,0 0-1,0 0 1,0 0 0,0 0-1,1 0 1,-1 0-1,0 0 1,0 0-1,0 1 1,0-1-1,0 0 1,0 0 0,0 0-1,1 0 1,-1 0-1,0 1 1,0-1-1,0 0 1,0 0-1,0 0 1,0 0-1,0 0 1,0 1 0,0-1-1,0 0 1,0 0-1,0 0 1,0 0-1,0 1 1,0-1-1,0 0 1,0 0 0,0 0-1,0 1 1,0-1-1,0 0 1,0 0-1,0 0 1,0 0-1,0 0 1,0 1-1,0-1 1,0 0 0,-1 0-1,1 0 1,0 0-1,0 0 1,0 1-1,0-1 1,0 0-1,0 0 1,0 0 0,-1 0-1,1 0 1,15-9-45,53-50-238,304-329-2081,-304 314 1554,69-56 810,-31 41-137,-97 82 136,1 0-1,0 1 1,0 1 0,1 0-1,5-2 2,-1 5 30,-10 7 24,-15 40 104,-45 41 134,51-80-268,-155 216 944,88-120-478,-4-5 0,-11 6-490,-13 0 217,-41 48-36,57-40-105,58-66-32,24-44-44,0 4 1,7-8-10,6-5-26,-1-1 1,0 0 0,-1 0 0,0-1-1,0-1 1,3-5 34,6-7-108,53-51-833,22-13 941,35-35-214,-31 18 118,16-8-286,-83 89 281,-31 24 96,1 0 0,-1-1 0,1 1 0,-1 0 0,1 0 0,-1-1 0,0 1 0,1 0 0,-1 0 0,0 0 0,0 0 0,0 0 0,1 0 0,-1-1 0,0 1 0,0 0 0,0 0 0,0 0 0,0 0 0,0 0 0,-1 0 0,1 0 0,0-1 0,0 1 0,0 0-1,-1 0 1,1 1 5,-6 17 35,0 0-1,-1 0 1,-1 0-1,-1-1 0,-6 10-34,-18 31 337,-3-2 0,-2-2 0,-21 23-337,-260 366 830,303-420-803,-69 105 45,77-105-58,8-23-15,0-1 1,0 1 0,0-1-1,1 0 1,-1 1-1,0-1 1,0 0 0,1 1-1,-1-1 1,0 0 0,1 1-1,-1-1 1,0 0 0,1 0-1,-1 1 1,0-1-1,1 0 1,-1 0 0,0 0-1,1 0 1,-1 1 0,1-1-1,-1 0 1,0 0 0,1 0-1,-1 0 1,1 0-1,-1 0 1,0 0 0,1 0-1,-1-1 1,1 1 0,-1 0-1,0 0 1,1 0 0,-1 0-1,0 0 1,1-1 0,-1 1-1,0 0 1,1 0-1,-1-1 1,0 1 0,1 0-1,-1-1 1,0 1 0,0 0-1,1-1 1,-1 1 0,0-1 0,48-40-76,189-216-838,-210 228 845,27-36-77,44-45-220,-18 41 251,-40 47 115,-40 22 1,0 0 0,1 0 0,-1 0 0,0 0 0,0 0 0,1 0 0,-1 0 0,0 0 0,0 0 0,1 0 1,-1 0-1,0 0 0,1 0 0,-1 0 0,0 0 0,0 0 0,1 0 0,-1 0 0,0 0 0,0 0 0,1 1 0,-1-1 0,0 0 0,0 0 0,0 0 0,1 1 0,-1-1 1,0 0-1,0 0 0,0 1 0,1-1 0,-1 0 0,0 0 0,0 1 0,0-1 0,0 0 0,0 1 0,0-1 0,0 0 0,0 1 0,0-1 0,0 0 0,1 0 0,-1 1 1,0-1-1,0 0 0,-1 1 0,1-1 0,0 0 0,0 1 0,0-1 0,0 0 0,0 1 0,0-1 0,0 0 0,0 0 0,0 1 0,-1-1 0,1 0 0,0 0 0,0 1 1,0-1-1,0 0 0,-1 0 0,1 1 0,0-1 0,0 0 0,-1 0-1,-29 75 137,23-60-112,-48 99 238,5-41 55,-61 88 294,1-27-242,51-65-9,-29 46-361,-34 86 115,76-121-88,19-23-5,24-53-37,7-9-22,1 1 15,0 0 0,0 0 0,0 0 1,-1-1-1,1 1 0,-1-1 0,0-1 0,0 1 1,1-4 21,65-107-443,-20 50 161,3 3 0,2 3 1,3 2-1,2 3 282,-28 25-127,42-39-97,101-101-125,-161 155 347,0 0-1,1 1 1,1 0 0,1 1 1,6 5 12,-23 9-8,1-1 0,-1 1 0,0-1 0,1 1 0,-1-1 0,1 1 0,-1-1 0,1 1 0,-1-1 0,0 1 0,0-1 0,1 1 0,-1 0 0,0-1 0,0 1 0,1 0 0,-1-1 0,0 1 0,0 0 0,0-1 0,0 1 0,0 0 0,0 0 0,0-1 0,0 1 0,0 0 0,0-1 0,0 1 0,0 0 0,-1-1 1,1 2-4,-2 9 24,0 0 0,-1 0 1,0 0-1,0-1 1,-1 1-1,-3 6-24,-4 6 89,-2 1-1,0-1 0,-1-1 1,-6 7-89,-97 118 754,60-79-461,-9 8-45,-8-1-58,-94 99 30,76-94-141,85-76-54,7-8-7,34-48-264,0-2 70,1 1-1,3 2 1,2 3-1,1 1 0,28-23 177,66-41-137,-82 68 89,1 3-1,2 2 1,5 1 48,-57 35-1,3-3 3,1 1 0,0 0 0,0 1 1,1 0-1,-1 0 0,6 0-2,-13 2 4,0 1-1,0 0 1,0 0 0,0 0 0,0 0-1,0 0 1,0 0 0,0 0 0,0 0 0,-1 0-1,1 0 1,0 0 0,0 1 0,0-1-1,0 0 1,0 1 0,0-1 0,0 1 0,-1-1-1,1 1 1,0-1 0,0 1 0,-1 0-1,1 0 1,0-1 0,-1 1 0,1 0 0,0 0-1,-1 0 1,1 0 0,-1 0 0,0 0-1,1 0 1,-1 0 0,1 0 0,-1 0 0,0 0-1,0 0 1,0 0 0,1 0 0,-1 0-1,0 0 1,0 0 0,0 0 0,0 1 0,-1-1-1,1 0 1,0 0 0,0 0 0,-1 0-1,1 0 1,0 0 0,-1 0 0,1 0-4,-6 21 20,-1-2 0,-1 1 0,0-1 0,-1 0 1,-1-1-1,-1-1 0,0 0 0,-1 0 0,-8 9-20,-90 123 498,2 17 96,56-96-492,43-60-92,-62 70 36,31-47-76,103-108-403,-12 15 188,63-92-353,-79 108 508,3 1 0,0 1-1,13-6 91,-44 40 11,1-1 0,1 2 0,-1-1 0,1 1 0,0 1 0,1 0 0,-1 0 0,1 1 0,-1 0 0,1 1 0,0 0 0,1 1-11,-10 2 14,0 0-1,-1 0 0,1 0 0,-1 0 0,1 0 0,0 0 1,-1 0-1,1 0 0,-1 0 0,1 0 0,0 0 0,-1 0 1,1 0-1,-1 1 0,1-1 0,-1 0 0,1 1 0,-1-1 1,1 0-1,-1 1 0,1-1 0,-1 1 0,1-1 0,-1 1 1,1-1-1,-1 1 0,0-1 0,1 1 0,-1-1 1,0 1-1,0-1 0,1 1 0,-1 0 0,0-1 0,0 1 1,0 0-1,1-1 0,-1 1 0,0 0 0,0-1 0,0 1 1,0 0-1,0 0 0,0-1 0,0 1 0,0 0 0,-1-1 1,1 1-1,0 0 0,0-1 0,0 1 0,-1 0 0,1-1 1,0 1-1,0-1 0,-1 1-13,-28 59 224,-113 178 57,133-220-274,0-2 4,0-1 0,0 1 1,-1-2-1,-1 0 0,-2 2-11,12-15 0,0-1 0,1 1 0,-1 0 0,0-1 0,1 1 0,-1 0 0,0 0 0,1 0 0,-1-1 0,1 1 0,-1 0 0,1 0 0,0 0 0,-1 0 0,1 0 0,0 0 0,-1 0 0,1 0 0,0 0 0,0 0 0,0 0 0,0 2 0,7-3-29,1 0 17,31-11 1,-37 10 8,79-52-62,4-16 26,-3 2 47,-29 19-8,-49 46 1,-1 0 0,0 0 0,0 0 0,0 0 0,0-1 0,0 1 0,-1-1 0,1 0 0,-1 0 0,1 0 0,-1-1 0,0 1 0,0-1 0,0 1-1,-1-1 1,1 0 0,0-2-1,1 0 8,5 1-3,-8 5-5,0 0 0,0 0 0,0 0 0,0 0 0,0 0 0,0 1 0,0-1 0,0 0 0,0 0 0,0 0 0,0 0 0,0 1-1,0-1 1,0 0 0,0 0 0,0 0 0,0 0 0,0 0 0,0 1 0,0-1 0,0 0 0,0 0 0,0 0 0,0 0 0,0 1 0,0-1 0,1 0 0,-1 0 0,0 0 0,0 0 0,0 0 0,0 0 0,0 0 0,0 1 0,0-1 0,1 0 0,-1 0 0,0 0 0,0 0 0,0 0 0,0 0 0,0 0 0,0 0 0,1 0 0,-1 0 0,0 0 0,0 0 0,0 0 0,0 0-1,0 0 1,1 0 0,-1 0 0,0 0 0,0 0 0,0 0 0,0 0 0,0 0 0,0 0 0,1 0 0,-1 0 0,0 0 0,0-1 0,0 1 0,0 0 0,0 0 0,0 0 0,0 0 0,-1 5 2,0 1-1,1-1 1,-1 0 0,1 1 0,0-1-1,0 1 1,0-1 0,1 1-1,-1-1 1,1 1 0,2 4-2,0 12 2,-1 35 0,-1-42 1,-1-7 0,1 0 0,0-1-1,0 1 1,1 0 0,-1 0 0,2-1-1,1 6-2,-4-12 1,3 6 2,0 0 0,1 0 0,-1-1 0,1 1 1,0-1-1,0 0 0,4 3-3,16 16 1,-2-11 50,-34-39 77,-5-37-56,-7-51 4,16 64-149,2-1-1,-1-30 74,-12-101-688,19 107 583,6 65 72,0 23-17,-1 24 40,-2 1 0,-2 0 0,-1 9 10,6 79 28,-8 30 86,12 45 30,-5-164-120,-2-28-13,-3 9 25,-1-29 216,5-94-112,40-255-227,4-171-138,-31 410 190,16-55 23,-15 89 18,-11 60-32,-10 35-2,-27 159-60,4 93 35,-2 43 60,26-199 15,0-29 2,2-74-22,0 0-1,-1-1 0,1 1 1,0 0-1,0-1 1,0 1-1,1 0 0,-1-1 1,0 1-1,0 0 1,1-1-1,-1 1 0,1 0 1,-1-1-1,1 1 1,0-1-1,-1 1 0,1-1 1,0 0-1,0 1 0,0-1 1,0 0-1,1 1-1,5 9 24,-4-21-2,14-42 36,-13 32-59,16-72-4,-4-43 128,-4-19-123,-9 123-6,12-284-42,-4 2-3,-11 301-17,-2 21-121,-23 118 76,10 21 126,8-93-12,0-9 2,1 2 0,3-1 1,1 5-4,5 31 24,-3-59 21,0-24-43,0 0 0,0 0-1,0-1 1,0 1 0,0 0 0,0 0-1,0 0 1,0 0 0,0-1 0,1 1 0,-1 0-1,0 0 1,0 0 0,0 0 0,0-1 0,0 1-1,0 0 1,0 0 0,0 0 0,0 0 0,1 0-1,-1 0 1,0-1 0,0 1 0,0 0 0,0 0-1,0 0 1,0 0 0,1 0 0,-1 0 0,0 0-1,0 0 1,0 0 0,0 0 0,1 0 0,-1 0-1,0 0 1,0 0 0,0 0 0,0 0 0,0 0-1,1 0 1,-1 0 0,0 0 0,0 0 0,0 0-1,0 0 1,0 0 0,1 0 0,-1 0 0,0 0-1,0 1 1,0-1 0,0 0 0,0 0 0,0 0-1,1 0 1,-1 0 0,0 0 0,0 1 0,0-1-1,0 0 1,0 0 0,0 0 0,0 0 0,0 1-2,19-48 156,6-40-93,-4-1 0,0-15-63,-7 6 25,-4-2 0,0-81-25,-9 163-2,5-201-6,-8 163 18,-4 48-35,-1 18-97,3 4 97,0 0 1,2 0 0,-1 0-1,2 0 1,-1 9 24,1-13-5,-5 201-41,7-178 47,1-1 1,1 1 0,2-1-1,1 2-1,7 15 19,-12-48-19,0 0 0,-1 0 0,1 0 0,0 0 0,0 0 0,0 0 0,1-1 0,-1 1 0,0 0-1,1-1 1,-1 1 0,1-1 0,-1 1 0,1-1 0,-1 0 0,1 0 0,0 0 0,-1 0 0,1 0 0,1 0 0,20-9-16,-16 2 20,-1 0 0,-1 0 0,1-1 0,-1 1 0,1-1 0,-2-1 0,1 1 0,-1-1 0,0 0 1,0-1-1,-1 1 0,0 0 0,0-1 0,-1 0 0,0 0-4,7-18 8,1-3-6,-1-1 1,-1 0-1,-1-1 1,-2 0-1,0-6-2,-1 5 4,3-19 4,-2 0 1,-1 0-1,-3-10-8,-3-66 30,1 118 1,0 0 1,0 0-1,-1 1 1,0-1-1,0 1 1,0-1-1,-1 1 1,-1 0-1,0 0 1,0 0-1,-1-2-31,3 10-2,1 0 1,0 0-1,-1 0 0,1 0 0,-1 0 0,1 0 0,-1 0 0,1 1 1,-1-1-1,1 1 0,-1-1 0,0 1 0,1 0 0,-1 0 0,0 0 0,1 0 1,-1 0-1,0 0 0,1 0 0,-1 1 0,0-1 0,1 0 0,-1 1 0,1 0 1,-1 0-1,1-1 0,-1 1 0,1 0 0,-1 0 0,1 0 0,0 1 0,-1-1 1,1 0-1,0 1 0,0-1 0,0 1 0,-1 0 2,-7 6-3,1 0 0,0 1 0,0 0 0,1 1 0,0 0 0,0 0 0,0 0 0,2 1 0,-1 1 0,1-1 0,-2 6 3,-1 13 2,2 0 0,0 0 0,0 23-2,3-24 0,1-1 0,2 1 0,0-1 0,3 15 0,8-2-10,-11-40 10,1 0-1,-1 0 1,1 0-1,-1 0 1,1 0-1,0 0 0,-1-1 1,1 1-1,0 0 1,-1-1-1,1 1 1,0 0-1,-1-1 0,1 1 1,0-1-1,0 0 1,0 1-1,0-1 1,0 0-1,-1 1 0,1-1 1,0 0-1,0 0 1,0 0-1,0 0 1,0 0-1,0 0 1,0 0-1,0 0 0,-1 0 1,1-1-1,0 1 1,0 0-1,0-1 1,0 1-1,0-1 0,-1 1 1,1-1-1,0 0 1,3-2-1,0-1 0,-1-1 0,1 1 0,-1-1 0,0 1-1,0-1 1,-1 0 0,1 0 0,-1 0 0,0-1 0,0 1-1,0-1 1,0 1 0,-1-1 0,0-1 1,4-12 14,-2 1 0,0-1 0,0 0 1,-2 0-1,0 0 0,-1 0 0,0-1 0,-2 1 0,0 0 0,0 0-14,-9-22 13,-1 0-1,-14-29-12,12 32 3,-4-8 27,-2 1 0,-19-35-30,38 78-4,0 0 1,1 0-1,-1 0 0,0 0 0,0 0 0,0 0 0,-1 1 0,1-1 0,0 0 0,-1 1 0,1-1 0,0 1 0,-1-1 0,0 1 0,1 0 1,-1 0-1,0-1 0,1 2 0,-1-1 0,0 0 0,0 0 0,0 1 0,0-1 0,0 1 0,1-1 0,-1 1 0,0 0 0,0 0 0,0 0 1,0 0-1,0 1 0,0-1 0,0 1 0,0-1 0,0 1 0,1 0 0,-1 0 4,-4 3-12,0 2 1,1-1-1,-1 1 1,1 0-1,1 0 0,-1 0 1,-1 5 11,2-4-5,1 1 1,0-1 0,1 1 0,0 0-1,0 0 1,0 0 0,1 5 4,-4 12-8,-7 34-20,-8 86-25,16-125 49,0-2 3,0 0 1,2 1-1,0-1 0,0 1 0,2 0 1,8 68 29,-8-85-28,0 0 1,0 0-1,0 0 1,0 0 0,0 0-1,1 0 1,-1 0 0,0 0-1,1-1 1,0 1 0,-1 0-1,1 0 1,0 0 0,0-1-1,-1 1 1,1 0-1,0-1 1,1 1 0,-1-1-1,0 1 1,0-1 0,0 0-1,1 0 1,-1 0 0,1 1-1,-1-1 1,1-1 0,0 2-2,0-2 0,-1-1 1,1 1-1,-1 0 1,1-1-1,0 1 0,-1-1 1,1 0-1,-1 0 1,1 1-1,-1-1 1,1 0-1,-1-1 1,0 1-1,1 0 1,-1 0-1,0-1 1,0 1-1,0 0 1,0-1-1,1-1 0,13-20-9,0-1 0,-2-1 1,0-1-1,-1 0 0,0-7 9,-3 8 5,-1-1-1,-2 0 1,0-1 0,-2 1-1,0-1 1,-1 0 0,-2-1-1,0 0-4,-1 1 10,-1-1 0,-2 1-1,0 0 1,-1 0-1,-3-8-9,5 24 16,0-1-1,-1 1 1,-1 0-1,1 0 0,-1 1 1,-1-1-1,0 1 1,0 0-1,-2-2-15,6 11-1,-1-1 1,1 1-1,-1 0 0,1-1 1,-1 1-1,1 0 0,-1 0 1,0 0-1,0 1 0,1-1 1,-1 0-1,0 1 0,0-1 0,1 1 1,-1 0-1,0 0 0,0 0 1,0 0-1,0 0 0,1 0 1,-1 0-1,0 1 0,0-1 1,0 1-1,1 0 0,-1 0 1,0-1-1,1 1 0,-1 0 1,0 0-1,1 1 0,-1-1 1,1 0-1,0 1 0,-1-1 0,1 1 1,0-1-1,0 1 0,0 0 1,-1 0-1,2-1 0,-1 1 1,0 0-1,0 0 0,0 2 1,-32 76-12,-17 28 3,36-50-6,-10 25-4,-10 50 22,23-75 5,12-43-12,3-11-18,-3-4 20,1-1 0,0 1 0,-1 0 0,1-1 0,0 0 0,-1 1 0,1-1 0,-1 0 0,1 0 1,-1 0-1,1 0 0,-1 0 0,1 0 0,-1-1 0,0 1 0,0 0 0,1-1 0,-1 1 0,0-1 0,0 0 0,0 1 1,-1-1-1,1 0 0,0 0 0,0 1 0,-1-1 0,1 0 0,-1 0 0,1 0 0,-1 0 0,0 0 2,7-16-12,7-8-7,-7 12 16,0 0 0,0-1-1,-2 0 1,1 0 0,1-9 3,7-86 23,-10 62-17,-1 15 4,-2 0-1,0 0 0,-2 0 1,0 0-1,-3 0 0,0 0 1,-2 1-1,-3-12-9,7 39 9,1-1-1,-1 1 1,0 0-1,0 0 1,0 0-1,-1 0 1,0 0-1,-2-3-8,4 6 0,0 1 0,-1-1 0,1 1 0,0 0 0,-1 0 0,1 0-1,-1 0 1,1 0 0,-1 0 0,1 0 0,-1 0 0,0 1 0,1-1 0,-1 1-1,0-1 1,1 1 0,-1 0 0,0 0 0,1 0 0,-1 0 0,0 0 0,0 0 0,1 1-1,-1-1 1,-1 1 0,-44 30-70,32-18 68,0 1-1,1 1 1,1 0 0,0 1 0,1 1 0,1 0 0,0 1 0,1 0-1,0 1 1,-2 7 2,0 4-5,1 0 0,2 1 0,0 1 0,2 0 0,0 0-1,2 0 1,0 24 5,4-52 2,1 0 0,-1 0 1,1 0-1,0-1 0,0 1 0,0 0 0,1 0 0,-1 0 0,1-1 0,0 1 0,-1 0 0,2-1 0,-1 1 0,0-1 0,1 1 0,-1-1 0,1 0 1,0 0-1,0 1 0,0 0-2,-1-4-1,1 1 0,-1-1 0,0 1 1,0 0-1,0-1 0,0 0 0,0 1 0,1-1 1,-1 0-1,0 0 0,0 0 0,1 0 0,-1 0 1,0 0-1,0 0 0,0 0 0,1-1 0,-1 1 1,0 0-1,0-1 0,0 1 0,0-1 1,0 0-1,0 1 0,1-1 1,-1 0-2,6-3-20,0 0-1,0-1 1,-1 0-1,1-1 1,-1 1-1,3-5 23,-2 4-29,15-16-82,-4 6 36,-1-2-1,-1 0 0,0-1 1,6-10 75,-8 8 5,0-1 1,-2 0-1,0-1 1,-1-1-1,0 0 1,-2 0-1,-1-1 1,-1-1-1,0 1 0,-2-1 1,0-1-6,-4 20 21,0 1 1,-1-1-1,1 1 1,-1-1-1,0 0 0,-1 1 1,1-1-1,-1 1 1,0-1-1,-1 1 0,1-1 1,-1 1-1,0 0 1,-1 0-1,1 0 0,-1 0 1,0 1-1,0-1 1,0 1-1,-4-5-21,4 9 3,1-1-1,-1 1 1,1 0 0,-1 0-1,1 0 1,-1 0 0,1 1-1,-1-1 1,0 1 0,1 0-1,-1-1 1,0 1 0,1 1-1,-1-1 1,0 0 0,1 1-1,-1 0 1,1 0 0,-1 0-1,1 0 1,-1 0 0,1 0-1,0 1 1,-1-1 0,-1 3-3,-14 7 6,0 1 1,1 1-1,0 1 1,0 0-1,2 2 1,-1 0-1,2 1 1,0 1-1,-4 7-6,-11 21 9,2 0 0,1 2 0,-7 24-9,25-57 1,1 1 0,0 1 0,1-1 0,1 1 0,0 0 0,1 1 0,0-1 1,1 1-1,1 0 0,0 11-1,2-28 0,0 1 0,0-1 1,0 0-1,1 0 0,-1 1 0,0-1 1,0 0-1,1 0 0,-1 1 0,1-1 1,-1 0-1,1 0 0,-1 0 1,1 0-1,-1 0 0,1 0 0,0 0 1,0 0-1,-1 0 0,1 0 0,0 0 1,0 0-1,0-1 0,0 1 0,0 0 1,0-1-1,0 1 0,0-1 1,0 1-1,0-1 0,0 0 0,0 1 1,0-1-1,0 0 0,1 0 0,-1 0 1,0 0-1,0 0 0,0 0 1,0 0-1,0 0 0,0-1 0,0 1 1,1-1-1,4-1-14,1-1 0,-1 0 0,1-1 0,-1 0 1,0 0-1,0-1 0,0 0 0,-1 0 0,1 0 1,3-6 13,-7 9-10,19-21-12,-1 0 0,-1-2 0,-1-1 1,0 0-1,-2-2 0,-1 0 0,-1-1 0,-1 0 1,3-13 21,-8 18 9,0-1 1,-2 0-1,4-24-9,-8 40 8,-1 0 1,0 0-1,-1 0 1,0 0-1,0 0 1,0 0-1,-1 0 1,-1 0-1,1 0 1,-1 0-1,0 1 1,-1-1-1,-1-2-8,2 6 7,-1-1-1,0 1 1,0 0-1,0 0 0,-1 1 1,1-1-1,-1 1 1,0 0-1,0 0 0,0 0 1,-1 0-1,1 1 1,-1 0-1,0 0 0,-3-1-6,4 3-2,0 0 0,0 1-1,0-1 1,0 1-1,0 0 1,0 0 0,0 1-1,1-1 1,-1 1-1,0 0 1,0 0 0,0 1-1,0-1 1,0 1 0,1 0-1,-1 0 1,1 0-1,-1 1 1,0 0 2,-10 9-8,-1 1 0,1 1-1,1 0 1,0 1 0,1 1 0,-9 15 8,-15 27 6,2 2 0,3 2 0,2 1 0,2 1 0,-4 21-6,-6 12 7,33-87-7,-12 28 4,2 1-1,1 1 1,-6 33-4,14-51 4,1 1 1,1 0 0,1 0 0,0 0 0,1 0-1,2 0 1,0 1 0,1-1 0,1 0 0,1 3-5,10 15 22,-13-38-19,-1-1-1,1 0-1,-1 0 1,1 0-1,0 0 1,-1 0-1,1 0 0,0-1 1,0 1-1,0 0 1,0 0-1,1-1 1,-1 1-1,0-1 1,0 1-1,1-1 1,-1 0-1,1 0 1,-1 0-1,2 1-1,0-1 0,-1 0-1,1 0 1,-1-1-1,1 1 1,-1-1 0,0 0-1,1 0 1,-1 0-1,1 0 1,-1 0-1,1-1 1,-1 1 0,1-1-1,-1 0 1,1 0-1,-1 0 1,0 0 0,0 0-1,1 0 1,-1-1-1,0 1 1,0-1 0,0 0-1,0 0 1,0 0-1,0-1 1,11-12-37,-1 0-1,0-1 0,0-1 1,-2-1-1,0 0 0,0 0 1,-2-1-1,0 0 0,-1-1 1,0 0-1,-2 0 0,3-12 38,-3 10 4,0 1 0,-2-1 0,0 1 0,-1-1 0,0-3-4,-2 16 8,0 0-1,-1 0 1,0 0-1,0 0 0,-1 0 1,1 0-1,-2 0 0,1 0 1,-1 1-1,0-1 1,-1 1-1,0 0 0,-2-4-7,4 8 10,0 0-1,-1 1 0,1-1 0,-1 1 1,1-1-1,-1 1 0,0 0 1,0 1-1,0-1 0,0 0 0,-1 1 1,1 0-1,-1 0 0,1 0 1,-1 0-1,1 1 0,-1 0 0,0 0 1,0 0-1,1 0 0,-1 0 1,0 1-1,0 0 0,0 0 0,0 0 1,0 1-1,-1 0-9,-4 3-3,1 0 0,-1 0 0,1 1 1,1 0-1,-1 1 0,0 0 0,1 1 3,-14 13-3,1 1 1,1 1-1,1 1 1,-13 23 2,18-29 1,-13 20 2,2 1 1,1 1 0,1 1-1,-8 23-3,-6 34-6,-18 76 6,52-168 0,-5 18 3,0 1 1,1 0-1,1 1 1,1 0-1,1-1 1,0 26-4,2-47 1,1 0 0,0 0 1,0 1-1,0-1 0,1 0 0,-1 0 0,1 1 1,-1-1-1,1 0 0,0 0 0,0 0 1,0 0-1,0 0 0,1 0 0,-1 0 0,0-1 1,1 1-1,0 0 0,0-1 0,0 0 0,0 1 1,0-1-2,-1-1 0,1-1-1,-1 0 1,0 1 0,1-1 0,-1 0 0,1 0 0,-1 0 0,0 0 0,1 0 0,-1-1 0,0 1-1,1 0 1,-1-1 0,0 1 0,1-1 0,-1 0 0,0 1 0,0-1 0,1 0 0,-1 0 0,0 0-1,0 0 1,0 0 0,0 0 0,0 0 0,0 0 0,0-1 0,-1 1 0,1 0 0,0-1 0,0 1 0,1-2-3,42-53-154,-2-4 0,29-51 157,-61 93 5,0 0 0,-1-1 1,0 0-1,-2-1 0,0 1 1,-1-2-1,0 1 0,1-16-5,-2-7 38,-2-1 0,-1 1 0,-3-4-38,2 6 34,-2 20 52,0 0 0,-1 0 0,-1 0-1,0 0 1,-1 1 0,-3-8-86,6 24 24,0 1 1,0-1-1,0 1 0,0-1 1,-1 1-1,1 0 0,-1-1 1,0 1-1,0 0 0,0 0 1,0 0-1,0 1 0,-1-1 1,1 0-1,-1 1 0,1 0 1,-1 0-1,0 0 0,0 0 1,1 0-1,-2 1-24,3 0-3,-1 1-1,0 0 1,0 0 0,0 0-1,1 0 1,-1 0 0,0 1-1,0-1 1,0 1 0,1-1-1,-1 1 1,0 0 0,1 0-1,-1 0 1,0 0 0,1 0-1,-1 0 1,1 0 0,0 1-1,-1-1 1,0 2 3,-27 36-89,23-28 82,1 1 0,0 0 0,0 0-1,1 0 1,0 1 0,1 0 0,0 0 0,1 0-1,0 0 1,1 4 7,-3 133-36,4-142 36,0 35 0,2-1 1,2 0-1,1 0 0,7 31 0,0-44 18,-12-29-17,1 0 0,-1 1-1,0-1 1,0 0 0,0 0 0,0 0 0,0 1 0,0-1 0,0 0 0,1 0 0,-1 0-1,0 1 1,0-1 0,0 0 0,0 0 0,0 0 0,1 0 0,-1 0 0,0 1 0,0-1-1,0 0 1,1 0 0,-1 0 0,0 0 0,0 0 0,0 0 0,1 0 0,-1 0 0,0 0-1,0 0 1,0 0 0,1 0 0,-1 0 0,0 0 0,0 0 0,0 0 0,1 0 0,-1 0-1,0 0 1,0-1 0,0 1 0,1 0 0,-1 0 0,0 0 0,0 0 0,0 0 0,0 0-1,1-1 1,-1 1 0,0 0 0,0 0 0,0 0 0,0-1 0,0 1 0,0 0 0,0 0 0,0-1-1,1 1 1,-1 0 0,0 0 0,0 0 0,0-1 0,0 1 0,0 0 0,0 0 0,0-1-1,0 0-1,8-15 5,-1-2-1,0 1 0,-2-1 0,0 0 0,0 0 0,1-15-3,1-19 9,-2-1-1,-1-40-8,-3 61 0,1-80-50,-5-30 50,3 130 1,-7-36 23,7 47-25,-1 0-1,1 0 1,0 1 0,-1-1-1,1 0 1,-1 1 0,1-1-1,-1 0 1,1 1-1,-1-1 1,1 1 0,-1-1-1,0 1 1,1-1 0,-1 1-1,1 0 1,-1-1-1,0 1 1,0 0 0,1-1-1,-1 1 1,0 0 0,1 0-1,-1 0 1,0 0-1,0 0 1,1 0 0,-1 0-1,0 0 1,1 0 0,-1 0-1,0 1 1,0-1-1,1 0 1,-1 0 0,0 1-1,1-1 1,-1 1 0,1-1-1,-1 0 1,0 1 1,-24 23-75,-35 76 57,54-89 21,-13 21 29,2 0 1,-13 33-33,11-12 9,2 2 1,2 1-1,2 0 1,2 1 0,3 0-1,1 3-9,5-40 2,1 0-1,0 0 1,1 0-1,1 0 1,0 0-1,3 11-1,10 37-1,-14-67 0,0 0 0,0 0 0,0 0-1,0 0 1,0 0 0,0 0 0,0 0 0,1 0 0,-1 0-1,0 0 1,0-1 0,1 1 0,-1 0 0,1 0-1,-1 0 1,1 0 0,-1-1 0,1 1 0,-1 0 0,1-1-1,-1 1 1,1 0 0,0-1 0,-1 1 0,1-1-1,0 1 1,0-1 0,-1 0 0,1 1 0,0-1 0,0 0-1,0 1 1,-1-1 0,1 0 0,0 0 0,0 0-1,0 0 1,-1 0 0,1 0 0,0 0 0,0 0 0,0-1-1,0 1 1,-1 0 0,1 0 0,0-1 0,0 1-1,-1-1 1,1 1 0,0 0 0,-1-1 0,1 0 0,0 1-1,-1-1 1,1 0 0,0 1 0,-1-1 0,1 0-1,-1 1 1,1-1 0,-1 0 1,43-73-468,-37 60 464,1 0-1,-2 0 1,1-1 0,-2 0 0,0 0-1,0 0 1,-1 0 0,-1-1-1,0 1 1,-1-1 0,-1 0 4,1-37 70,-3 0-1,-4-30-69,5 78 0,-18-142 168,18 145-155,1-1 1,0 1-1,-1-1 0,1 0 0,-1 1 1,0-1-1,0 1 0,0 0 1,0-1-1,0 1 0,0 0 0,0-1 1,-1 1-1,1 0 0,-1 0 1,1 0-1,-1 1 0,0-1 0,0 0 1,0 1-1,0-1 0,-1 0-13,2 2-3,-1 1-1,1-1 1,0 0-1,-1 1 0,1 0 1,0-1-1,-1 1 1,1 0-1,0-1 1,0 1-1,0 0 1,0 0-1,0 0 1,0 0-1,0 1 1,0-1-1,0 0 0,0 0 1,0 1-1,0-1 1,1 0-1,-1 1 1,1-1-1,-1 1 1,1-1-1,-1 1 1,1-1-1,0 1 4,-2 1-5,-2 10-4,0 0 1,0 1-1,1 0 0,1-1 1,0 1-1,1 0 9,-1-1 0,-4 49-31,3 1-1,3 52 32,0-51 2,0-53-1,0 6 3,0 1 0,1-1-1,0 0 1,1 1 0,1-1 0,2 6-4,11 41 45,-16-63-44,0-1-1,0 0 1,0 1-1,0-1 1,0 1-1,0-1 1,0 1 0,0-1-1,0 1 1,0-1-1,0 1 1,0-1-1,0 0 1,0 1 0,0-1-1,0 1 1,1-1-1,-1 1 1,0-1-1,0 0 1,0 1-1,0-1 1,1 1 0,-1-1-1,0 0 1,1 1-1,-1-1 1,0 0-1,0 0 1,1 1-1,-1-1 1,0 0 0,1 0-1,-1 1 1,0-1-1,1 0 1,-1 0-1,1 0 1,-1 0 0,0 0-1,1 0 1,-1 0-1,0 1 1,1-1-1,-1 0 1,1-1-1,-1 1 1,0 0 0,1 0-1,-1 0 1,1 0-1,-1 0 1,0 0-1,1-1 1,-1 1-1,0 0 1,1 0 0,-1 0-1,0-1 1,1 1-1,-1 0 1,0-1-1,5-7 5,-1-1 0,0 0 0,-1 0 0,0-1 0,0 1 0,-1-1 0,0 1 0,0-3-5,0 5 1,7-50 8,-2-1 1,-2 0-1,-3-1 0,-2-11-9,0 13 4,-2 0 0,-2 1 0,-3-1-1,-2 1 1,-2-3-4,9 49 7,1 5 0,0 0 0,0 0 0,0 1 0,-1-1 0,1 0 0,-1 1 0,0-1 0,0 1 0,0-1 0,-1 1 0,1 0 0,-1 0-1,-2-2-6,3 5-2,0 1 0,1-1 0,-1 1-1,0 0 1,0-1 0,0 1-1,0 0 1,1 0 0,-1 0 0,0 1-1,0-1 1,0 0 0,1 1-1,-1 0 1,0-1 0,0 1 0,1 0-1,-1 0 1,1 0 0,-1 0-1,1 0 1,-1 1 0,1-1-1,-1 0 1,1 1 0,0-1 0,0 1-1,-1 0 3,-3 3 7,0 0-6,-1 1 1,1-1-1,1 1 0,-1 1 0,1-1 1,0 1-1,0 0 0,0 0 0,1 1 0,0-1 1,0 1-1,1 0 0,-1-1 0,1 4-1,-3 16-6,1 0-1,1 1 0,1 15 7,0-24 0,-1 45-4,3-1 0,5 58 4,0-84 1,1-1-1,1 1 0,6 11 0,-8-26 1,-1-8-2,1 1 0,-1-1 1,2 0-1,0-1 0,0 1 0,1-1 0,7 9 1,-13-19-5,1-1-1,-1 1 0,1-1 0,0 0 0,0 1 1,-1-1-1,1 0 0,0 0 0,1 0 0,-1 0 1,0-1-1,0 1 0,1-1 0,-1 0 0,0 1 1,1-1-1,-1 0 0,1-1 0,0 1 0,-1 0 1,1-1-1,0 0 0,-1 0 0,1 0 0,-1 0 0,1 0 1,0 0-1,-1-1 0,1 0 0,-1 1 0,1-1 6,3-3-25,-1 0 0,0 0-1,0 0 1,-1 0-1,1-1 1,-1 0-1,1 0 1,0-3 25,-1 3-29,3-4 26,-1 0 0,0 0 0,-1-1-1,0 0 1,0 0 0,-1 0 0,0-1-1,0 1 1,-1-1 0,0 0-1,-1-1 1,0 1 0,-1 0 0,0-1-1,0 1 1,-1-1 0,0 1 0,-1-1-1,0 1 1,-2-7 3,-4-5 15,7 23-16,0-1 1,0 1 0,0 0-1,0-1 1,0 1 0,0 0 0,0-1-1,0 1 1,0 0 0,0-1-1,-1 1 1,1 0 0,0 0-1,0-1 1,0 1 0,-1 0 0,1-1-1,0 1 1,0 0 0,-1 0-1,1 0 1,0-1 0,0 1-1,-1 0 1,1 0 0,0 0-1,0 0 1,-1 0 0,1 0 0,0-1-1,-1 1 1,1 0 0,0 0-1,-1 0 1,1 0 0,0 0-1,0 0 1,-1 0 0,1 1 0,0-1-1,-1 0 1,1 0 0,0 0-1,0 0 1,-1 0 0,1 0-1,0 1 1,-1-1 0,1 0-1,0 0 1,0 1 0,0-1 0,-1 0-1,1 0 1,0 1 0,0-1-1,-1 0 1,-17 37-58,8-14 54,0 1 0,2 0 0,1 0 1,0 1-1,1 1 0,0 8 4,2-11-1,-43 210 94,29-110-33,-11 121 113,19-148-95,16-58-61,-5-38-17,-1 0 0,0 1 0,0-1-1,1 0 1,-1 1 0,0-1 0,0 0 0,1 0-1,-1 1 1,0-1 0,1 0 0,-1 0 0,0 1-1,1-1 1,-1 0 0,0 0 0,1 0 0,-1 0-1,1 0 1,-1 0 0,0 0 0,1 0 0,-1 0 0,0 0-1,1 0 1,-1 0 0,1 0 0,-1 0 0,0 0-1,1 0 1,-1 0 0,0-1 0,1 1 0,-1 0-1,0 0 1,1 0 0,-1-1 0,0 1 0,1 0 0,-1 0-1,0-1 1,0 1 0,1 0 0,-1-1 0,0 1-1,0-1 1,0 1 0,1 0 0,-1-1 0,0 1-1,0-1 1,0 1 0,0 0 0,0-1 0,0 1-1,0-1 1,1 1 0,-1-1 0,0 1 0,-1 0 0,1-1-1,0 1 1,0-1 0,13-42-35,11-76 51,-18 70 99,-3 0-1,-1 0 1,-2-19-115,0 27 7,-7-171 28,1 129 8,-3 48 147,0 33-136,8 3-59,0 0 1,-1 1 0,1-1-1,0 1 1,0-1 0,0 1-1,0-1 1,0 1 0,0 0-1,0 0 1,1-1 0,-1 1-1,0 0 1,1 0 0,-1 0-1,1 0 5,-9 43-18,2 0 0,1 1 0,2 0 0,2 0 0,2 27 18,0-29-7,-4 212-2,13-45 47,-8-187-35,10 48 12,-11-72-14,0 0 0,1 0 0,-1 0 0,0-1 0,0 1 0,0 0 0,0 0 1,0 0-1,0 0 0,1 0 0,-1-1 0,0 1 0,0 0 0,0 0 0,0 0 1,1 0-1,-1 0 0,0 0 0,0 0 0,0 0 0,1 0 0,-1 0 0,0 0 1,0 0-1,0 0 0,1 0 0,-1 0 0,0 0 0,0 0 0,0 0 0,0 0 1,1 0-1,-1 0 0,0 0 0,0 0 0,0 0 0,0 1 0,1-1 1,-1 0-1,0 0 0,0 0 0,0 0 0,0 0 0,0 1 0,1-1-1,20-121-222,-1-30 222,-3-93-325,-8-60 325,-9 217-2,0 72-16,-5 16-72,-18 49 22,8-1 76,2 1 0,2 0 0,0 8-8,-38 252-6,15-100 17,21-19 33,9-71-17,3-114-24,1 0 0,0-1 0,0 1 0,0-1 1,1 1-1,0-1 0,0 1 0,0-1 0,0 0 1,1 1-1,0-1 0,0 0 0,1 1-3,-4-1 54,-1-13 16,3 8-68,0-1-1,-1 1 1,1-1 0,0 1-1,0-1 1,-1 0 0,1 0-1,0 1 1,-1-1 0,1 0-1,-1 0 1,1 0 0,-1 0-1,1 0 1,-1 1 0,1-1-1,-1 0 1,0 0 0,0 0-1,1-1 1,-1 1 0,0 0-1,0 0 1,0 0-2,12-55 3,-4 30 3,0-1 1,-1 1 0,2-23-7,20-94-259,9-11 259,-38 153 0,18-80 20,-17 81-20,-1 0 0,0 0 0,0 0-1,0 0 1,0 0 0,0 0 0,0 0 0,1 0-1,-1 0 1,0 0 0,0 0 0,0 0 0,0 0-1,0 0 1,-17 43-18,-9 39 56,-13 32 52,22-59-44,-29 112 79,40-138-66,-2 0 0,-1 0 0,-7 15-59,9-28 21,1 0 1,1 1-1,0-1 1,1 2-1,0-1 1,1 0-1,1 1 1,0 0-1,1 7-21,9 14 32,-8-38-31,1 0-1,-1 0 0,1-1 0,-1 1 1,1 0-1,-1-1 0,1 1 1,0 0-1,-1-1 0,1 1 0,0-1 1,-1 1-1,1-1 0,0 1 1,0-1-1,-1 0 0,1 0 0,0 1 1,0-1-1,0 0 0,-1 0 0,1 0 1,0 0-1,0 0 0,0 0 1,-1 0-1,1 0 0,0 0 0,0 0 1,0-1-1,-1 1 0,1 0 1,0-1-1,22-26-84,12-32-198,-6-18 123,-15 41 149,-1-1-1,6-27 11,-12 31 8,-1 1 0,-1-1 1,-1-4-9,-1 10 7,8-87 44,-12 100 132,-8 21-25,-3 30-178,-30 94 11,13-6 8,23-104 1,-1-2 0,2 0 0,0 1 0,0 0 0,2 2 0,-13 75 24,-5-15 30,21-80-53,0 0 0,0-1 0,0 1 0,0 0 0,0-1 0,0 1 0,1-1 0,-1 1 0,1-1 0,-1 1 0,1 0 0,-1-1 0,1 0 0,0 1 0,0-1 0,-1 1 0,1-1 0,1 1-1,-2-2 1,1 0 0,-1 1 0,0-1 0,1 0 1,-1 0-1,0 0 0,1 0 0,-1 0 0,0 0 0,1 0 1,-1 0-1,0 0 0,1 0 0,-1 0 0,0 0 1,1 0-1,-1 0 0,1 0 0,-1 0 0,0 0 1,1 0-1,-1 0 0,0-1 0,1 1 0,-1 0 1,0 0-1,0 0 0,1-1 0,-1 1 0,0 0 0,1-1 1,-1 1-1,0 0 0,0 0 0,0-1 0,1 1 1,-1-1-1,0 1 0,0 0 0,0-1 0,0 1 1,0 0-1,1-1 0,-1 1 0,0-1 0,0 1-1,66-94 14,-24 24-137,10-9-68,-43 63 183,1 0-1,1 1 1,0 0 0,1 1-1,0 1 1,1 0 0,9-7 8,29-4-24,-51 24 22,1 0 0,0 0 0,0 0 0,0 0 0,-1 0 0,1 0 0,0 0 0,0 0 0,0 1 0,-1-1 0,1 0 0,0 0 0,0 1 0,-1-1 0,1 1 0,0-1 0,-1 1 0,1-1 0,0 1 0,-1-1 0,1 1 0,0 0 0,-1-1 0,1 2 1,0-1 0,-1 1-1,1-1 1,-1 1-1,1-1 0,-1 1 1,0 0-1,1-1 1,-1 1-1,0 0 0,0-1 1,0 1-1,0 0 0,0 0 1,0-1-1,-1 1 1,1 0-1,0-1 0,-1 1 1,1-1-1,-1 1 0,1 0 1,-1-1-1,0 2 2,-48 80 107,38-68-38,0-1 1,-1 0-1,-1-1 1,-8 7-70,-17 17 74,-41 49-22,48-55-23,13-20-6,20-9-30,10-5-3,0 0 0,-1-1 1,0 0-1,1-1 0,-1-1 0,-1 0 0,4-2 10,-11 6-4,29-19-23,-1-1 0,19-20 27,-11 10-7,55-40-11,-13 9-43,-13 13 9,-64 46 4,-4 4 41,0 0 1,0 1 0,0-1-1,0 0 1,1 0 0,-1 0-1,0 0 1,0 0 0,0 1-1,0-1 1,0 0 0,0 0-1,0 0 1,0 0 0,0 0-1,0 0 1,0 0 0,1 1-1,-1-1 1,0 0 0,0 0-1,0 0 1,0 0 0,0 0-1,0 0 1,1 0 0,-1 0-1,0 0 1,0 0 0,0 0-1,0 0 1,0 0-1,0 0 1,1 0 0,-1 0 6,-1 3-22,-5 9 11,0-1 1,0 0-1,-1 0 1,0-1-1,0 0 1,-1-1-1,-1 1 1,1-2-1,-1 1 1,-5 2 10,12-9-1,-118 104 27,62-56-9,27-24 6,0 2-1,-18 22-22,31-32 48,20-23 2,13-17-80,2 0-1,0 2 1,17-17 30,20-13-166,2 2 0,11-5 166,66-48-3,-72 65-3,-58 34 5,-1 1 1,-1-1 1,0 1-1,1 0 1,-1 0-1,1 0 1,-1 1-1,1-1 1,-1 0-1,1 1 1,-1-1-1,1 1 1,0 0-1,-1-1 1,1 1-1,0 0 1,-1 0-1,1 0 1,0 0-1,-1 1 1,1-1-1,1 1 0,0 7 19,-4-2-10,0 0 1,0 0-1,0 1 0,0-1 1,-1 0-1,0 0 1,0-1-1,0 1 0,-1 0 1,1-1-1,-1 0 1,0 1-1,-1-1 0,1-1 1,-1 1-1,1 0 1,-1-1-1,-1 0-9,-32 40 32,31-36-29,0-1-1,-1 0 0,0 0 1,-1-1-1,1 0 0,-1-1 1,0 1-3,-16 11 0,-67 62 11,77-64-19,32-32-5,36-25-33,52-46-24,-77 59 68,37-13 2,-50 30 2,-12 9 1,-1 0 0,1 0 0,0 0 0,0 1 0,0-1 0,1 1 0,-1 0 0,0 1 0,1-1 0,-1 1 0,1 0 0,1 0-3,-6 1 4,1 1 1,-1-1 0,1 0-1,0 0 1,-1 1-1,1-1 1,-1 0 0,0 1-1,1-1 1,-1 0-1,1 1 1,-1-1 0,1 1-1,-1-1 1,0 1-1,1-1 1,-1 1 0,0-1-1,0 1 1,1-1-1,-1 1 1,0 0 0,0-1-1,0 1 1,1-1-1,-1 1 1,0 0 0,0-1-1,0 1 1,0 0-1,0-1 1,0 1 0,0-1-1,0 1 1,0 0-1,0-1 1,-1 1 0,1 0-1,0-1 1,0 1-1,0-1 1,-1 1 0,1 0-5,0-1 0,-1 5 10,-1-1 0,1 0-1,-1 0 1,1 0-1,-1 0 1,0 0-1,0 0 1,-1-1-1,1 1 1,-1-1-10,-8 14 21,-17 26 35,13-24-27,9-11-21,0-1 1,0 0-1,-1 0 1,0 0-1,0-1 1,0 0-1,-1-1 1,0 1-9,-13 11 61,21-31-45,3 8-20,-1 1 1,1-1-1,0 1 0,0 0 0,0 0 0,1 0 1,0 0-1,0 1 0,0-1 0,0 1 0,0 1 0,1-1 1,-1 1-1,1-1 0,0 2 0,1-2 4,10-7-8,-5 3 8,0 0 1,0 0-1,1 1 1,0 1 0,1 0-1,-1 1 1,1 1-1,-1 0 1,1 1-1,8-1 0,30 2 34,-45 1-28,-2 0-3,-1 0 1,0 0 0,0 1 0,1 0-1,-1-1 1,0 2 0,1-1-1,-1 0 1,0 1 0,1-1-1,-1 1 1,0 0 0,0 1 0,0-1-1,1 1 1,-1-1-4,45 33 140,-35-11-97,-13-21-38,1 0-1,-1 1 1,1-1 0,-1 0 0,0 0 0,0 1 0,0-1 0,0 0 0,0 1 0,-1-1 0,1 0 0,-1 0 0,1 0-1,-1 1 1,0-1 0,1 0 0,-1 0 0,0 0 0,0 0 0,0 0 0,-1 0 0,1-1 0,0 1 0,0 0 0,-1-1 0,1 1-1,-1-1 1,1 1 0,-1-1-5,-8 9 18,6-5-2,0 0 0,0-1 1,0 1-1,-1-1 0,1 0 0,-1-1 0,0 1 0,0-1 1,0 0-1,-1-1 0,1 1 0,-1-1 0,1 0 0,-1-1-16,5-1 3,1 0-1,-1-1 0,0 1 0,1-1 1,-1 1-1,1-1 0,-1 1 0,1-1 1,-1 0-1,1 1 0,-1-1 1,1 1-1,0-1 0,-1 0 0,1 0 1,0 1-1,-1-1 0,1 0 0,0 0 1,0 1-1,0-1 0,-1 0 0,1 0 1,0 0-1,0 1 0,0-1 0,0 0 1,0 0-1,0 0 0,1 0 1,-1 1-1,0-1 0,0 0 0,0 0 1,1 1-1,-1-1 0,0 0 0,1 0 1,-1 1-1,0-1 0,1 0 0,-1 1 1,1-1-3,7-19-65,1 1-1,0 0 1,1 1 0,1 0 0,0 1 0,1 0-1,0 1 1,1 1 0,10-9 65,-19 19-5,0-1 0,1 1 0,0 1 0,0-1 0,0 1 0,0 0-1,0 0 1,1 1 0,-1-1 0,1 2 0,0-1 0,0 1 0,0 0 0,0 0 0,3 0 5,-7 2-2,0 0 0,1 0 1,-1 0-1,0 0 0,0 1 1,0-1-1,0 1 0,0-1 1,-1 1-1,1 0 0,0 0 0,0 0 1,0 0-1,0 0 0,-1 1 1,1-1-1,0 1 0,-1-1 1,1 1-1,-1-1 0,0 1 0,1 0 1,-1 0-1,0 0 0,0 0 1,0 0-1,0 0 0,0 0 1,0 2 1,18 60 97,-14-21 48,10 19-31,0-4-4,-15-57-108,0 0-1,0 0 1,1 0-1,-1 0 1,0 0-1,0 0 0,1 0 1,-1 0-1,1 0 1,-1 0-1,0 0 1,1 0-1,0 0 1,-1 0-1,1-1 1,-1 1-1,1 0 0,0 0 1,-1-1-1,1 1 1,0 0-1,0-1 1,0 1-2,9 4 40,17-8-23,-12-5 30,-11 5-41,0 0 1,0 0 0,0-1 0,0 1 0,-1-1-1,1 0 1,-1-1 0,0 1 0,0 0-1,0-1 1,0 0 0,-1 0 0,2-5-7,17-34 8,-12 23-2,-8 21-6,-1 0 0,0-1 0,0 1 0,0 0 0,0 0 0,0-1 0,0 1-1,0 0 1,1 0 0,-1-1 0,0 1 0,0 0 0,0 0 0,0 0 0,1 0 0,-1-1-1,0 1 1,0 0 0,0 0 0,1 0 0,-1 0 0,0 0 0,0 0 0,1-1 0,-1 1-1,0 0 1,0 0 0,1 0 0,-1 0 0,0 0 0,0 0 0,1 0 0,-1 0 0,0 0-1,0 0 1,0 1 0,1-1 0,-1 0 0,0 0 0,0 0 0,1 0 0,-1 0 0,0 0-1,0 1 1,0-1 0,1 0 0,-1 0 0,0 0 0,0 1 0,0-1 0,0 0 0,1 0-1,-1 0 1,0 1 0,0-1 0,0 0 0,0 0 0,0 1 0,0-1 0,0 0 0,4 10 2,-1 1 0,0-1-1,-1 0 1,0 1 0,0 0 0,-1-1 0,0 1 0,-1 0 0,0 8-2,5 60 37,-3-68-31,1-1 0,0 1 0,1-1 0,0 0 0,0 0 0,1 0 0,1 2-6,-6-12 5,0-1 0,0 1 0,0 0 1,0 0-1,0 0 0,-1-1 1,1 1-1,0 0 0,0 0 0,0 0 1,0-1-1,0 1 0,0 0 0,0 0 1,0-1-1,0 1 0,0 0 0,0 0 1,0-1-1,0 1 0,0 0 0,0 0 1,0 0-1,0-1 0,0 1 0,1 0 1,-1 0-1,0-1 0,0 1 0,0 0 1,0 0-1,0 0 0,0 0 0,0-1 1,1 1-1,-1 0 0,0 0 0,0 0 1,0 0-1,0 0 0,1-1 0,-1 1 1,0 0-1,0 0 0,0 0 0,1 0 1,-1 0-1,0 0 0,0 0 0,0 0 1,1 0-1,-1 0 0,0 0 0,0 0 1,0 0-1,1 0 0,-1 0 0,0 0 1,0 0-1,0 0 0,1 0 0,-1 0 1,0 1-1,0-1 0,0 0 0,1 0-5,-15-58 166,-22-71-167,28 22-128,11 106 67,0 3 55,-1 0 1,1 1 0,0-1 0,-1 1-1,1 0 1,-1 0 0,0 0-1,0 0 1,0 0 0,0 1-1,-1-1 1,1 1 0,0 2 6,3 4-5,37 87 14,-15-38 23,-22-50 28,-6-13 111,-2-2-124,-35-69 510,20 10-511,2-1 0,3 0 0,3-1 0,2-1 0,-1-67-46,8 11-39,4 0 1,5 1 0,9-38 38,6 1 7,-22 157-17,-2 5-16,-13 117-110,-2-26 114,-6 184-52,8-38 80,6-53 17,2-89 6,3-60-3,1 0 0,1 29-26,2-56 20,3-12 6,4-25-10,2-19 9,-2-1 1,-2 0 0,0-29-26,-4 51 4,7-127-60,-10-128 56,1 229-21,-3 0-1,-1 0 1,-10-44 21,6 72-81,8 23 76,0 0 1,-1 0-1,1 0 1,0-1-1,-1 1 1,1 0-1,0 0 1,-1 0-1,1 0 1,0 0 0,-1 0-1,1 0 1,0-1-1,-1 1 1,1 0-1,0 1 1,-1-1-1,1 0 1,-1 0-1,1 0 1,0 0-1,-1 0 1,1 0-1,0 0 1,-1 1 0,1-1-1,0 0 1,0 0-1,-1 1 1,1-1-1,0 0 1,-1 0-1,1 1 1,0-1-1,0 0 1,0 1-1,-1-1 1,1 0 0,0 1-1,0-1 1,0 1-1,0-1 1,-1 0-1,1 1 1,0-1-1,0 1 5,-27 70-213,4 9 151,2 1 0,-4 40 62,15-66-16,2 0 1,-1 25 15,6-19 10,3 0 0,2 11-10,7-27-11,-8-44 9,-1-1 1,1 0 0,-1 0 0,0 1-1,0-1 1,1 0 0,-1 0-1,0 0 1,0 0 0,0 1-1,1-1 1,-1 0 0,0 0 0,0 0-1,0 1 1,0-1 0,1 0-1,-1 0 1,0 1 0,0-1-1,0 0 1,0 1 0,0-1 0,0 0-1,0 0 1,0 1 0,0-1-1,0 0 1,0 1 0,0-1-1,0 0 1,0 1 0,0-1 0,0 0-1,0 0 1,0 1 0,0-1-1,0 0 1,0 1 0,0-1 0,0 0-1,0 0 1,-1 1 0,1-1-1,0 0 1,0 0 0,0 1-1,0-1 1,-1 0 0,1 0 0,0 0-1,0 1 1,0-1 0,-1 0-1,1 0 1,0 0 0,0 0 1,8-1-41,-7 1 42,0 0 0,-1 0 0,1 0 0,0 0 0,0 0 0,0-1 0,0 1 0,0 0 0,-1-1 1,1 1-1,0 0 0,0-1 0,0 1 0,-1-1 0,1 1 0,0-1 0,0 0 0,-1 1 0,1-1 0,-1 0 0,1 0 0,0 0-1,3-6 3,0 0 0,0-1 0,-1 0 0,0 0-1,0 0 1,-1 0 0,0 0 0,0-1-1,0 1 1,-1-1 0,0 1 0,0-6-3,12-114 24,-11 110-23,0-1 1,-1 0 0,-1 1-1,-1-15-1,0 21 0,0-2 3,0 1 1,0-1-1,-1 1 0,0 0 0,-1-1 0,-1 1 0,0 1 0,0-1 0,-3-5-3,6 17 2,1 0-1,-1 0 0,1 1 0,0-1 0,-1 0 0,0 1 0,1-1 0,-1 0 0,1 1 0,-1-1 0,0 1 1,1-1-1,-1 1 0,0-1 0,1 1 0,-1 0 0,0-1 0,0 1 0,1 0 0,-1 0 0,0 0 0,0 0 0,0-1 1,1 1-1,-1 0 0,0 1 0,0-1 0,1 0 0,-1 0 0,0 0 0,0 0 0,1 1 0,-1-1 0,0 0 0,0 1 1,1-1-1,-1 1 0,0-1 0,1 1 0,-1 0-1,-24 29-37,-78 170 12,40-75 42,18-22 14,29-57-7,16-46-24,0 0-1,0 0 1,1-1 0,-1 1-1,0 0 1,1 0 0,-1 0-1,0 0 1,0-1 0,1 1-1,-1 0 1,0 0-1,1 0 1,-1 0 0,0 0-1,1 0 1,-1 0 0,0 0-1,1 0 1,-1 0 0,0 0-1,1 0 1,-1 0 0,0 0-1,0 1 1,1-1 0,-1 0-1,0 0 1,1 0 0,-1 0-1,0 1 1,0-1 0,1 0-1,-1 0 1,0 1 0,0-1-1,1 0 1,-1 1 0,0-1-1,0 0 1,0 0 0,0 1-1,1-1 1,-1 0 0,0 1-1,0-1 1,0 1 0,0-1-1,0 0 1,0 1 0,0-1-1,0 0 1,0 1 0,0-1-1,0 1 1,0-1 0,0 0-1,0 1 1,0-1 0,0 0-1,0 1 1,0-1 0,-1 0-1,1 1 1,36-42-38,-5-7-57,-2-1 0,-2-2 1,-1-1-1,2-14 95,-20 48 8,-2 0 0,0-1 1,-1 0-1,-1 0 0,-1 0 0,0-1 0,-1 0 0,0 1 0,-2-11-8,0 24 13,0 0-1,0 1 0,-1-1 1,0 1-1,0-1 0,0 1 1,-1-1-1,0 1 1,0 0-1,0 0 0,0 0 1,0 0-1,-1-1-12,1 4 2,0 0 1,1-1-1,-1 1 1,0 0-1,0 0 1,0 0-1,0 1 1,0-1-1,0 0 1,0 1-1,-1 0 1,1 0-1,0 0 1,-1 0-1,1 0 1,-1 0-1,1 0 1,-1 1-1,1 0 1,-1 0-1,1 0 1,-1 0-1,0 0 1,1 0-1,-1 1 1,-1 0-3,-7 2-16,1 2 0,-1 0 0,1 0 0,0 1 1,-7 6 15,6-5-4,-25 16 7,-15 9 85,2 3 0,0 3-88,-5 12 127,2 3 0,-9 16-127,-24 25 39,50-52 17,35-42-53,0 0-1,0 0 1,0 0 0,0 0-1,0 0 1,0 0 0,0 0-1,1 0 1,-1 0-1,0 0 1,0 0 0,0 0-1,0 0 1,0 0-1,0 0 1,0 0 0,0 0-1,0 1 1,0-1 0,0 0-1,0 0 1,1 0-1,-1 0 1,0 0 0,0 0-3,36-50-2,92-105-355,-21 27-110,41-31 467,-68 75-8,-73 75 12,0-1 1,0 1-1,-1-2 0,0 1 0,0-1 0,-1 0-4,1-2 16,-6 12-14,1 1 0,-1-1 0,0 0-1,1 0 1,-1 1 0,0-1 0,0 0-1,1 0 1,-1 1 0,0-1-1,0 0 1,0 0 0,0 0 0,0 1-1,0-1 1,0 0 0,0 0 0,0 0-1,0 1 1,0-1 0,0 0-1,-1 0 1,1 1 0,0-1 0,0 0-1,-1 0 1,1 1 0,-1-1 0,1 0-1,0 1 1,-1-1 0,1 1-1,-1-1 1,1 0 0,-1 1 0,1-1-1,-1 1 1,0 0 0,1-1 0,-1 1-1,1-1 1,-1 1 0,0 0-1,1 0 1,-1-1 0,0 1 0,1 0-1,-1 0 1,0 0 0,0 0 0,1 0-1,-1 0 1,0 0 0,0 0-2,-2 1-5,-1 1 1,0-1 0,1 1-1,-1 0 1,0 0 0,1 0-1,0 0 1,-1 1-1,1-1 1,0 1 0,-1 1 4,-8 7-8,-144 113 106,-24 44 102,4 13-95,149-164-29,29-22-79,32-42-137,1 2 1,2 1-1,32-27 140,19-16-256,126-118 32,-210 202 224,22-19 4,-1-1 1,-1-1-1,-1-1 0,4-7-4,-3-13 55,-23 42 14,-3 3-9,-6 4-63,1 0-1,0 0 1,-1 1 0,2 0-1,-1 1 1,0-1-1,1 2 1,0-1-1,-3 5 4,-30 27 13,-80 60 113,-162 133 340,93-86-362,106-91-61,64-47-11,13-11-26,8-14-51,5 3-17,0 2 0,0-1 0,1 1 0,0 1 0,2-1 62,36-41-597,39-32 597,-43 44-229,254-268-628,-230 239 863,2 3 0,44-30-6,-97 86 4,23-26 10,-34 29 15,-11 12 62,-33 39-38,-191 172 542,84-69-335,-7-26-180,125-96-60,-2-1 0,-1-1-1,0-2 1,-1-2 0,0-1 0,-16 4-20,25-17 65,23-3-65,0 0 0,-1 0 0,1 0 0,-1 0 0,1 0 0,0 0-1,-1-1 1,1 1 0,0 0 0,-1 0 0,1 0 0,0 0 0,-1-1 0,1 1 0,0 0 0,-1 0 0,1-1 0,0 1-1,-1 0 1,1-1 0,0 1 0,0 0 0,-1-1 0,1 1 0,0-1 0,0 1 0,0 0 0,-1-1 0,1 1 0,0-1-1,0 1 1,0-1 0,0 1 0,0 0 0,0-1 0,0 1 0,0-1 0,0 1 0,0-1 0,0 1 0,0-1 0,0 1-1,0-1 1,0 1 0,0 0 0,1-1 0,-1 1 0,0-1 0,0 1 0,0 0 0,1-1 0,-1 1 0,0-1 0,0 1-1,1 0 1,-1-1 0,0 1 0,0 0 0,1 0 0,-1-1 0,0 1 0,1 0 0,-1 0 0,51-72-326,57-44-88,43-59 63,30-31 265,30-10 104,-198 202 12,-55 46 52,-105 79 117,-44 50 253,44-24-355,108-101-82,-1-2 1,-2-2-1,-1-2 1,-1-3-1,-13 5-15,13-18 87,43-22-72,13-10-46,48-54-135,3 3 0,4 0 166,28-28-157,116-113 38,-144 146 119,78-70 7,-97 92-2,-40 37-11,-15 14-3,-90 77 49,-72 87 206,34-41-62,91-84-158,-3-2 0,0-2 0,-3-3 1,-1-3-1,-1-2 0,-20 8-26,50-35 32,22-9-33,-1-1 0,1 1-1,-1-1 1,1 1 0,0-1 0,-1 1 0,1-1 0,0 1-1,-1-1 1,1 0 0,0 1 0,0-1 0,-1 0-1,1 1 1,0-1 0,0 0 0,0 1 0,0-1 0,0 0-1,0 1 1,0-1 0,0 0 0,0 1 0,0-1-1,0 0 1,0 0 0,0 1 0,1-1 0,-1 1 0,0-1-1,0 0 1,1 1 0,-1-1 0,0 0 0,1 1-1,-1-1 1,0 1 0,1-1 0,-1 1 0,1-1 0,-1 1-1,1 0 1,-1-1 0,1 1 1,21-36-128,1 1 1,1 2-1,11-11 128,29-29-175,3 4 0,42-32 175,-46 44-51,82-82 3,-105 95 36,7-7-36,42-34 48,8 11-40,-97 74 36,0 0 1,0 0 0,0 1-1,0-1 1,0 0 0,0 0-1,0 0 1,0 1-1,0-1 1,0 0 0,0 0-1,0 1 1,0-1 0,0 0-1,0 0 1,0 1-1,0-1 1,0 0 0,0 0-1,0 0 1,0 1 0,0-1-1,0 0 1,0 0-1,0 1 1,0-1 0,1 0-1,-1 0 1,0 0 0,0 0-1,0 1 1,0-1 0,0 0-1,1 0 1,-1 0-1,0 0 1,0 0 0,0 1-1,0-1 1,1 0 0,-1 0-1,0 0 1,0 0-1,0 0 1,1 0 0,-1 0-1,0 0 1,0 0 0,0 0-1,1 0 1,-1 0 3,-19 40 32,-1-2 0,-2-1 0,-2 0 0,0-2 0,-2-1 0,-11 9-32,3 0 84,-7 8 17,-18 22 46,3 4 0,2 3-147,-44 79 60,94-153-55,-7 16 40,16-26-34,101-169-220,3 31-148,-41 57 221,45-72 91,-22 10 80,-57 88-23,-6 16 6,-5 6 168,-22 39-66,-50 92-33,3 31 6,-55 75 38,82-154-124,2 0 0,2 1 0,-4 24-7,7 33 32,11-102-30,1 0 1,0 0 0,0 1 0,-1-1 1,1 0-1,0 0 0,1 0 0,-1 0 0,0 0 1,0 0-1,1 0 0,-1 0 0,1 0 0,-1 0 0,1 0 1,0-1-1,0 1 0,0 0-3,0-2 3,1 1 0,-1-1 0,1 0 0,-1 0 0,1 0 0,-1 0 0,1-1 0,-1 1 0,0 0 0,1-1 0,-1 0 0,1 1 0,-1-1 0,0 0 0,1 1 0,-1-1 0,0 0-3,1 0 1,14-10 2,0-1-1,-1-1 1,0 0 0,-1-2 0,0 0 0,7-10-3,13-14 2,-9 13 6,-1-1 1,-1-2 0,-1-1-1,13-24-8,25-68 62,-20-8-9,-35 114-47,0 0 1,-1 0-1,-1 0 1,0-1-1,-1 0 1,1-10-7,-3 20 21,1-1 1,-1 1-1,0-1 1,0 1-1,-1-1 1,0 1-1,0-1 1,-1 1-1,1 0 1,-1 0-1,-1 0 1,1 0-1,-1 0 1,0 0-1,-1 0-21,3 6 1,0 0-1,0 0 1,1 0-1,-1 0 1,0 0-1,0 1 1,0-1-1,0 0 1,0 1-1,0-1 1,0 1-1,0-1 1,0 1-1,0 0 1,0-1-1,-1 1 1,1 0-1,0 0 1,0 0-1,0 0 1,0 0-1,0 0 1,0 0-1,-1 1 1,1-1-1,0 0 1,0 1-1,0-1 1,0 1-1,0-1 1,0 1-1,0 0 1,0-1-1,0 1 1,0 0-1,1 0 1,-1 0-1,0 0 1,0 0-1,1 0 1,-2 1-1,0 0-3,-5 5-5,-1 1 0,2 1 0,-1-1 1,1 1-1,0 1 0,1-1 0,0 1 0,0 0 1,1 1-1,-4 10 8,-8 18-10,-50 109-13,55-121 23,-11 25-11,2 1-1,-13 52 12,26-75 3,1-1-1,1 1 0,-1 27-2,5-53 3,1 0 0,-1 1 0,1-1-1,-1 1 1,1-1 0,0 1 0,1-1 0,-1 1 0,1-1-1,0 1 1,0-1 0,0 1 0,0-1 0,0 0 0,1 0-1,0 0 1,0 0 0,0 0 0,0 0 0,0-1 0,1 1-1,-1-1 1,1 1 0,2 1-3,-2-4 1,1 1 1,-1-1-1,0-1 0,0 1 1,1 0-1,-1-1 0,0 0 1,1 0-1,-1 0 0,0 0 1,1-1-1,-1 1 0,0-1 1,0 0-1,0 0 0,1-1 1,-1 1-1,0-1 0,0 1 1,0-1-1,-1 0 0,1-1 1,0 1-1,-1-1 0,2-1-1,13-12-30,-1-2 0,-1 0 0,0-1 0,-1 0 0,1-4 30,-2 3-28,94-158-24,-90 146 54,-1 0 0,-1-2 0,-1 0 0,3-16-2,-10 28 6,-1-1 0,0 0-1,-1 0 1,-2-1 0,0 1 0,-1-1 0,0-11-6,-6 12 31,4 23-31,0 0-1,-1-1 1,1 1-1,0 0 0,0-1 1,0 1-1,0 0 1,-1-1-1,1 1 0,0 0 1,0 0-1,-1-1 1,1 1-1,0 0 1,0 0-1,-1-1 0,1 1 1,0 0-1,-1 0 1,1 0-1,0 0 0,-1-1 1,1 1-1,0 0 1,-1 0-1,1 0 1,0 0-1,-1 0 0,1 0 1,0 0-1,-1 0 1,1 0-1,0 0 1,-1 0-1,1 1 0,0-1 1,-1 0-1,1 0 1,0 0-1,0 0 0,-1 1 1,1-1-1,0 0 1,-1 0-1,1 0 1,0 1-1,0-1 1,-3 3-8,0 1-1,0-1 1,1 0 0,-1 1 0,1 0-1,0 0 1,0 0 0,0 0 0,-1 3 8,-1 1-9,-41 87-17,26-62 30,2 2 1,0 0-1,2 1 1,2 1-1,-5 18-4,13-30 1,0 1 0,1-1-1,2 1 1,-1 18-1,8 7 19,-4-50-17,0 0 1,1 0-1,-1 0 1,0 0-1,0 0 1,0 0-1,1 0 1,-1 0-1,0-1 1,1 1-1,-1-1 1,0 1-1,1-1 1,-1 1-1,1-1 1,-1 0-1,1 0 1,-1 0-1,1 0 0,-1 0 1,0 0-1,1-1 1,-1 1-1,1 0 1,-1-1-1,1 1 1,-1-1-1,0 0 1,0 1-1,2-2-2,3-1 1,1-1-1,-1 0 0,0 0 0,0-1 0,0 1 1,0-2-1,4-4 0,9-8 1,1 0 5,-1 0-1,0-2 1,-1-1 0,1-4-6,-2 2 13,-2 0 1,-1-2 0,-1 0 0,10-24-14,-18 36 9,0-1 0,-1 1 0,0-1 0,-1 0 0,0-1 0,-1 1 0,0 0 0,-1-1 0,-1 1 0,0-13-9,-13-29 51,13 55-53,0 0 1,-1 0-1,1 0 0,-1 1 1,1-1-1,-1 0 1,1 0-1,-1 1 0,1-1 1,-1 1-1,0-1 1,1 0-1,-1 1 0,0 0 1,0-1-1,1 1 1,-1-1-1,0 1 0,0 0 1,1 0-1,-1 0 1,0-1-1,0 1 0,0 0 1,1 0-1,-1 0 1,0 0-1,0 0 0,0 1 1,1-1-1,-1 0 1,0 0-1,0 1 0,1-1 1,-1 0-1,0 1 1,0-1-1,1 1 0,-1-1 1,0 1-1,1-1 1,-1 1-1,1 0 0,-1-1 1,0 1-1,1 0 1,-1 0-1,1-1 0,0 1 1,-1 1 1,-8 9-11,0 0 0,1 1 0,0 0 0,1 1 0,-5 10 11,0 0-7,-102 226-74,94-208 77,5-11 8,0 1 1,2 1-1,-7 28-4,-1 38 19,20-95-16,1 0 1,-1 1-1,1-1 0,0 0 1,0 1-1,0-1 0,0 1 1,0-1-1,1 0 0,-1 1 1,1-1-1,1 3-3,-2-5 2,0-1-1,0 1 1,1-1-1,-1 1 1,0-1-1,1 1 1,-1-1-1,0 1 1,1-1-1,-1 1 0,0-1 1,1 0-1,-1 1 1,0-1-1,1 0 1,-1 1-1,1-1 1,-1 0-1,1 0 1,-1 1-1,1-1 1,-1 0-1,1 0 1,-1 0-1,1 0 1,-1 0-1,1 0 1,-1 0-1,1 0 1,-1 0-1,1 0 1,-1 0-1,1 0 1,-1 0-1,1 0 1,-1-1-1,1 1 1,-1 0-1,1 0 1,-1-1-1,1 1 1,-1 0-1,0-1 1,1 1-1,-1 0 1,0-1-1,1 1 1,-1-1-1,0 1 1,1-1-1,-1 1 1,0-1-1,1 1 1,-1-1-1,0 1 1,0-1-1,0 1 1,0-1-2,14-28 22,50-118-16,-54 128-6,-1 3 7,0-1 0,-1 0 0,-1-1 0,1-3-7,0-9 13,0 0 0,-2-1 0,0 0 1,-2 0-1,-1-1 0,-2 1 0,0-1 1,-2 1-1,0-1 0,-2 1 0,-2-1 0,-1-5-13,4 23 36,-1 0 0,0 0 0,0 1-1,-1 0 1,-1 0 0,0 0-1,0 0 1,-1 1 0,0 0-1,-1 0 1,0 1 0,-1 0 0,-6-6-36,11 14-1,-1 0 1,-1 0 0,1 1 0,0 0 0,0 0 0,-1 0 0,1 0 0,-1 1 0,1 0 0,-1 0-1,0 0 1,1 1 0,-1 0 0,0 0 0,1 0 0,-1 1 0,0-1 0,1 1 0,-1 1 0,1-1-1,-1 1 1,1 0 0,-1 0 0,1 0 0,0 1 0,0 0 0,-3 2 0,-14 11-2,1 1-1,0 1 1,1 1 0,1 1-1,0 1 1,2 0 0,-11 19 2,-4 11-7,2 2 0,3 1 0,0 4 7,16-38-5,1 1 0,1 1 0,1-1 0,0 2 0,2-1 1,0 1-1,1 0 0,-1 21 5,4-40 1,1 0 1,-1 0-1,1 0 1,0 0-1,0 1 1,1-1-1,-1 0 1,1 0-1,0 0 1,0 0-1,0 0 1,0 0-1,0-1 1,1 1-1,0 0 1,-1-1-1,3 4-1,-2-6 1,-1 1 0,0-1-1,1 1 1,0-1 0,-1 1-1,1-1 1,0 0 0,-1 0-1,1 0 1,0 0 0,0 0-1,0-1 1,0 1 0,0 0-1,0-1 1,0 0 0,0 0-1,-1 1 1,1-1 0,0-1-1,0 1 1,0 0 0,0-1 0,0 1-1,45-24 6,-23 6-33,-1-2 0,0-1 0,-1-2-1,-1 0 1,-1-1 0,2-6 27,-12 14 8,0-1 0,0-1 0,-1 0 0,-1 0 0,-1-1 0,-1 0 0,0-1 0,2-9-8,-2-4 11,-1 0-1,-1 0 1,-1 0-1,-2-7-10,1 3 10,-1 21-2,0 0 0,-1 0 0,-1-1-1,0 1 1,-1 1 0,-3-11-8,0 5 49,0 1 1,-1 0-1,-1 0 0,-1 0 1,-8-14-50,14 31 2,1 0 0,-1 0 0,0 0 0,0 1 1,0-1-1,0 0 0,0 1 0,0-1 0,-1 1 1,1 0-1,-1 0 0,1 0 0,-1 1 1,0-1-1,1 1 0,-1-1 0,0 1 0,0 0 1,0 0-1,0 1 0,0-1 0,0 1 0,0-1 1,0 1-1,0 0 0,0 1 0,0-1 0,0 1 1,-1 0-3,-1 1-11,1 1 0,-1 0 1,1 1-1,0-1 0,0 1 1,0 0-1,0 0 0,-2 5 11,0-3-8,5-4 6,-10 10-12,0 1 0,1 1 1,0 0-1,-4 9 14,6-2-11,0 0-1,1 1 1,1 0 0,1 1-1,0-1 1,1 1 0,0 19 11,4-39-1,-11 85-23,3 0 0,3 74 24,5-144-2,1-1-1,0 0 1,1 1 0,1-1-1,0 0 1,1-1 0,1 1-1,5 13 3,-9-27-1,-1-1-1,1 0 1,-1 0 0,1 0-1,0 0 1,0 0 0,0 0-1,0 0 1,0 0-1,0 0 1,1 0 0,-1-1-1,0 1 1,1-1 0,-1 1-1,1-1 1,0 1-1,-1-1 1,1 0 0,0 0-1,-1 0 1,1 0 0,0 0-1,0-1 1,0 1-1,0-1 1,0 1 0,0-1-1,0 0 1,0 0 0,0 0-1,0 0 1,1 0 1,3-4-8,0 0 1,-1 0-1,0 0 1,0-1-1,0 0 1,0 0-1,-1 0 1,0-1-1,0 1 1,0-1 0,0-1-1,-1 1 1,2-5 7,20-42-39,-15 34 44,-1-1 1,-1-1 0,-1 0-1,0 0 1,3-18-6,11-136 93,-17 129-66,4-29 10,-1 15-30,-2-1 0,-3-1 1,-2-18-8,-1 72-1,-5-106-5,-14-66 6,14 141 2,-3 2 0,0-1 1,-9-18-3,16 48 0,0 1 0,-1-1 0,0 1 0,0 0 0,-1 0 0,0 0 0,0 0 0,0 1 0,-1 0 0,-4-5 0,8 10-7,0-1 0,0 1 0,0 0 1,-1 0-1,1 0 0,0 0 1,-1 1-1,1-1 0,-1 0 1,1 0-1,-1 1 0,1 0 0,-1-1 1,1 1-1,-1 0 0,1-1 1,-1 1-1,1 0 0,-1 1 1,0-1-1,1 0 0,-1 0 0,1 1 1,-1-1-1,1 1 0,-1-1 1,1 1-1,0 0 0,-1 0 1,1 0-1,0 0 0,-1 0 0,1 0 1,0 0-1,0 0 0,0 0 1,0 1-1,0-1 0,0 1 1,-1 0 5,-11 20-22,1-1-1,1 2 1,1 0-1,0 0 1,2 1-1,0 1 1,1 0-1,1 0 0,0 12 24,-13 59-33,4 1 0,3 0-1,1 79 34,6 56-1,12 85 1,10-34 7,0-114-6,-11-146-144,1-29-131,-2-52 158,18-254 50,-15-295-436,-8 538 462,0 20 5,-14-461-268,11 500 222,0 11 23,-4 24-52,-9 65-17,-3 60 127,5-31 9,-26 171 37,-19 323 24,18-270-7,32-307-48,10-47-189,14-62-167,12-52 241,29-77 100,-7 20-488,-14-11-147,7-122 635,-33 209 145,-9 86 138,-2 19-33,-4 16-146,-24 95 320,7-7-143,-73 311 236,34-150-262,41-140-179,3-12-36,9 30-20,12-85-50,2-58-225,-2-2 137,1-1 25,0 0-1,0 0 0,0-1 0,0 1 0,-1-1 1,0 0-1,1 0 0,-2-1 0,4-5 94,12-35-42,-1-2 1,-2-1-1,-1 0 0,-3-1 0,-1-1 42,4-34 62,-3-2 0,-3 0 1,-2-88-63,-14-52 150,8 224-133,0 0 31,0 0 0,0 0 0,0 0 0,0 0 0,-1 0 0,1-1 0,-1 1 0,0 0 0,0 1 0,1-1-1,-2 0 1,1 0 0,-1-2-48,0 11-2,-24 124-228,-21 153 153,31-199 74,-3 58 3,-8 81 0,8-65 16,19-137-9,-6 35 12,-2-39-11,8-4-330,-3-43 206,3 19 99,1-5-11,1 0 1,0 1-1,0-1 1,4-12 27,1-3-19,15-130-15,-6 9 16,-5 0-1,-6-7 19,-10 39 93,4 93 214,-4 39 50,-10 74-434,-18 71 60,9-60 25,-34 260 43,38-218-40,9-76-6,6-37-2,1 0 0,0 0 0,2 0 0,1 0 0,0 0 0,2 10-3,8 44 15,-10-74-17,4 11-60,-2-17 57,-1 0 0,1 0 0,-1 0 0,1 0 1,-1 0-1,1 0 0,-1 0 0,1 0 0,-1-1 1,1 1-1,-1 0 0,1 0 0,-1-1 0,1 1 1,-1 0-1,0-1 0,1 1 0,-1 0 0,1-1 0,-1 1 1,0-1-1,1 1 0,-1-1 0,0 1 0,0-1 1,1 1-1,-1-1 0,0 1 0,0-1 0,1 0 5,0 0-10,5-12 21,0 0 1,-1-1-1,-1 0 0,1 1 0,-2-2 0,0 1 1,0 0-1,0-10-11,4-17 18,2-16 17,-2-1 0,-3-3-35,-1 24 9,5-162-1,-14-31-43,3 187 44,-1 0-1,-2 0 1,-2 1 0,-3-9-9,2 18 122,9 33-117,-1-1-1,0 0 0,1 1 0,-1-1 0,0 1 1,0-1-1,1 1 0,-1-1 0,0 1 0,0 0 1,0-1-1,0 1 0,0 0 0,1 0 0,-1 0 1,0 0-1,0 0 0,0 0 0,0 0 0,0 0 0,0 0 1,0 0-1,1 0 0,-1 1 0,0-1 0,0 0 1,0 1-1,0-1 0,1 1 0,-1-1 0,0 1 1,0 0-1,1-1 0,-1 1 0,0 0-4,-3 5-1,-1 0-1,1 0 1,0 0-1,1 1 1,0-1-1,-1 1 1,2 0-1,-1 0 1,1 1 1,-3 4 6,-24 75 63,3 2 0,3 1 0,4 0-1,-6 71-68,17-107 10,3-1 0,1 1 0,2 0-1,2 0 1,3 0 0,1 0-10,11 57 1,-4-64-296,-10-46 266,-1-1-1,0 1 0,1-1 1,-1 1-1,1-1 0,-1 1 1,1-1-1,-1 0 0,1 1 1,-1-1-1,1 0 0,-1 1 1,1-1-1,-1 0 0,1 0 1,-1 1-1,1-1 0,0 0 1,-1 0-1,1 0 0,-1 0 1,1 0-1,0 0 0,-1 0 1,1 0-1,-1 0 0,1 0 1,0-1-1,-1 1 0,1 0 1,-1 0-1,1-1 0,-1 1 1,1 0-1,-1-1 0,1 1 1,-1-1-1,1 1 0,-1-1 1,1 1-1,-1-1 0,0 1 1,1-1-1,-1 1 0,0-1 1,1 1-1,-1-1 0,0 0 1,0 1-1,1-1 0,-1 0 1,0 1-1,0-1 0,0 0 1,0 0 29,3-3-182,0 0 32,-1 1 1,1-1-1,-1 0 0,0 0 1,-1 0-1,1 0 1,0 0-1,-1 0 1,0 0-1,0 0 0,0-1 1,0 1-1,0-5 150,1-14-1859,2-4-937</inkml:trace>
  <inkml:trace contextRef="#ctx0" brushRef="#br1" timeOffset="3">678 3178 3265,'-9'23'41,"0"1"-1,2 0 1,0 0 0,1 0 0,1 1 0,-2 25-41,4 59 72,3-105-75,0-1-1,0 0 1,1 0 0,-1 0-1,1 1 1,0-1-1,0 0 1,0 0 0,0 0-1,0 0 1,0 0 0,1 0-1,-1-1 1,1 1 0,0-1-1,0 1 1,0 0 3,-2-3-1,1 1 0,-1-1 1,1 1-1,0-1 0,-1 1 0,1-1 1,0 1-1,-1-1 0,1 1 0,0-1 1,0 0-1,-1 0 0,1 1 0,0-1 1,-1 0-1,1 0 0,0 0 0,0 0 1,0 0-1,-1 0 0,1 0 0,0-1 1,0 1-1,-1 0 0,1 0 0,0 0 1,-1-1-1,1 1 0,0-1 0,-1 1 1,1-1-1,0 1 0,-1-1 0,1 1 1,-1-1-1,1 1 0,-1-1 0,1 0 1,-1 1-1,1-1 0,-1 0 0,1 0 1,-1 1-1,0-1 0,1 0 0,-1 0 1,2-2-1,29-44-229,18-27-713,-43 63 927,-1 1-1,0-1 1,-1 0-1,0 0 0,-1 0 1,0-1-1,0 0 0,0-6 17,1-4 119,0 3 320,-1-1-1,0 1 1,-2-1 0,0 0 0,-1 0-1,-2-18-438,-26-106 2065,27 136-2007,0 0-1,-1 0 1,0 0 0,0 0-1,-1 0 1,0 1 0,-1-3-58,-11-22 627,14 32-614,1-1-1,-1 1 1,0 0 0,1-1 0,-1 1 0,1 0 0,-1-1 0,0 1 0,1 0 0,-1 0-1,0 0 1,0 0 0,1-1 0,-1 1 0,0 0 0,1 1 0,-1-1 0,0 0-1,1 0 1,-1 0 0,0 0 0,1 1 0,-1-1 0,0 0 0,1 1 0,-1-1 0,1 0-1,-1 1 1,0-1 0,1 1 0,-1-1 0,1 1 0,-1-1 0,1 1 0,0 0-1,-1-1 1,1 1 0,-1 0 0,1-1 0,0 1 0,0 0 0,-1 0 0,1-1 0,0 1-1,0 0 1,-1 0-13,-1 2 11,0 0-12,1 0 1,-1 0 0,0 0-1,1 0 1,-1 0 0,1 0-1,0 0 1,0 1 0,0-1-1,0 0 1,0 1 0,1-1 0,-1 2 0,-4 173 30,4-170-25,0 1-1,1-1 0,1 0 1,-1 0-1,1 1 0,0-1 1,1 0-1,-1 0 1,2 0-1,-1-1 0,1 1 1,-1 0-1,2-1 1,2 6-5,-5-11 13,1-1 0,-1 0 0,0 1 0,0-1 0,1 0 0,-1 0 0,0 0 0,1 0 0,-1 0 0,1 0 1,0-1-1,-1 1 0,1 0 0,-1-1 0,1 0 0,0 1 0,-1-1 0,1 0 0,0 0 0,-1 0 1,1 0-1,0 0 0,-1-1 0,1 1 0,0 0 0,-1-1 0,1 0 0,-1 1 0,1-1 0,-1 0 0,1 0 1,-1 0-1,1 0 0,0-1-13,5-4 88,-1-1 0,0 0 0,0 0 0,0-1-1,-1 1 1,1-3-88,-3 5 14,21-33 171,-1-1-1,-2-1 1,-1-3-185,30-71 1065,15-57-1065,-55 142 165,-1 0-1,-2-1 1,0 0 0,-1-1-1,-2 1 1,-1-1-1,-1 0 1,-1-24-165,-1 48 131,0 5-58,0-1 0,0 1 0,0 0 1,0-1-1,-1 1 0,1-1 0,-1 1 0,1-1 0,-1 1 1,0 0-1,1 0 0,-1-1 0,0 1 0,0 0 0,-1 0 1,1 0-1,0 0 0,-1-1-73,1 3 23,0-1 0,0 1 0,1-1 0,-1 1-1,0-1 1,0 1 0,0 0 0,0-1 0,0 1 0,0 0 0,0 0 0,0 0 0,0 0-1,0 0 1,0 0 0,0 0 0,0 0 0,0 0 0,0 1 0,0-1 0,0 0 0,0 1-1,1-1 1,-1 1 0,0-1 0,0 1 0,0 0 0,0-1 0,1 1 0,-1 0 0,0 0-24,-7 7 26,0-1 0,1 1 0,0 1 0,1 0 0,-6 9-25,8-12 6,-98 148 150,66-107-110,25-34-36,1-1 1,1 2-1,0-1 0,0 2 1,-3 8-11,6-10 1,1-1 0,0 1 0,0 0 0,1 1 0,1 0 0,0-1 0,0 1 0,1 0 0,1 0 0,0 2-1,12 89-36,-10-102 33,0 3-5,0 0 0,0 0 0,0 0 1,1 0-1,0 0 0,0-1 0,0 1 0,1-1 1,-1 0-1,2 2 8,0-3-2,0 0 1,0 0-1,1 0 0,-1 0 1,1-1-1,0 0 0,0 0 1,2 0 1,-5-2 2,0 0 1,0-1 0,0 0-1,0 1 1,1-1 0,-1 0-1,0 0 1,0 0 0,0-1-1,1 1 1,-1-1 0,0 1-1,0-1 1,0 0 0,0 0-1,0 0 1,0 0 0,0 0-1,0-1-2,10-7 9,0-1 1,-1 0-1,-1-1 0,1 0 0,-1-1 0,-1 0 0,3-5-9,0 0 27,0 1-1,-1-1 0,-1-1 1,0 0-1,-1-1 0,-1 0 1,-1-1-1,0 0 1,-1 0-1,-1 0 0,0-1 1,-2 0-1,2-20-26,-4 34 32,-1 1 0,0 0-1,0 0 1,0 0 0,-1-1 0,1 1 0,-1 0 0,-1 0-1,1 0 1,-1 0 0,0 0 0,0 1 0,0-1-1,-1 1 1,1-1 0,-1 1 0,0 0 0,-1 0-1,1 1 1,-1-1 0,-3-3-32,5 7 7,0 0 0,-1 0 0,1 0 1,0 0-1,-1 1 0,1-1 0,-1 1 0,1 0 0,0 0 0,-1 0 0,1 0 0,-1 0 0,1 0 0,-1 1 1,1-1-1,0 1 0,-1 0 0,1 0 0,0 0 0,-1 0 0,1 1 0,0-1 0,0 1 0,0-1 1,0 1-1,0 0 0,0 0 0,0 1-7,-16 14-7,2 0-1,0 1 1,0 1 0,2 1 0,0 0 0,1 2 0,0-1-1,1 4 8,0-3 0,1 0 0,1 1 0,1 0 0,0 1 0,2 0-1,0 1 1,-1 12 0,4-12-8,1 0 1,1 1-1,0-1 0,2 1 0,0-1 0,2 3 8,-2-25-8,0 0 0,0 0 0,1 0 0,-1 0-1,0 0 1,1 0 0,0-1 0,-1 1 0,1 0-1,0 0 1,0-1 0,1 1 0,-1-1 0,0 1-1,1-1 1,-1 1 0,1-1 0,0 0 0,0 0-1,0 0 1,0 0 0,0 0 0,0-1 0,0 1-1,0-1 1,3 2 8,1-3-11,0 0-1,1-1 0,-1 0 1,1 0-1,-1 0 1,0-1-1,0 0 1,0 0-1,0-1 0,0 0 1,0 0-1,0-1 1,-1 0-1,0 0 0,1 0 1,-1-1-1,0 0 1,-1 0-1,2-2 12,3-2-28,20-17-17,-2-1 1,23-29 44,-21 16 35,0 0 0,9-22-35,-31 50 14,-5 10-8,-1 0 0,1 0 0,-1 0 0,0-1 0,0 1 0,0-1 1,0 1-1,0-1 0,0 1 0,0-1 0,-1 0 0,1 1 0,-1-1 0,1-2-6,-11-1 64,6 6-65,1 0 1,-1 1-1,1-1 1,-1 1-1,1 0 0,0 0 1,-1 0-1,1 1 1,0-1-1,-1 1 0,1 0 1,0 0-1,0 1 1,-8 3-12,3-1 2,0 0 0,0 1-1,1 0 1,0 0 0,0 1-1,0 0 1,1 0 0,0 1 0,0 0-1,0 0 11,-18 25-8,18-26 9,1 0 1,0 0-1,0 1 0,0-1 0,1 1 0,0 1 0,-1 3-1,-1-1 12,16-23-40,24-32 26,16-30-86,-23 39-12,-27 30 74,-20 6-4816,12 1 1715</inkml:trace>
  <inkml:trace contextRef="#ctx0" brushRef="#br0" timeOffset="4">758 2840 4073,'14'-23'2779,"35"2"-1316,-49 21-1454,1 0 0,-1-1-1,1 1 1,-1 0 0,1-1 0,0 1-1,-1 0 1,1 0 0,-1 0 0,1 0-1,0 0 1,-1-1 0,1 1-1,-1 0 1,1 1 0,0-1 0,-1 0-1,1 0 1,-1 0 0,1 0 0,0 1-1,-1-1 1,1 0 0,-1 0 0,1 1-1,-1-1 1,1 1 0,-1-1 0,1 0-1,-1 1 1,1-1 0,-1 1-1,1-1 1,-1 1 0,0 0 0,1-1-1,-1 1 1,0 0-9,-7 48 95,7 40-120,0-46 22,-9 131-12,-11-39 23,11-32 22,8-98-28,1 1 0,0 0 0,0-1 0,0 1 0,1-1 0,0 1 0,0 0 0,0-1 0,1 2-2,-2-6 2,0-1 0,0 1 0,0-1 0,0 1 0,0-1 0,0 1 0,0-1 0,1 1-1,-1-1 1,0 1 0,0-1 0,0 1 0,1-1 0,-1 1 0,0-1 0,0 1 0,1-1 0,-1 0 0,0 1-1,1-1 1,-1 0 0,0 1 0,1-1 0,-1 0 0,1 1 0,-1-1 0,0 0 0,1 0 0,-1 0 0,1 1 0,-1-1-1,1 0 1,-1 0 0,1 0 0,-1 0 0,0 0 0,1 0 0,-1 0 0,1 0 0,-1 0 0,1 0 0,-1-1 0,1 1-1,-1 0 1,0 0 0,1 0 0,-1-1 0,1 1 0,-1 0 0,0 0 0,1-1 0,-1 1 0,1 0 0,-1-1-1,0 1 1,0-1 0,1 1 0,-1 0 0,0-1 0,0 1 0,1-1 0,-1 0-2,27-48 116,-5 4-76,-2-1 1,-2 0-1,-1-2 0,4-25-40,-8 14 23,-2-2-1,-2 1 0,-1-21-22,-6 56 59,0-1 0,-2 0 1,0 1-1,-1-1 0,-4-15-59,5 39 44,0 0 1,0 0-1,0 0 1,0 0-1,-1 0 1,1 0-1,0 0 0,-1 0 1,0 0-1,1 0 1,-1 0-1,0 0 0,0 0 1,0 1-1,0-1 1,0 0-1,0 1 0,0-1 1,-1 1-1,1-1 1,0 1-1,-1 0 1,1 0-1,-1 0 0,1 0 1,-1 0-1,1 0 1,-1 0-1,0 0 0,1 1 1,-1-1-1,0 1 1,-1-1-45,-2 3 10,0 0-1,1 0 1,-1 0 0,0 0 0,1 1 0,0 0-1,0 0 1,-1 0 0,2 1 0,-1 0 0,0 0 0,1 0-1,-1 0 1,1 1 0,0-1 0,0 1 0,0 0 0,0 2-10,-10 13 56,-4 4 10,0-1 83,2 0 0,0 2 1,-5 11-150,8-12 28,1 2 0,1-1 0,1 2 0,1-1 0,-3 17-28,5-1 12,1 1 0,2 0 0,2 18-12,3-22-15,-1-38 15,-1 0 0,0 0 1,0 0-1,0-1 0,1 1 1,-1 0-1,0 0 0,1 0 1,-1 0-1,1 0 1,-1-1-1,1 1 0,-1 0 1,1 0-1,-1-1 0,1 1 1,0-1-1,-1 1 0,1 0 1,0-1-1,-1 1 1,1-1-1,0 0 0,0 1 1,0-1-1,-1 0 0,1 0 1,0 1-1,0-1 0,0 0 1,-1 0-1,1 0 1,0 0-1,1 0 0,21-17 64,-19 12-49,0 1 1,-1-1-1,1 0 1,-1 0-1,0 0 1,0-1-1,0 1 0,-1-1 1,1 0-1,-1 0 1,0 0-16,3-9 30,8-18 37,-1-1 0,-1 0-1,-2-1 1,-1 0 0,-2-1 0,0 0 0,-2 0 0,-1-33-67,-3 60 78,0-1 0,0 1 0,-1 0 0,-1-1 0,1 1 0,-1 0-1,-1 0 1,1 0 0,-1 0 0,-1 1 0,1-1 0,-1 1 0,-3-5-78,5 11 11,0 0-1,0 1 1,0-1-1,0 1 1,0-1-1,-1 1 1,1 0 0,0 0-1,-1 0 1,1 0-1,-1 0 1,1 1-1,-1-1 1,1 1-1,-1 0 1,1 0-1,-1 0 1,1 0-1,-1 0 1,1 1 0,0-1-1,-1 1 1,1 0-1,-1 0 1,1 0-1,0 0 1,-1 0-1,1 0 1,0 1-1,-1 0-10,-43 50-14,32-34 26,1 1 0,0 0 0,1 1 0,1 0 0,1 1 0,0 1 0,1 0-12,-25 85 49,32-98-43,0-1 1,0 1-1,1 0 1,-1 0-1,2 0 1,-1 0-1,1 0 0,0 0 1,1 0-1,0 0 1,1 6-7,-1-13 1,-1 0 1,1 0 0,-1 0 0,1 0-1,0 0 1,0 0 0,0 0-1,0 0 1,0 0 0,0 0-1,0-1 1,1 1 0,-1 0 0,0-1-1,1 1 1,-1-1 0,1 0-1,-1 0 1,1 1 0,0-1-1,0-1 1,-1 1 0,1 0 0,0 0-1,0-1 1,0 1 0,-1-1-1,1 1 1,0-1 0,0 0 0,0 0-1,0 0 1,0 0 0,0-1-1,0 1 1,1-1-2,9-3 11,0-1 1,-1 0-1,1-1 1,-1-1-1,0 0 1,-1-1-1,0 0 1,0 0-1,0-2 0,-1 1 1,0-1-1,0-1 1,-1 0-1,3-5-11,-7 10 3,139-182 61,-136 179-59,29-37 99,-1-1-1,25-45-103,-58 87 21,2 0 41,-1-1-1,0 1 1,0-1 0,-1 0 0,1 1 0,-1-1 0,0-1 0,-1 1 0,1 0-1,-1 0 1,0-4-62,-1 9 12,1 1-1,-1-1 1,0 0-1,0 0 1,0 1-1,0-1 1,-1 0-1,1 1 1,0-1-1,0 0 1,0 1-1,0-1 1,0 0-1,-1 1 1,1-1 0,0 0-1,-1 1 1,1-1-1,0 0 1,-1 1-1,1-1 1,-1 1-1,1-1 1,0 1-1,-1-1 1,1 1-1,-1 0 1,1-1-1,-1 1 1,0 0-1,1-1 1,-1 1-1,1 0 1,-1 0-1,1-1 1,-1 1-1,0 0 1,1 0-1,-1 0 1,1 0-1,-1 0 1,0 0-1,1 0 1,-1 0-1,0 1 1,1-1-12,-31 14 4,2 7-30,0 1 1,2 2 0,-19 20 25,-10 16 7,3 3 0,2 3-7,46-61 2,3-2 0,-1 0 0,1 0-1,0 0 1,-1 0 0,1 0 0,1 0 0,-1 1 0,0-1 0,1 1 0,-1-1 0,1 1 0,0 0 0,0 0 0,0 0-1,1 0 1,-1 1-2,1-5 1,0 0 0,0 0-1,1-1 1,-1 1 0,0 0-1,0 0 1,0 0 0,1 0-1,-1 0 1,0 0 0,0 0-1,0 0 1,1 0 0,-1 0-1,0 0 1,0 0 0,0 0-1,1 0 1,-1 0 0,0 0-1,0 0 1,0 0 0,1 0-1,-1 0 1,0 0 0,0 0-1,0 0 1,1 0 0,-1 0-1,0 1 1,0-1 0,0 0-1,0 0 1,1 0 0,-1 0-1,0 1 1,0-1 0,0 0-1,0 0 1,0 0 0,0 1-1,1-1 1,-1 0 0,0 0-1,0 0 1,0 1 0,0-1-1,0 0 1,0 0 0,0 1-1,0-1 1,0 0 0,0 0-1,0 1 1,0-1 0,0 0-1,0 0 1,0 0 0,0 1-1,0-1 0,32-36 39,37-21-30,-36 21 1,-1-2 0,-1-2 0,-2-1 0,11-22-10,-17 18 27,-22 44-26,-1 1-1,0-1 1,0 1 0,1-1 0,-1 0-1,0 1 1,0-1 0,0 0-1,0 1 1,1-1 0,-1 0-1,0 0 1,0 1 0,0-1 0,0 0-1,0 1 1,-1-1 0,1 0-1,0 0 1,0 1 0,0-1-1,0 0 1,-1 1 0,1-1 0,0 1-1,-1-1 1,1 0 0,0 1-1,-1-1 1,1 1 0,-1-1-1,1 1 1,0-1 0,-1 1 0,1-1-1,-1 1 1,0 0 0,1-1-1,-1 1 1,1 0 0,-1-1-1,1 1 1,-1 0 0,0 0-1,-30 22-62,14-11 70,1 1-1,1 1 0,0 0 1,-12 15-8,-90 100 77,105-112-74,0 0 0,1 1 0,0 1 1,1-1-1,1 2 0,-5 13-3,-20 45 16,31-71-13,3-6-3,-1 1 0,1 0 0,-1-1 0,1 1 0,-1 0 0,1-1 0,-1 1 0,1 0 0,-1 0 0,1 0 0,0 0 0,-1 0 0,1-1 1,0 1-1,0 0 0,-1 0 0,1 0 0,0 0 0,0 0 0,0 0 0,0 0 0,0 0 0,0 0 0,0 0 0,1 0 0,-1 0 1,0 0-1,0 0 0,1-1 0,-1 1 0,0 0 0,1 0 0,-1 0 0,1 0 0,-1 0 0,3 0-1,-1-1 1,1 1-1,-1 0 0,1-1 0,-1 1 0,1-1 1,0 0-1,-1 0 0,1 0 0,-1-1 0,1 1 1,-1-1-1,1 1 0,-1-1 0,1 0 1,-1 0-1,1 0 0,-1-1 0,0 1 0,1-1 1,-1 1-1,1-3 1,74-65-35,188-164 26,-154 136 41,-81 71 14,-30 26-45,0 0-1,0 0 1,0 0-1,0 0 1,0 0-1,0 0 1,0 0-1,-1 0 1,1 0-1,0 0 1,0 0-1,0 0 1,0 0 0,0 0-1,0 0 1,0 0-1,0-1 1,0 1-1,0 0 1,0 0-1,0 0 1,0 0-1,-1 0 1,1 0-1,0 0 1,0-1-1,0 1 1,0 0-1,0 0 1,0 0-1,0 0 1,0 0-1,0 0 1,0 0-1,0-1 1,0 1-1,0 0 1,0 0-1,0 0 1,0 0-1,1 0 1,-1 0-1,0 0 1,0-1-1,0 1 1,0 0-1,0 0 1,0 0-1,0 0 1,0 0-1,0 0 1,0 0-1,0 0 1,0 0-1,0-1 1,1 1-1,-1 0 1,0 0-1,0 0 1,0 0-1,0 0 0,-37 21-81,-75 89 62,78-79 33,2 2-1,0 1 1,2 2-1,1 1 1,2 2-1,1 2 1,-3 8-14,-1 19 16,29-67-16,1-1 0,-1 1 1,1 0-1,0 0 0,-1 0 0,1 0 1,0 0-1,0 0 0,-1-1 0,1 1 0,0 0 1,0 0-1,0 0 0,0 0 0,0 0 1,0 0-1,0 0 0,0 0 0,1 0 1,-1 0-1,0 0 0,0 0 0,1-1 1,-1 1-1,0 0 0,1 0 0,-1 0 1,1 0-1,-1-1 0,1 1 0,-1 0 1,1-1-1,-1 1 0,1 0 0,0-1 1,-1 1-1,1-1 0,0 1 0,-1-1 1,1 1-1,0-1 0,0 0 0,-1 1 1,1-1-1,0 0 0,0 0 0,0 0 1,-1 1-1,1-1 0,0 0 0,0 0 0,0-1 1,0 1-1,-1 0 0,1 0 0,0 0 1,0-1-1,-1 1 0,1 0 0,0-1 0,50-28 31,-21 4-39,0-1 0,-2-3-1,23-27 9,57-56 18,-74 83-12,60-57-4,-92 84-1,8-11-5,-17 14-34,-32 29-30,-25 20 120,-33 35-52,-43 73 57,45-55 36,95-103-93,0 0 0,0 1 0,0-1 1,0 0-1,0 0 0,0 0 0,0 1 1,0-1-1,0 0 0,0 0 0,0 0 1,0 0-1,0 1 0,0-1 0,0 0 1,1 0-1,-1 0 0,0 0 0,0 1 1,0-1-1,0 0 0,0 0 0,0 0 1,1 0-1,-1 0 0,0 0 0,0 0 1,0 0-1,0 1 0,1-1 0,-1 0 1,0 0-1,0 0 0,0 0 0,0 0 1,1 0-1,-1 0 0,0 0 0,0 0 1,0 0-1,0 0 0,1 0 0,-1 0 1,0-1-1,0 1 0,0 0 0,0 0 1,1 0-1,-1 0 0,0 0 0,0 0 1,0 0-1,0 0 0,0-1 0,1 1 1,-1 0-1,0 0 0,0 0 0,36-28 34,33-47-40,-19 25-10,3-3 1,1 3-1,28-17 16,9 5-2,-83 56-62,-18 17 52,0 0 0,-1 0-1,0-2 1,0 1 0,-7 2 12,-7 7 10,-5 6 23,0 2-1,2 1 0,-22 27-32,-45 49 21,0-1 11,78-89-16,11-9-18,17-7-18,25-24-12,-27 18 20,168-149-240,55-35-84,-175 137 144,-54 53 109,-5 7 19,0-1 32,-28 48-117,-43 45 117,-95 122 119,65-93-12,41-52 32,-25 41-107,77-100 3,0 0 0,1 1-1,0 0 1,1 1 0,1 0-1,-2 7-2,5-3-36,4-21 35,0 0 1,0 1-1,0-1 0,0 0 0,0 1 1,0-1-1,0 0 0,0 1 0,0-1 1,0 0-1,0 1 0,1-1 0,-1 0 1,0 0-1,0 1 0,0-1 0,1 0 1,-1 1-1,0-1 0,0 0 0,0 0 1,1 0-1,-1 1 0,0-1 0,0 0 1,1 0-1,-1 0 0,0 0 0,1 0 1,-1 0-1,0 0 0,0 1 0,1-1 1,-1 0-1,0 0 0,1 0 0,-1 0 1,0 0-1,0 0 0,1-1 0,-1 1 1,0 0-1,1 0 0,-1 0 0,0 0 1,0 0 0,38-19-43,-32 15 31,69-58-232,85-58-339,-67 53 454,-80 59 134,0 1-1,1 1 1,0 0 0,0 1 0,2 0-5,-16 4 0,1 1 0,-1 0 0,0 0 0,0 0 0,0 0 0,1 0 0,-1 0 0,0 0 0,0 0 0,0 0 0,1 0 0,-1 0 1,0 0-1,0 0 0,1 0 0,-1 0 0,0 0 0,0 0 0,0 0 0,1 0 0,-1 0 0,0 0 0,0 0 0,0 0 0,1 0 0,-1 0 0,0 1 0,0-1 0,0 0 1,0 0-1,1 0 0,-1 0 0,0 1 0,0-1 0,0 0 0,0 0 0,0 0 0,0 1 0,1-1 0,-1 0 0,0 0 0,0 1 0,0-1 0,0 0 0,0 0 0,0 1 1,0-1-1,0 0 0,0 0 0,0 1 0,0-1 0,0 0 0,0 0 0,0 1 0,0-1 0,0 0 0,0 0 0,0 1 0,-7 17-3,-8 10 121,-1-2-1,-1 0 1,-1-1 0,-1-2 0,-1 0-1,-14 12-117,-34 40 293,-27 47 28,37-45-101,-32 28-220,27-38 37,-53 56 27,103-111-57,-3 2 11,0 0 0,1 2 0,1 0 1,0 1-1,-3 5-18,17-22-1,-1 0 0,1 1 0,0-1 0,-1 0 0,1 0 1,-1 1-1,1-1 0,0 1 0,-1-1 0,1 0 0,0 1 0,-1-1 1,1 1-1,0-1 0,-1 1 0,1-1 0,0 1 0,0-1 0,0 1 1,-1-1-1,1 1 0,0-1 0,0 1 0,0 0 0,0-1 0,0 1 1,0-1-1,0 1 0,0 0 0,0-1 0,0 1 0,0-1 0,0 1 1,0-1-1,1 1 0,-1-1 0,0 1 0,0 0 0,0-1 0,1 1 1,-1-1-1,0 0 0,1 1 0,-1-1 0,0 1 1,5-1 0,-1-1 0,0 0 0,0 0 0,0 0 0,1 0 0,-1-1 0,0 0 0,-1 0 0,1 0 1,0-1-1,0 1 0,-1-1 0,3-2 0,-4 3-2,84-69-110,34-13-224,-21-3 24,15-20 256,-93 89 61,-21 18-5,1-1-1,-1 1 1,0 0 0,0-1-1,1 1 1,-1 0 0,0 0-1,0-1 1,1 1 0,-1 0-1,0 0 1,1 0 0,-1 0-1,0 0 1,0-1-1,1 1 1,-1 0 0,0 0-1,1 0 1,-1 0 0,0 0-1,1 0 1,-1 0 0,0 0-1,1 0 1,-1 0 0,0 0-1,1 1 1,-1-1 0,0 0-1,1 0 1,-1 0 0,0 0-1,1 1 1,-1-1 0,0 0-1,0 0 1,1 0 0,-1 1-1,0-1 1,0 0 0,0 1-1,1-1 1,-1 0 0,0 1-1,0-1 1,0 0 0,1 1 0,-5 18-13,-5 0 53,-1-1 0,0 0 0,-1-1 0,-1-1 0,0 0 0,-11 10-40,-94 113 450,20-35-230,4 4-220,63-71 24,12-17 5,1 0-1,1 2 1,-12 22-29,21-30-2,7-14 1,0 0 0,0 1 0,0-1-1,0 0 1,0 1 0,0-1 0,0 1-1,-1-1 1,1 0 0,0 1-1,1-1 1,-1 1 0,0-1 0,0 0-1,0 1 1,0-1 0,0 1-1,0-1 1,0 0 0,0 1 0,1-1-1,-1 1 1,0-1 0,0 0 0,0 0-1,1 1 1,-1-1 0,0 0-1,0 1 1,1-1 0,-1 0 0,0 0-1,0 1 1,1-1 0,-1 0-1,0 0 2,0 0 0,2 1 0,0-1 0,-1 0 0,1 0 0,-1 0 0,1 0 0,-1 0 0,1 0 0,0 0-1,-1-1 1,1 1 0,-1-1 0,1 1 0,-1-1 0,1 0 0,-1 1 0,0-1 0,1-1 0,1 1-1,24-15-41,0-2-1,-1-1 0,-1-1 0,17-18 43,-21 19-37,140-123-304,-30 39 296,-71 66 26,-60 37 18,0 0 0,0 0 0,0 0 1,1 0-1,-1 0 0,0 0 0,0 0 0,0 0 0,1 0 0,-1 0 1,0 1-1,0-1 0,0 0 0,0 0 0,1 0 0,-1 0 0,0 0 1,0 1-1,0-1 0,0 0 0,0 0 0,1 0 0,-1 0 1,0 1-1,0-1 0,0 0 0,0 0 0,0 0 0,0 1 0,0-1 1,0 0-1,0 0 0,0 1 0,0-1 0,0 0 0,0 0 0,0 0 1,0 1-1,0-1 0,0 0 0,0 0 0,0 1 0,0-1 0,0 0 1,0 0-1,0 0 0,0 1 0,0-1 0,0 0 0,-1 0 0,1 0 1,0 1-1,0-1 0,0 0 0,0 0 0,0 0 0,-1 0 0,1 0 1,0 1-1,0-1 0,0 0 0,0 0 0,-1 0 0,1 0 1,-28 38-53,-128 141 284,49-40-21,40-68-136,-2-3 0,-10 3-74,-13 12 47,20-16 18,66-62-46,-6 11 13,14-14-41,1-2 8,1-1 1,-1 0 0,0 0-1,0 0 1,-1 0-1,1 0 1,0-1 0,0 1-1,0-1 1,-1 0-1,1 0 1,-1 0-1,1 0 1,-1-1 0,0 1-1,0-1 1,1 0 0,7-7-8,265-224-268,-136 98 189,-128 124 82,1 0 0,0 1-1,1 1 1,0 0 0,8-4 5,-14 9-6,-4 3-27,-8 8 5,-24 41 12,13-22 42,-2-2 0,0 0 0,-21 19-26,24-27 15,-9 11 46,-1-2 0,-28 20-61,-187 154 177,201-163-105,79-73-135,165-168-587,-144 141 488,-3-3 1,-3-4 0,20-35 161,-27 26-50,-46 79 53,-1 0-1,0 0 0,1-1 1,-1 1-1,0 0 1,0-1-1,0 1 1,0-1-1,0 1 0,-1-1 1,1 0-1,-1 1 1,0-1-1,1 0 1,-1 0-1,0 1 0,0-1 1,0 0-1,-1 0 1,1 1-1,-1-1 0,1 0 1,-1 1-1,0-1 1,1 1-1,-1-1 1,-1 1-1,1-1 0,0 1 1,0 0-1,-1 0 1,1-1-1,-1 1 1,1 0-1,-1 1 0,0-1 1,0 0-1,0 0-2,-4-1 13,0 1 1,1-1-1,-1 1 0,0 1 0,0-1 0,0 1 0,0 1 0,0-1 1,0 1-1,0 0 0,0 1 0,0 0 0,0 0 0,0 0 1,0 1-1,0 0 0,1 0 0,-1 1 0,0 0 0,1 0 0,0 0 1,-2 2-14,-83 63 40,57-43-24,1 2 1,1 1 0,1 2-1,1 2 1,2 1 0,-16 23-17,34-41 0,1 0 1,0 1 0,1 0 0,1 0-1,0 1 1,1-1 0,-3 12-1,7-26-2,0 1 0,1-1 0,-1 1-1,0-1 1,1 1 0,-1-1 0,1 1 0,0 0 0,0-1 0,-1 1-1,1 0 1,1-1 0,-1 1 0,0 0 0,1-1 0,-1 1 0,1 0-1,0-1 1,-1 1 0,1-1 0,0 0 0,0 1 0,1 0 2,1-2 4,-1 0 1,0-1 0,0 1-1,1-1 1,-1 0 0,0 0-1,1 0 1,-1 0-1,0 0 1,1 0 0,-1-1-1,0 0 1,0 1 0,1-1-1,-1 0 1,0 0 0,0 0-1,0-1 1,0 1-1,0 0 1,0-1 0,0 0-1,0 1 1,-1-1 0,1 0-1,0 0 1,-1-1-5,12-12 6,-1-1 0,-1 0 0,0-1 0,-1-1-1,0 0 1,-2 0 0,2-3-6,10-22 0,35-85 16,-39 76 16,-1 0-1,7-51-31,-16 69 17,11-99 12,-16 122-20,-1 1-1,0-1 1,-1 0-1,0 1 1,0-1-1,-1 0 1,0 1-1,-1 0 1,0 0 0,0 0-1,-1-1-8,3 9 4,1-1 1,-1 1-1,0 0 0,-1-1 1,1 1-1,0 0 0,0 0 1,-1 0-1,1 0 0,-1 0 1,0 0-1,1 1 0,-1-1 0,0 1 1,0-1-1,0 1 0,0 0 1,0 0-1,0 0 0,0 0 1,0 0-1,-1 0 0,1 1 1,0-1-1,0 1 0,-1 0 1,1 0-1,0 0 0,0 0 0,-2 0-4,-1 2-2,1 1 0,-1-1 0,1 1-1,0 0 1,0 0 0,0 0 0,0 1 0,0 0-1,1 0 1,-1 0 0,0 1 2,3-3-1,-22 27 8,1 2-1,1 1 1,1 0 0,2 2-1,0 1 1,3 0 0,-5 14-7,14-32 2,1 1 0,0-1 0,1 1 1,1 0-1,0 0 0,0 18-2,2-33 0,0 0 0,1 0 0,0 0 1,0 0-1,0 0 0,0 0 0,0 0 0,0 0 0,1 0 0,-1 0 1,1 0-1,0 0 0,0 0 0,0-1 0,0 1 0,0 0 0,0 0 0,0-1 1,1 1-1,-1-1 0,1 0 0,0 1 0,0-1 0,0 0 0,0 0 0,0 0 1,0-1-1,0 1 0,0 0 0,0-1 0,3 1 0,-1-1 2,0 0 1,0 0-1,1-1 1,-1 0-1,0 0 0,1 0 1,-1 0-1,0-1 1,0 0-1,1 0 0,-1 0 1,0-1-1,0 0 0,0 0 1,0 0-1,2-2-2,58-48 22,-56 44-19,1 1 3,0-1 0,-1-1 0,0 0 0,-1 0 0,1-1-1,-2 0 1,1 0 0,-1-1 0,-1 0 0,1 0 0,-2-1 0,1 0 0,0-6-6,1-3 18,-2 0 1,-1 0-1,0 0 0,-1-1 0,-1 1 0,-1-20-18,0 34 13,-1 1 0,0 0 0,0-1 0,0 1 0,-1 0 0,0 0-1,0 0 1,-2-5-13,3 10 3,0-1 0,0 0 0,0 0 0,0 1 0,0-1 0,0 0 0,0 1-1,-1 0 1,1-1 0,0 1 0,-1 0 0,1 0 0,-1 0 0,1 0 0,-1 0 0,0 0 0,1 0-1,-1 0 1,0 1 0,1-1 0,-1 1 0,0 0 0,0-1 0,1 1 0,-1 0 0,0 0 0,0 1 0,0-1-3,-4 2-1,0 0 1,0 1 0,0 0 0,0 1 0,1-1-1,-1 1 1,1 0 0,0 1 0,0-1-1,0 1 1,0 0 0,1 1 0,0-1 0,0 1-1,0 0 1,0 1 0,1-2 2,-13 17 12,1 1-1,1 1 0,1 1 1,1 0-1,1 1 0,1 0 1,-4 16-14,13-40 0,-18 83 22,18-80-17,0 0 1,1 1-1,0-1 0,-1 0 1,2 1-1,-1-1 0,0 0 1,1 1-1,0-1 0,0 0 1,1 0-1,-1 0 1,1 0-1,0 0 0,0 0-5,-2-4 3,1-1-1,-1 1 1,1-1-1,-1 1 1,1-1-1,0 1 1,-1-1 0,1 0-1,-1 1 1,1-1-1,0 0 1,-1 0-1,1 1 1,0-1-1,-1 0 1,1 0-1,0 0 1,-1 0-1,1 0 1,0 0 0,0 0-1,-1 0 1,1-1-1,0 1 1,-1 0-1,1 0 1,-1-1-1,1 1 1,0 0-1,-1-1 1,1 1-3,22-28 25,-12 11-24,-2-1-1,0 0 0,0 0 1,0-6-1,-1 4 0,0 1 1,0 0 0,-1-1 0,-1 0 0,-1 0 0,0 0 0,-2-1 0,0 0 0,0-5-1,-6-62-3,3 88 1,0-1 1,0 1 0,0-1-1,0 1 1,0-1-1,-1 0 1,1 1-1,0-1 1,0 1 0,-1-1-1,1 1 1,0-1-1,-1 1 1,1-1-1,0 1 1,-1 0-1,1-1 1,0 1 0,-1 0-1,1-1 1,-1 1-1,1 0 1,-1-1-1,1 1 1,0 0 0,-1 0-1,1 0 1,-1-1-1,1 1 1,-1 0-1,1 0 1,-1 0-1,1 0 1,-1 0 0,1 0-1,-1 0 1,1 0-1,-1 1 1,1-1-1,-1 0 1,1 0-1,-1 0 1,1 1 0,-1-1 1,-21 15-68,17-9 62,-1 0 1,1 1-1,0 0 0,1 0 0,-1 0 0,1 1 1,-3 8 5,-1 0-2,-5 13 4,1 1 0,1 0 0,1 1 0,2 0 0,1 1 0,0 0 0,2 1-2,4-27 4,0 0-1,0 1 0,1-1 0,-1 1 1,1-1-1,1 0 0,-1 1 0,1-1 1,-1 0-1,2 1 0,-1-1 1,1 0-1,-1 0-3,0-5 1,-1-1 1,0 1 0,1-1-1,-1 1 1,1-1-1,-1 1 1,1-1-1,-1 0 1,1 1-1,-1-1 1,1 0-1,-1 1 1,1-1 0,-1 0-1,1 0 1,-1 0-1,1 0 1,0 1-1,-1-1 1,1 0-1,-1 0 1,1 0-1,-1 0 1,1 0 0,0-1-1,-1 1 1,1 0-1,-1 0 1,1 0-1,-1-1 1,1 1-1,-1 0 1,1 0-1,-1-1 1,1 1 0,-1-1-1,1 1 1,-1 0-1,1-1 1,-1 1-1,0-1 1,1 1-1,-1-1 1,0 0 0,1 1-1,-1-1 1,0 1-1,0-1 1,1 0-1,-1 1-1,2-2-1,16-20-19,0-1 1,-2-1-1,10-18 20,-6 11-9,3-9-17,-2 0 0,14-36 26,-13 11-128,-9 27-32,-13 38 157,0 0 0,0 0 0,-1 0-1,1 0 1,0 0 0,0 0 0,-1 0 0,1 0 0,0 0 0,0 0 0,0 0 0,-1 0-1,1 0 1,0 0 0,0-1 0,0 1 0,-1 0 0,1 0 0,0 0 0,0 0 0,0 0 0,-1 0-1,1-1 1,0 1 0,0 0 0,0 0 0,0 0 0,-1-1 0,1 1 0,0 0 0,0 0 0,0 0-1,0-1 1,0 1 0,0 0 0,0 0 0,0-1 0,0 1 0,-1 0 0,1 0 0,0-1 0,0 1-1,0 0 1,0-1 0,0 1 0,1 0 3,-28 31-124,-74 131 75,90-144 46,0 1-1,1 0 1,1 0 0,1 1 0,-1 3 3,7-16-2,-12 56-39,14-63 38,0 0 0,0 1 0,1-1-1,-1 0 1,0 1 0,0-1 0,0 1 0,1-1 0,-1 0 0,0 1-1,0-1 1,0 0 0,1 0 0,-1 1 0,0-1 0,1 0-1,-1 0 1,0 1 0,1-1 0,-1 0 0,0 0 0,1 0 0,-1 0-1,0 0 1,1 1 0,-1-1 0,0 0 0,1 0 0,-1 0-1,0 0 1,1 0 0,-1 0 0,0 0 0,1-1 0,-1 1 0,0 0-1,1 0 1,-1 0 0,0 0 0,1 0 0,-1-1 0,0 1-1,1 0 1,-1 0 0,0-1 0,1 1 0,-1 0 0,0 0 0,0-1-1,0 1 1,1 0 0,-1-1 3,97-93-947,-6-4 496,-57 47 411,-34 50 28,1 1 0,-1 0 0,0-1 0,1 1 0,-1 0 0,0-1 0,0 1 0,0-1-1,1 1 1,-1-1 0,0 1 0,0 0 0,0-1 0,0 1 0,0-1 0,1 1 0,-1-1-1,0 1 1,0-1 0,0 1 0,0-1 0,0 1 0,-1-1 0,1 1 0,0-1 0,0 1-1,0 0 1,0-1 0,0 1 0,0-1 0,-1 1 0,1-1 0,0 1 0,0 0 0,0-1-1,-1 1 1,1 0 0,0-1 0,-1 1 0,1 0 0,0-1 0,-1 1 0,1 0 0,0 0-1,-1-1 1,1 1 0,0 0 0,-1 0 0,1 0 12,-21 7-2155,21-7 2045,0 1 1,0-1-1,-1 1 0,1-1 1,0 0-1,-1 1 0,1-1 1,0 0-1,-1 1 1,1-1-1,0 0 0,-1 0 1,1 0-1,-1 1 0,1-1 1,-1 0-1,1 0 1,0 0-1,-1 0 0,1 0 1,-1 0-1,1 0 0,-1 0 1,1 0-1,0 0 1,-1 0-1,1 0 0,-1 0 1,1 0-1,-1 0 0,1-1 1,0 1-1,-1 0 110,-1-1-222,-8-2-1414,9 3-755</inkml:trace>
  <inkml:trace contextRef="#ctx0" brushRef="#br0" timeOffset="5">750 3549 3481,'10'-9'191,"14"-18"918,-8-7 286,-14 30-1226,-1 0-1,1 0 1,0 0-1,-1-1 1,0 1-1,0 0 1,0 0-1,0-1 1,-1 1-1,0-1 1,1 1 0,-1 0-1,-1-5-168,1 8 19,1-3 87,-1-1 0,0 0 0,-1 1 0,1-1 0,0 0 0,-1 1 0,0-1 0,0 0 0,0 1 0,-1 0 0,1-1 0,-1 1 0,0 0 0,0-1-106,-36-48 380,36 49-364,0 0-1,0 0 1,-1 0 0,1 0-1,-1 0 1,0 1-1,0 0 1,0 0 0,0 0-1,0 0 1,0 0-1,-1 1 1,1-1 0,-1 1-1,0 0 1,0 0-1,0 1 1,1-1 0,-1 1-1,0 0 1,0 1-1,-1-1 1,-2 1-16,5 0 0,1 0 0,0 1 0,-1-1 0,1 1 0,0-1 0,-1 1 0,1 0 0,0 0 0,0-1 0,0 1 0,0 0 0,0 0 0,0 1 0,0-1 0,0 0 0,0 0 0,0 0 0,0 1 0,1-1 0,-1 1 0,0-1 0,0 1 0,-6 14-1,0 1 1,1 0-1,0 0 0,1 1 1,1 0-1,0 0 0,1 0 1,1 1-1,0-1 1,2 2 0,-2-9-1,-20 221 16,21-212-15,-2 42 5,-2 0 1,-4 3-6,5-34 9,0 0 1,2 0 0,1 9-10,1-36 3,2-9 15,1-14 130,3-28 249,-2-1 0,-2 1 0,-2-1 0,-1 0 0,-6-39-397,-17-132 244,22 208-227,-28-128 495,17 111 292,13 28-802,0 0 0,0 0 0,0 0-1,0-1 1,0 1 0,0 0-1,0 0 1,0 0 0,-1 0-1,1 0 1,0-1 0,0 1 0,0 0-1,0 0 1,0 0 0,-1 0-1,1 0 1,0 0 0,0 0-1,0 0 1,0 0 0,-1 0 0,1 0-1,0 0 1,0 0 0,0 0-1,0 0 1,-1 0 0,1 0-1,0 0 1,0 0 0,0 0 0,0 0-1,-1 0 1,1 0 0,0 0-1,0 0 1,0 1 0,0-1-1,0 0 1,0 0 0,-1 0 0,1 0-1,0 0 1,0 0 0,0 1-1,0-1 1,0 0 0,0 0-1,0 0 1,0 0 0,-1 1 0,1-1-1,0 0 1,0 0 0,0 0-1,0 1 1,0-1-2,-11 39-81,6-9 71,0 1 0,1 0 1,2 0-1,1 0 0,0 0 1,3 0-1,0 0 0,1-1 0,2 1 1,0-1-1,3 4 10,26 80 32,-26-101-12,-6-25 40,5-75 104,-8-132 55,2 140-211,-1 27 1,-1 0 0,-5-32-9,2 59 71,1 24 63,1 2-136,1 0 0,0 1 1,0-1-1,-1 0 0,1 1 1,0-1-1,0 1 0,0 0 1,1-1-1,-1 1 0,0 0 1,0 0-1,1-1 0,-1 1 1,1 0-1,-1 1 2,-12 62-3,2 0 0,2 0 0,-1 58 3,8-56 15,2-1 0,5 37-15,-5-96 3,7 24 34,-5-28-14,-1-5-16,-1 1-3,19-107 108,-5-48 74,-10 4-74,-4 139-37,-1 0-1,0 0 1,-1 0-1,0 0 0,-2-6-74,4 19 6,0-1 0,0 1-1,-1-1 1,1 1 0,0-1-1,0 1 1,-1-1 0,1 1-1,0 0 1,-1-1 0,1 1 0,0 0-1,-1-1 1,1 1 0,0 0-1,-1-1 1,1 1 0,-1 0-1,1 0 1,0 0 0,-1-1-1,1 1 1,-1 0 0,1 0-1,-1 0 1,1 0 0,-1 0-1,1 0 1,-1 0 0,1 0-1,-1 0 1,1 0 0,0 0-1,-1 0 1,1 0 0,-1 1-1,1-1 1,-1 0 0,1 0-1,0 1 1,-1-1 0,1 0 0,-1 1-1,1-1 1,0 0 0,-1 1-1,1-1 1,0 0 0,0 1-1,-1-1 1,1 1 0,0-1-1,0 1 1,-1-1 0,1 1-1,0-1 1,0 1 0,0-1-1,0 1 1,0-1 0,0 1-1,-1-1 1,1 1 0,0-1-1,0 1 1,1 0-6,-28 89-29,22-68 27,-7 41-6,2 1 0,2 0 0,3 1 0,2 0 0,3 0 0,3 17 8,-2-59-2,0 1 0,1-1 0,1 1 0,1-1-1,1 0 1,3 6 2,-7-23-15,1 0-1,-1 0 1,1 0 0,1 0-1,-1-1 1,1 1-1,0-1 1,0 0 0,0 0-1,0 0 1,1 0-1,0-1 1,0 0 0,0 0-1,0 0 1,0 0-1,1-1 1,-1 0 0,1 0-1,0 0 1,0 0-1,0-1 1,0 0 0,4 0 15,-1 0-19,0-1 1,0-1-1,0 0 1,-1 0-1,1-1 0,0 0 1,0-1-1,-1 0 1,1 0-1,0-1 1,4-2 18,62-45-6,-55 37 10,-1 0-1,0-1 0,-1-1 0,-1-1 0,11-13-3,47-57 32,-53 73 8,-20 14-16,-16 78-2,-21 7-49,14-36 24,-110 254-18,127-291 22,-1 0 1,2 1-1,-1-1 0,2 1 1,-2 9-2,-10 13-19,17-28-4,2-7 20,-1 0-1,1-1 0,0 1 0,-1-1 0,1 0 1,0 0-1,-1-1 0,1 1 0,-1-1 1,1 0-1,-1 0 0,1 0 0,-1 0 0,1-1 1,-1 0-1,0 0 0,0 0 0,1 0 1,-2-1-1,1 1 0,0-1 0,0 0 0,0 0 4,0 0-1,31-27-19,-1-2 0,-2-1 0,-1-2 0,0-2 20,-6 7-12,1 1 0,2 1 0,0 2 0,27-19 12,-47 39 1,1 1-1,0 0 0,0 1 1,1 0-1,-1 0 1,1 1-1,8-2 0,-17 5 1,1 0 0,-1 0 0,1-1 1,-1 1-1,1 1 0,-1-1 0,1 0 0,-1 0 1,1 0-1,-1 0 0,1 0 0,-1 0 0,0 1 0,1-1 1,-1 0-1,1 0 0,-1 1 0,1-1 0,-1 0 0,0 1 1,1-1-1,-1 0 0,0 1 0,1-1 0,-1 1 1,0-1-1,0 1 0,1-1 0,-1 1 0,0-1 0,0 1 1,1-1-1,-1 1 0,0-1 0,0 1 0,0-1 0,0 1 1,0 0-1,0-1 0,0 1 0,0-1 0,0 1 1,0-1-1,0 1 0,0 0 0,0-1 0,0 1 0,-1-1 1,1 1-1,0-1 0,0 1 0,0-1 0,-1 1 0,1-1 1,0 1-1,-1-1 0,1 0 0,0 1 0,-1-1-1,-27 55 59,-183 333 374,179-308-407,29-43-52,3-37 25,0 0-1,0 1 0,0-1 1,1 0-1,-1 0 0,0 1 1,0-1-1,1 0 0,-1 0 0,0 0 1,0 1-1,1-1 0,-1 0 1,0 0-1,0 0 0,1 0 1,-1 0-1,0 0 0,1 0 0,-1 0 1,0 1-1,0-1 0,1 0 1,-1-1-1,0 1 0,1 0 1,-1 0-1,0 0 0,1 0 1,-1 0-1,0 0 0,0 0 0,1 0 1,-1-1-1,0 1 0,0 0 1,1 0-1,-1 0 0,0-1 1,0 1-1,1 0 2,-1-1-4,9-6-4,0 0-1,0-1 1,-1-1-1,0 0 1,-1 0-1,0 0 1,0-1 0,-1 0-1,0-1 1,1-3 8,-1 5-9,177-273-75,-174 268 88,5-9 25,0-1 1,-2 0 0,8-19-30,-20 43 9,1-1 0,-1 1 0,1-1 0,-1 0 0,1 0 0,-1 1 0,1-1 0,-1 0 0,0 0 0,1 1 0,-1-1 0,0 0 1,0 0-1,0 0 0,1 0 0,-1 0 0,0 1 0,0-1 0,0 0 0,0 0 0,0 0 0,0 0 0,0 0 0,-1 0 0,1 1 0,0-1 0,0 0 0,-1 0 0,1 0 0,0 0 0,-1 1 0,1-1 0,0 0 0,-1 0 0,1 1 0,-1-1 0,1 0 0,-1 1 0,1-1 0,-1 1 1,0-1-1,1 1 0,-1-1 0,0 1 0,1-1 0,-1 1 0,0 0 0,1-1 0,-2 1-9,-1 0 7,0 1 1,0-1-1,-1 1 1,1 0-1,0 0 1,0 0-1,0 0 0,0 1 1,0-1-1,0 1 1,0 0-1,1 0 1,-1 0-1,0 0 1,1 1-1,-1 0 1,1-1-1,0 1 0,0 0-7,-1 1 4,-18 19-2,0 2-1,2 1 0,1 0 1,-4 9-2,13-20 0,-16 27 5,1 1 0,1 2 1,-15 43-6,29-49-39,9-38 35,0-1 0,1 1 0,-1 0 0,0-1 0,0 1 0,1 0 0,-1-1 0,1 1 0,-1-1 0,0 1 0,1 0 0,-1-1 0,1 1 0,-1-1 0,1 0 0,-1 1 0,1-1 0,-1 1 0,1-1 0,0 0 0,-1 1 0,1-1 0,0 0 1,-1 0-1,1 0 0,-1 0 0,1 1 0,0-1 0,-1 0 0,1 0 0,0 0 0,-1-1 0,1 1 0,0 0 0,-1 0 0,1 0 0,-1 0 0,1-1 0,0 1 0,-1 0 0,1-1 0,-1 1 0,1-1 0,-1 1 0,1-1 0,0 1 4,45-49-76,89-85-15,-19 21 94,-27 10 13,7-38 35,-93 138-42,-2 3-7,-1 0 0,0 0 0,1 0 0,-1-1 0,0 1 0,1 0 0,-1 0 0,0 0 0,0-1 0,1 1 0,-1 0 0,0 0 0,0-1 0,1 1 0,-1 0 0,0 0 0,0-1 0,0 1 0,0 0 0,1-1 0,-1 1 0,0 0 0,0-1 0,0 1 0,0-1 0,0 1 0,0 0 0,0-1 0,0 1 0,0 0 0,0-1 0,0 1 0,0-1 0,0 1 0,0 0 0,0-1 0,0 1 0,0 0 0,0-1 0,0 1 0,0 0 0,-1-1 0,1 1 0,0 0 0,0-1 0,0 1-2,-1 0 4,0-1 1,1 1-1,-1 0 0,0 0 1,1-1-1,-1 1 0,0 0 1,0 0-1,1 0 0,-1 0 1,0 0-1,1 0 0,-1 1 1,0-1-1,1 0 0,-1 0 1,0 0-1,1 1 0,-1-1 1,0 0-1,1 1 0,-1-1 1,0 1-1,1-1 0,-1 1 1,1-1-1,-1 1 0,1 0 1,-1-1-1,1 1 0,0 0 1,-1-1-1,1 1 0,-1 0 1,1-1-1,0 1 0,0 0 1,-1 0-5,-1 3-12,-89 126 4,55-70 22,13-21-5,-1-1-1,-21 24-8,41-58 1,0 1-3,0 0 0,0 0 1,0 0-1,0 1 0,1 0 0,0 0 1,0 0-1,-1 3 2,-7 24-19,11-33 17,0 1 1,-1-1-1,1 0 0,0 0 1,0 1-1,0-1 0,0 0 1,0 1-1,-1-1 0,1 0 1,0 1-1,0-1 0,0 0 1,0 1-1,0-1 0,0 0 1,0 1-1,0-1 0,0 1 1,0-1-1,0 0 0,0 1 0,0-1 1,0 0-1,0 1 0,0-1 1,1 0-1,-1 1 0,0-1 1,0 0-1,0 1 0,0-1 1,1 0-1,-1 0 0,0 1 1,0-1-1,0 0 0,1 0 1,-1 1-1,0-1 0,0 0 0,1 0 1,-1 0-1,0 0 0,1 1 1,-1-1-1,0 0 0,0 0 1,1 0-1,-1 0 0,0 0 1,1 0-1,-1 0 0,0 0 1,1 0-1,-1 0 0,0 0 1,1 0-1,-1 0 0,0 0 1,0 0-1,1 0 0,-1-1 0,0 1 1,1 0 1,4-1-7,0 1 0,-1-1-1,1-1 1,0 1 0,0-1 0,-1 0 0,1 0 0,-1 0-1,1-1 1,-1 0 0,0 0 0,0 0 0,0-1 0,0 1 0,0-2 7,49-68-67,-38 49 43,44-60-82,-9 2 19,-47 77 83,0 0-1,0 0 1,0-1-1,0 0 1,-1 0-1,0 1 1,0-1-1,0-1 1,-1 1-1,0 0 1,0-3 4,-1 9-1,1 0 0,-1 0 1,0-1-1,0 1 1,0 0-1,0-1 0,0 1 1,0 0-1,0-1 1,0 1-1,0 0 0,-1 0 1,1-1-1,0 1 0,0 0 1,0-1-1,0 1 1,0 0-1,0 0 0,0-1 1,-1 1-1,1 0 1,0 0-1,0-1 0,0 1 1,0 0-1,-1 0 1,1 0-1,0-1 0,0 1 1,-1 0-1,1 0 0,0 0 1,0 0-1,0 0 1,-1 0-1,1 0 0,0-1 1,-1 1-1,1 0 1,0 0-1,0 0 0,-1 0 1,1 0-1,0 0 0,0 0 1,-1 1-1,1-1 1,0 0-1,0 0 0,-1 0 1,1 0-1,0 0 1,0 0-1,-1 0 0,1 1 1,-16 9-57,9-3 49,0 1 0,1-1 1,0 1-1,0 1 1,0-1-1,1 1 0,0 1 1,1-1-1,-3 7 8,1-4 1,-97 173 29,35-75-19,61-101-9,0 0 0,1 1-1,0 0 1,0 0 0,1 0 0,0 1-1,1 0 1,0 0 0,0 0 0,1 1 0,0 0-1,0 2-1,3-12 1,1 0-1,-1-1 1,0 1-1,1 0 1,-1 0-1,1 0 1,0 0-1,-1-1 0,1 1 1,0 0-1,0-1 1,0 1-1,0-1 1,0 1-1,0-1 1,0 0-1,0 1 1,1-1-1,-1 0 1,0 0-1,1 0 0,-1 0 1,1 0-1,-1 0 1,1-1-1,-1 1 1,1 0-1,-1-1 1,1 0-1,-1 1 1,1-1-1,0 0 0,-1 0 1,1 0-1,0 0 0,6 1 1,-1-1 0,0 0 1,0 0-1,0-1 0,1 0 0,-1-1 0,0 1 0,0-2 0,0 1 0,-1-1 0,1 0 0,0-1 0,-1 0 0,0 0 0,3-3-1,7-5 8,0-2 0,-1 0-1,-1-1 1,5-7-8,19-14 17,-18 16-1,-23 15 3,3 7 0,-14 14-17,-23 40-10,-24 7 47,28-38-20,25-20-7,-1-1-1,0 0 1,0-1 0,0 0 0,-1-1 0,1 0 0,-1-1-1,1 0 1,-1-1 0,1 0 0,-4-1-12,-9 1 32,-18-2 9,-1-2-1,1-3 1,0-1-1,1-2 1,0-3-1,-9-5-40,35 13-8,-1 1 1,0 0-1,0 1 0,0 1 0,0 0 0,0 1 0,-6 1 8,0 2-18,14 3-77,7 1 35,-1-5 57,0 0 0,0 0-1,0 0 1,0 0 0,1-1 0,-1 1-1,0 0 1,0 0 0,1 0-1,-1 0 1,1 0 0,-1 0 0,1 0-1,-1-1 1,1 1 0,-1 0 0,1-1-1,-1 1 1,1 0 0,0-1 0,-1 1-1,1 0 1,0-1 0,0 0 0,-1 1-1,1-1 1,0 1 0,0-1 3,2 2-5,20 12-2,1-1 0,1-1 0,0-1 0,1-2 0,-1-1 0,2-2 0,-1 0 0,0-2 0,1-2 0,0-1 0,-1-1 0,1-1 0,0-2 7,115-16-16,-54 1 32,-83 17-8,14-7 68,-21 5-16,-44-11 51,27 11-102,-40-11-6,-91-16-119,6 19-248,-95 26 87,213-9 202,25-2-97,11-1 62,-7-2 103,13 1-11,-1-1 0,1 0 1,0-1-1,-1-1 1,4-1 17,21-1-4,120 14-48,-118-7 54,0-3 0,0-1 1,-1-3-1,23-5-2,78-24 49,-138 32-44,0-1 0,-1 1 1,1-1-1,0 0 0,-1-1 0,1 1 0,-1-1 0,0 0 0,1 0 0,-1 0 0,0 0 1,1-1-6,10-13 476,-27 7 2,-19-1-447,0 2 0,-1 1-1,-3 2-30,-126-2-10,56 3-36,75 7 26,-1 2-1,1 1 0,-7 4 21,-51 8-12,88-18 9,1-1-1,0 1 1,-1 0 0,1 0 0,-1 0 0,1 0 0,0 0 0,-1 0 0,1 0-1,-1 0 1,1 1 0,0-1 0,-1 0 0,1 0 0,0 0 0,-1 0-1,1 1 1,-1-1 0,1 0 0,0 0 0,-1 1 0,1-1 0,0 0 0,0 1-1,-1-1 1,1 0 0,0 1 0,-1-1 0,1 0 0,0 1 0,0-1-1,0 1 1,0-1 0,-1 1 0,1-1 0,0 0 0,0 1 0,0-1 0,0 1-1,0-1 1,0 1 0,0-1 0,0 1 0,0-1 0,0 1 0,0-1-1,0 1 1,0-1 0,0 0 0,0 1 0,1-1 0,-1 1 0,0-1 0,0 1-1,0-1 1,1 0 0,-1 1 0,0-1 0,0 1 0,1-1 3,35 0-64,92-30 28,-83 17 21,1 3 0,6 1 15,58-6 0,-7-16 7,-44-2 5,-40 19 9,-18 14-18,0 0 0,-1 0 0,1 0 0,0 0 0,-1 0-1,1-1 1,-1 1 0,1 0 0,0 0 0,-1-1 0,1 1-1,-1-1 1,1 1 0,-1 0 0,1-1 0,-1 1 0,1-1-1,-1 0 1,1 1 0,-1-1 0,0 1 0,1-1 0,-1 0-1,0 1 1,1-1 0,-1 0 0,0 1 0,0-1 0,1 0 0,-1 0-1,0 1 1,0-1 0,0 0 0,0 0 0,0 1 0,0-1-1,0 0 1,0 0 0,0 0 0,0 1 0,-1-1 0,1 0-1,0 1 1,0-1 0,0 0 0,-1 0 0,1 1 0,0-1-1,-1 1 1,1-1 0,-1 0 0,1 1 0,-1-1 0,1 1-3,-3-3 10,-1 0 0,1 0 0,-1 1 0,0-1-1,0 1 1,1 0 0,-1 1 0,0-1 0,0 1 0,0 0 0,-1 0 0,1 0 0,0 1 0,0-1 0,0 1 0,-2 1-10,-2-2 7,-40 1 0,1 3-1,-1 2 0,1 3 0,0 1 0,-39 16-6,62-18-3,1 2 0,0 0 0,0 2 0,0 1 0,1 1 0,1 1 0,-20 17 3,-28 24-3,66-53 1,0 0 0,-1 0 0,1 0 0,0 0 0,1 1 0,-1-1 0,0 1 0,1 0 0,-1 0 0,1 0 0,0 1 0,-1-1 0,1 1 0,1-1 0,-1 1 0,0 2 2,1-6-1,1 1 0,0-1 0,0 1 0,0-1 0,0 1 0,0-1 0,0 1 0,0-1 0,0 1 0,0-1-1,0 1 1,0-1 0,0 1 0,0-1 0,0 1 0,0-1 0,1 1 0,-1-1 0,0 1 0,0-1 0,0 1 0,1-1 0,-1 0 0,0 1 0,0-1 0,1 1 0,-1-1 0,0 0 0,1 1-1,-1-1 1,0 0 0,1 0 0,-1 1 0,1-1 0,-1 0 0,0 0 0,1 0 0,-1 1 0,1-1 0,-1 0 0,1 0 0,-1 0 0,1 0 1,23 1-8,-6-4 2,1-1 1,-1-1-1,0-1 1,0-1-1,-1-1 0,1-1 6,108-66-80,-90 52 67,132-96 4,-152 107 11,8-6 8,-1-2-1,0 0 0,-1-1 1,16-23-10,-25 28 32,-13 16-30,0 0 0,0 0 0,-1 0 0,1 0 0,0 0 0,-1 0 0,1 0 0,0 0 0,0 0 0,-1 0 0,1 0-1,0 0 1,0 0 0,-1 0 0,1-1 0,0 1 0,0 0 0,-1 0 0,1 0 0,0-1 0,0 1 0,0 0 0,-1 0 0,1-1 0,0 1 0,0 0 0,0 0 0,0-1 0,-1 1 0,1 0 0,0-1 0,0 1 0,0 0 0,0-1 0,0 1 0,0 0 0,0 0 0,0-1 0,0 1 0,0 0 0,0-1 0,0 1 0,0 0 0,0-1 0,0 1 0,0 0 0,0-1 0,0 1 0,0 0 0,1-1 0,-1 1 0,0 0 0,0-1 0,0 1 0,0 0 0,1 0 0,-1-1 0,0 1 0,0 0 0,0 0 0,1 0 0,-1-1 0,0 1 0,0 0 0,1 0-1,-1 0 1,0 0 0,0 0 0,1 0 0,-1-1-2,-4 0 1,1 0 0,-1 0 0,0 1 0,0-1 0,0 1 0,0 0 0,0 0 0,0 0 0,1 1 0,-5 1-1,-16 3-7,0 2 0,1 2 0,-1 0 0,1 2 0,-17 11 7,-155 112 43,188-129-42,-132 99 23,-173 90 35,264-158-31,45-26-54,16-10-6,-4-2 28,-1 0 0,0-1 0,0 0 0,0-1 0,0 0 0,-1-1 0,1 0 0,-1 0 0,3-3 4,5-3-8,166-107-69,-135 87 69,2-2-9,38-35 17,49-59 40,-123 107 38,-12 20-76,0-1-1,0 1 0,0 0 1,-1 0-1,1-1 0,0 1 0,0 0 1,0 0-1,0-1 0,-1 1 0,1 0 1,0 0-1,0 0 0,0-1 0,-1 1 1,1 0-1,0 0 0,0 0 1,0 0-1,-1 0 0,1 0 0,0-1 1,0 1-1,-1 0 0,1 0 0,0 0 1,0 0-1,-1 0 0,1 0 1,0 0-1,0 0 0,-1 0 0,1 0 1,0 0-1,0 1 0,-1-1 0,1 0 1,0 0-1,0 0 0,-1 0 1,1 0-1,0 1 0,0-1 0,0 0 1,-1 0-1,1 0-1,-3 1 4,-11 4-7,0 1 0,1 0-1,-1 1 1,1 1 0,0 1-1,1 0 1,0 1 3,-20 12 2,-149 90 27,-60 25 14,222-125-40,12-6 1,-1-1 1,0 0 0,-1-1 0,1 0 0,-1 0 0,-5 0-5,14-4 0,0 0 0,0 0 0,0 0 1,0 0-1,0 0 0,0-1 0,0 1 1,0 0-1,0 0 0,0 0 0,0 0 0,0-1 1,0 1-1,-1 0 0,1 0 0,0 0 0,0 0 1,0 0-1,0-1 0,0 1 0,0 0 1,0 0-1,0 0 0,0 0 0,0 0 0,-1 0 1,1 0-1,0 0 0,0-1 0,0 1 1,0 0-1,0 0 0,0 0 0,0 0 0,-1 0 1,1 0-1,0 0 0,0 0 0,0 0 0,0 0 1,0 0-1,-1 0 0,1 0 0,0 0 1,0 0-1,0 0 0,0 0 0,0 0 0,0 0 1,-1 0-1,1 0 0,0 0 0,0 0 1,0 1-1,0-1 0,30-24-27,35-38 7,107-69-43,-116 81 43,-1-2 0,13-21 20,47-53-6,-78 92 4,-37 34 2,0 0 0,0 0 0,-1 0 0,1 0 0,0 0 0,0 0 0,0 0 0,0 0 0,0 0 0,0 0 0,-1-1-1,1 1 1,0 0 0,0 0 0,0 0 0,0 0 0,0 0 0,0 0 0,0 0 0,0 0 0,-1-1 0,1 1 0,0 0 0,0 0-1,0 0 1,0 0 0,0 0 0,0 0 0,0-1 0,0 1 0,0 0 0,0 0 0,0 0 0,0 0 0,0 0 0,0-1 0,0 1-1,0 0 1,0 0 0,0 0 0,0 0 0,0 0 0,0-1 0,0 1 0,0 0 0,0 0 0,0 0 0,0 0 0,0 0 0,1-1-1,-1 1 1,0 0 0,0 0 0,0 0 0,0 0 0,0 0 0,0 0 0,0 0 0,0 0 0,0-1 0,1 1 0,-1 0-1,0 0 1,0 0 0,0 0 0,0 0 0,0 0 0,0 0 0,-26 14-63,-248 235 35,89-98 38,82-60 24,90-80-36,13-6-1,2-5 3,-1 0-1,1 0 1,-1 0 0,1-1-1,0 1 1,-1 0-1,1-1 1,-1 1 0,1-1-1,-1 0 1,1 1-1,-1-1 1,1 0 0,-1 0-1,0 0 1,1 0-1,0-1 1,56-43-9,73-65-38,-85 69 40,-2-3 0,-2-2-1,-1-2 1,18-29 7,-55 71 1,0 1 3,0-1 0,0 0 0,0 0 0,-1 0 0,1 0 0,-1-1 0,0 0 0,-1 1 0,1-3-4,-2 7 5,-1 1 0,0-1 0,1 0 0,-1 1 0,0-1 0,0 0 0,0 0 0,0 1-1,0-1 1,0 0 0,0 0 0,-1 1 0,1-1 0,0 0 0,-1 0 0,1 1 0,-1-1-1,0 1 1,1-1 0,-1 0 0,0 1 0,0 0 0,0-1 0,0 1 0,0-1 0,0 1-1,0 0 1,0 0 0,0 0 0,-1 0 0,1 0 0,0 0 0,-1 0-5,-1-1 4,-1 0 1,1 0-1,-1 0 1,0 0-1,1 1 1,-1-1 0,0 1-1,0 0 1,1 1-1,-1-1 1,0 1-1,0 0 1,0 0-1,0 0 1,-3 1-5,-7 4-3,0 0-1,0 1 1,1 1 0,-1 0 0,1 1 0,1 1 0,0 0-1,-8 8 4,-11 12 11,2 1 0,2 2-1,0 1 1,2 1 0,1 2-1,1 0 1,2 2 0,0 2-11,8-16 0,0 0 0,1 1 0,1 0 0,1 1 0,-3 13 0,0 31-2,13-68 3,0 0-1,0 0 1,0 0-1,0 1 0,1-1 1,-1 0-1,0 0 1,1 0-1,-1 0 0,1 0 1,0 1-1,-1-1 1,1 0-1,0-1 0,0 1 1,0 0-1,0 0 1,1 0-1,-1-1 0,1 2 0,0-2 1,-1-1-1,0 1 0,1-1 0,-1 1 1,0-1-1,1 1 0,-1-1 0,0 0 0,1 0 1,-1 0-1,0 0 0,1 0 0,-1 0 0,0 0 1,1-1-1,-1 1 0,0-1 0,1 1 1,-1-1-1,0 1 0,1-1 0,-1 0 0,0 0 1,0 0-1,1 0 0,9-10 1,0 0 0,0-1 0,0 0 0,-1-1 1,-1-1-1,0 0 0,-1 0 0,7-15-1,-4 5 13,-1-1 0,0 0 0,-2-1-1,0 0 1,-1-5-13,-5 20 5,0-1 0,-1 0-1,0 1 1,0-1 0,-1 0 0,-1 1 0,0-1-1,0 0 1,-1 1 0,0-1 0,0 1-1,-2-3-4,-17-32 33,21 45-34,-1 0 0,0 0 0,0 0 1,1 0-1,-1 0 0,0 0 1,0 0-1,0 0 0,0 1 0,0-1 1,0 0-1,0 1 0,0-1 1,0 0-1,0 1 0,0 0 1,-1-1-1,1 1 0,0 0 0,0 0 1,0 0-1,-1 0 0,1 0 1,0 0-1,0 0 0,0 0 0,0 0 1,-1 1-1,1-1 0,0 0 1,0 1-1,0-1 0,0 1 1,0 0-1,0-1 0,0 1 1,-29 44-44,14-11 48,1 1-1,2 0 1,-8 31-4,19-57 1,-19 49 0,15-43 6,0 0-1,1 0 1,0 1-1,1 0 1,1 0-1,-2 15-6,5-29 1,-1 0 0,1-1 0,0 1 0,0-1 0,0 1 0,0 0 0,0-1 0,0 1 0,0 0 0,1-1 0,-1 1 0,0 0 0,1-1 0,-1 1 0,1-1 0,0 1 0,-1-1 0,1 1 0,0-1 0,0 0 0,0 1 0,-1-1 0,1 0 0,0 0 0,1 0 0,-1 0 0,0 0 0,0 0 0,0 0 0,0 0 0,1 0 0,-1-1 0,1 1-1,9-11 25,26-57-17,-18 24-6,-2 9 4,-1-1 1,-2-1 0,-1-1 0,-2 0-1,-1-1 1,-1 0 0,1-18-7,-6-4 23,-4 44-5,0 16-17,0-1-1,0 1 1,-1-1 0,1 1-1,0 0 1,0-1-1,-1 1 1,1-1 0,0 1-1,-1 0 1,1-1-1,0 1 1,-1 0 0,1 0-1,0-1 1,-1 1-1,1 0 1,0 0 0,-1 0-1,1 0 1,-1-1-1,1 1 1,-1 0 0,1 0-1,0 0 1,-1 0-1,1 0 1,-1 0 0,1 0-1,0 0 1,-1 0 0,1 1-1,-1-1 1,1 0-1,0 0 1,-1 0 0,1 0-1,-1 1 1,1-1-1,0 0 1,-1 0 0,1 1-1,0-1 1,-1 0-1,1 1 1,0-1 0,0 0-1,-1 1 1,1-1-1,0 1 1,0-1 0,0 1-1,-1-1-4,-7 8-2,0 1 0,1-1 1,1 1-1,-1 1 0,1 0 0,1 0 0,-1 0 0,1 1 0,-3 10 6,-3 4 0,-39 94 20,31-71-5,-1-1-1,-2-1 1,-7 7-15,7-19 18,15-24-1,0 1 0,1 0 0,0 0 0,0 0 0,-2 9-17,7-17 7,0 0 1,0 0 0,-1 0 0,1 0 0,0 0 0,-1-1 0,1 1 0,-1-1 0,0 1-1,0-1 1,0 0 0,-1 1-8,2-2 26,2-2-4,35-67 10,18-49-54,-18 19 14,-23 59 6,-1-1 0,-1 0 0,-2-1 0,3-34 2,-11 67-1,-2-20-16,-8 42-75,-6 34 60,-18 73 28,19 11-8,14-95 19,1 0 0,1 0 1,3 6-8,-5-39 2,0-1 0,1 0 0,-1 0 0,1 0 0,-1 0 0,1 0 0,0 0 0,0 0 0,0 0 0,1-1 0,-1 1 0,1 0 0,-1-1 0,1 1 0,0-1 0,-1 1 1,1-1-1,0 0 0,0 0 0,1 0 0,-1-1 0,0 1 0,0 0 0,1-1-2,-3-1 3,1 1 1,-1-1-1,1 0 1,-1 0-1,0 0 1,1 0-1,-1 0 0,1 1 1,-1-1-1,1 0 1,-1 0-1,0 0 1,1 0-1,-1-1 1,1 1-1,-1 0 0,1 0 1,-1 0-1,0 0 1,1 0-1,-1-1 1,1 1-1,-1 0 0,0 0 1,1-1-1,-1 1 1,0 0-1,1-1 1,-1 1-1,0 0 1,1-1-1,-1 1 0,0-1 1,0 1-1,0 0 1,1-1-1,-1 1 1,0-1-1,0 1 1,0-1-1,0 1 0,1-1 1,-1 1-1,0-1 1,0 1-1,0-1 1,0 1-1,0-1 1,0 1-1,0-1 0,-1 1 1,1-1-1,0 1-3,0-1-1,0-66 120,-6-252 194,0 123-297,5 183-18,1 13 0,0-1 0,0 1 0,0 0 0,-1-1-1,1 1 1,0 0 0,0 0 0,-1 0 0,1-1 0,0 1 0,0 0 0,-1 0 0,1 0 0,0 0 0,-1 0 0,1 0 0,0-1 0,0 1 0,-1 0 0,1 0 0,0 0 0,-1 0 0,1 0 0,0 0 0,-1 0 0,1 1-1,0-1 1,-1 0 0,1 0 0,0 0 0,0 0 0,-1 0 0,1 0 0,0 1 0,0-1 0,-1 0 0,1 0 0,0 1 0,0-1 0,-1 0 0,1 0 0,0 1 0,0-1 0,0 0 0,-1 1 0,1-1 0,0 0 0,0 1 0,0-1-1,0 0 1,0 1 0,0-1 0,0 0 0,0 1 0,0-1 0,0 0 0,0 1 0,0-1 0,0 0 0,0 1 2,-18 57-88,9-21 74,1 1 1,2 1-1,1-1 0,-1 39 14,-11 87-1,2-46 33,5-50 24,-1-40 16,9-25-1,1-3-68,1 0 1,0 0 0,-1 0 0,1 0-1,-1-1 1,1 1 0,-1 0 0,1 0-1,-1-1 1,1 1 0,0 0 0,-1-1-1,1 1 1,0-1 0,-1 1-1,1-1 1,0 1 0,0-1 0,-1 1-1,1-1 1,0 1 0,0-1 0,-1 1-1,1-1 1,0 1 0,0-1 0,0 1-1,0-1 1,0 1 0,0-1-1,0 0 1,0 1 0,0-1 0,0 1-1,0-1 1,0 0-4,0-4 7,8-62 42,-1-13-38,-1 37 5,-5-52 15,12 13-23,-6 29-8,-6 35 0,-5 12-2,1 31-12,-18 24 6,10 33 1,-14 48 8,22-121 4,0 0 0,1 0 0,0-1 0,1 2-1,-1-1 1,2 0 0,-1 0 0,1 0 0,0 0-1,1 5-4,2 29 70,-4-43-66,1 1-1,0-1 1,0 0 0,0 0 0,0 0 0,0 1-1,0-1 1,0 0 0,0 0 0,0 1 0,0-1-1,0 0 1,0 0 0,1 0 0,-1 1 0,0-1 0,0 0-1,0 0 1,0 0 0,0 1 0,0-1 0,0 0-1,0 0 1,0 0 0,1 0 0,-1 1 0,0-1-1,0 0 1,0 0 0,0 0 0,1 0 0,-1 0 0,0 0-1,0 1 1,0-1 0,0 0 0,1 0 0,-1 0-1,0 0 1,0 0 0,0 0 0,1 0 0,-1 0-1,0 0 1,0 0 0,0 0 0,1 0 0,-1 0-1,0 0 1,0 0 0,0 0 0,0 0 0,1-1 0,-1 1-1,0 0 1,0 0 0,0 0 0,0 0 0,1 0-1,-1 0 1,0-1 0,0 1 0,0 0 0,0 0-1,0 0-3,11-12 138,-3-21-14,5-97 187,-7-11-211,-8 39-84,7 33 8,-3 48-11,-1 18-13,-3-9-29,0 33-19,-4 23 32,0 129 16,8-142 48,1-32 35,3-32 90,6-59 12,-9 67-130,-1 1-1,-1 0 0,-1-17-54,0 2 37,1-72 1,14-48-57,-19 123 36,3 30-21,-3 4-30,4 2 31,-1 0 1,0 1-1,1-1 0,-1 1 1,0-1-1,1 1 1,-1-1-1,1 1 0,-1-1 1,1 1-1,-1 0 1,1-1-1,-1 1 1,1 0-1,0 0 0,-1-1 1,1 1-1,0 0 1,-1 0-1,1 0 0,0-1 1,0 1-1,0 0 1,0 0-1,-1 0 0,1 0 1,0 0-1,0 0 3,-1 8-13,-20 41-35,16-33 40,1-1 0,1 1-1,0 0 1,1 0-1,0 5 9,0-2-6,-12 96-10,4-4 22,7-33 4,3-77-8,0 1 0,1 0 0,-1-1 0,0 1 0,1 0 0,-1-1 0,1 1 0,0-1-1,0 1 1,0-1 0,0 1 0,0-1 0,1 1-2,6 17 22,-8-19-19,0-1-1,0 1 1,0-1-1,0 1 1,1-1-1,-1 1 1,0-1-1,0 1 1,1-1-1,-1 1 1,0-1 0,1 0-1,-1 1 1,0-1-1,1 0 1,-1 1-1,1-1 1,-1 0-1,1 1 1,-1-1-1,0 0 1,1 0 0,-1 0-1,1 1 1,-1-1-1,1 0 1,-1 0-1,1 0 1,-1 0-1,1 0 1,-1 0-1,1 0 1,-1 0-1,1 0 1,-1 0 0,1-1-1,-1 1 1,1 0-1,-1 0 1,1 0-1,-1-1 1,0 1-1,1 0 1,-1-1-1,1 1 1,-1 0-1,0-1 1,1 1 0,-1-1-1,0 1 1,1 0-1,-1-1 1,0 1-1,0-1 1,1 1-1,-1-1 1,0 1-1,0-1 1,0 1 0,0-1-1,1 0 1,-1 1-1,0-1-2,9-53 85,13-44-25,-15 42-4,-1 0 0,-2-33-56,-1 16 41,-1 13 45,-4-57-86,1 107 5,0-76 6,3 19-4,-7 26 17,2 29-96,3 19 12,5 36-14,5 47 26,3-19 47,-12-39 1,-1-30 2,-1 0 1,1 1-1,0-1 0,0 0 0,0 0 1,0 1-1,0-1 0,0 0 1,1 1-1,-1-1 0,1 0 1,-1 0-1,1 0 0,0 1 0,0-1 1,0 0-1,0 0 0,0 0 1,0-1-1,0 1 0,0 0 1,1 0-1,-1-1 0,1 1 0,0 0-2,1-2 31,0-2-25,1 0 0,-1-1 0,0 1 0,0-1 0,-1 0 0,1 0 0,0-1 0,-1 1 0,0 0 0,1-1 0,-1 0 0,-1 0 0,1 1 0,0-1 0,-1-1 0,1 1 0,-1-1-6,42-137 33,-28 79-25,-3-1 0,-1-1 0,-4 0 0,1-64-8,-6 99 3,3-110 11,-5 137-12,0 0-1,0 0 0,0 0 1,-1 0-1,1 0 1,0 0-1,-1 0 1,0 0-1,1 1 0,-1-1 1,0 0-1,0 0 1,-1 1-1,0-3-1,-7 8-76,-6 36-49,8-18 112,0-1 0,2 2 1,0-1-1,2 0 0,0 1 1,0 0-1,2 0 0,0 0 1,2 0-1,0 0 0,1 0 1,3 15 12,-4-30-1,1 4 2,0 1 1,0-1-1,1-1 0,0 1 0,1 0 0,0-1 0,1 0 0,0 1-1,15 5 110,-19-18-101,0 0-1,-1 0 0,1 0 1,-1 0-1,1 0 0,-1 0 0,0 0 1,0 0-1,0 0 0,0 0 0,0 0 1,0 0-1,0 1 0,0-1 1,-1 0-1,1 0 0,-1 0 0,1 0 1,-1 0-1,0 0-8,-21-68 67,-20-110-46,38 162-25,4 13 0,-1 0-1,0 0 1,-1 0 0,1 0 0,0 0-1,-1 1 1,0-1 0,0 1 0,0-1-1,-1 1 1,-2-3 4,5 6-2,0 1-1,0 0 0,-1-1 0,1 1 1,0 0-1,0 0 0,0 0 1,-1-1-1,1 1 0,0 0 1,0 0-1,-1 0 0,1-1 1,0 1-1,0 0 0,-1 0 1,1 0-1,0 0 0,-1 0 0,1 0 1,0 0-1,0 0 0,-1 0 1,1 0-1,0 0 0,-1 0 1,1 0-1,0 0 0,0 0 1,-1 0-1,1 0 0,0 1 1,-1-1-1,1 0 0,0 0 0,0 0 1,-1 0-1,1 1 0,0-1 1,0 0-1,0 0 0,-1 1 1,1-1-1,0 0 0,0 0 1,0 1-1,0-1 0,-1 0 1,1 1 2,-2 2-17,-1 1 7,1 0 0,-1 1 0,1-1 0,0 1 0,0 0 0,0 0 0,0 0 0,1 0 0,0 0 0,0 0 0,0 1 0,0-1 0,1 3 10,-4 19-25,-5 52-35,23 38 43,-12-107 18,0-1 0,0 0-1,1 0 1,0 0 0,1-1-1,-1 1 1,2-1 0,-1 1-1,4 7 3,-8-15 0,1 0 0,-1 0-1,0 0 1,0 0-1,1 0 1,-1 0-1,0 0 1,1-1-1,-1 1 1,1 0-1,-1 0 1,1 0 0,-1 0-1,1-1 1,0 1-1,-1 0 1,1-1-1,0 1 1,-1 0-1,1-1 1,0 1-1,0-1 1,-1 1 0,1-1-1,0 0 1,0 1-1,0-1 1,0 0-1,0 0 1,-1 0-1,1 0 1,0 0-1,0 0 1,0 0 0,0 0-1,0 0 1,0 0-1,-1 0 1,1-1-1,0 1 1,0 0-1,0-1 1,0 1 0,0-1-4,4-28 104,3-12-33,-17-126-10,8 145-58,0 16-2,1 0-1,0 0 1,-1 0-1,0 0 1,0 0-1,-1 1 1,1-1-1,-1 0 0,0 1 1,-2-4 0,-5 21-182,4-1 170,1 1-1,1-1 0,-1 1 0,2 1 1,-1-1-1,1 0 0,1 1 13,-8 136-28,8-88 48,-5-31 27,5-33 106,1-20-114,-4-18-28,1 0 0,2 0 0,4-38-11,-2 43-14,-1 27 9,1 8 4,-1-1 0,0 1 0,0-1 0,0 0 1,0 0-1,0 1 0,0-1 0,0 0 0,0 1 1,0-1-1,-1 0 0,1 1 0,-1-1 0,1 1 0,-1-1 1,1 1-1,-2-2 1,-2 6-119,7 23 32,-2 22 55,2 8 23,-4 57 9,4-63 11,-3-50-10,0 0 0,0 0 1,1 0-1,-1 0 0,0 0 1,0 0-1,0 0 0,0 0 0,0-1 1,1 1-1,-1 0 0,0 0 0,0 0 1,0 0-1,0 0 0,0 0 1,1 0-1,-1 0 0,0 0 0,0 0 1,0 0-1,0 1 0,1-1 1,-1 0-1,0 0 0,0 0 0,0 0 1,0 0-1,0 0 0,0 0 1,1 0-1,-1 0 0,0 1 0,0-1 1,0 0-1,0 0 0,0 0 1,0 0-1,0 0 0,0 1 0,1-1 1,-1 0-1,0 0 0,0 0 1,0 0-1,0 1 0,0-1 0,0 0 1,0 0-1,0 0 0,0 0 1,0 1-1,0-1 0,0 0 0,0 0 1,0 0-1,0 1 0,0-1 1,0 0-1,0 0 0,0 0 0,-1 0 1,1 1-1,0-1-1,7-13 82,-7 12-78,6-17 9,-1-1 1,-1 1 0,-1-1-1,0 0 1,-1 0-1,0-10-13,-1 23 3,40-430-50,-33 291-18,-12 158-54,4-5 111,1 1-1,0-1 0,0 1 1,0-1-1,1 0 1,-1 1-1,2-1 1,1 6 8,7 27-24,5 4 51,-9-18-1,-7-23 25,1-9 32,3-54 16,-2 8-81,-3-1 0,-1 1 0,-3-7-18,4 47 0,1 1 0,-1 1 0,0-1 0,0 0 0,-1 0 0,0 0 0,-1 1 0,0-1 0,0 1 0,-2-3 0,5 11-2,0 0 0,-1 0 0,1 0 0,0 1 0,-1-1 0,1 0 0,-1 0 0,1 1 0,-1-1 0,0 0 0,1 1 0,-1-1 0,1 1 0,-1-1 0,0 1 0,0-1 0,1 1 0,-1 0 0,0-1 0,1 1 0,-1 0 0,0 0 0,0-1 0,0 1 0,1 0 0,-1 0 0,0 0 0,0 0 0,0 0 0,1 0 0,-1 1 0,0-1 0,0 0 0,1 0 0,-1 1 0,0-1 0,0 0 0,1 1 0,-1-1 0,0 1 0,1-1 0,-1 1 0,0-1 0,1 1 0,-1 0 2,-23 34-63,20-27 54,0 0 0,1 1 0,-1-1 0,1 1 0,1 0 0,-1 1 0,2-1 0,-2 6 9,3-12-1,-3 14-6,1-1 1,0 1 0,1-1 0,1 1-1,1 0 1,1 10 6,0 11 9,4-16 17,-5-22-21,0 0 0,0 0 0,-1 0-1,1-1 1,0 1 0,0 0 0,-1-1 0,1 1 0,0 0 0,0-1 0,-1 1 0,1-1 0,0 0 0,-1 1-1,1-1 1,-1 0 0,1 1 0,-1-1 0,1 0 0,-1 0 0,1 1 0,-1-2-5,3-4 8,-1 0 0,1 0 0,-1 0-1,-1-1 1,1 0 0,-1 1 0,0-1 0,0 0 0,-1 1 0,1-1-8,2-22 4,12-143-4,-17 128-38,-2 49-53,-2 22 14,-14 50 42,1 7 42,13-4-4,6-80-2,0 1 1,0 0-1,0-1 0,0 1 1,0 0-1,0-1 1,0 1-1,0-1 0,0 1 1,0 0-1,0-1 1,1 1-1,-1-1 0,0 1 1,0-1-1,0 1 1,1 0-1,-1-1 0,0 1 1,1-1-1,-1 1 1,0-1-1,1 0 0,-1 1 1,1-1-1,-1 1 1,0-1-1,1 0 0,-1 1 1,1-1-1,-1 0 1,1 0-1,-1 1 0,1-1 1,-1 0-1,1 0 1,-1 0-1,1 0 0,-1 0 1,1 0-2,20-28 68,-14 15-62,0 0 1,-1-1 0,0 1-1,-1-1 1,0-1-7,-3 6 4,1 0 0,-2 1 0,1-1 0,-1 0 0,0-1 0,-1 1 0,1 0 0,-2 0 0,1 0 0,-1 0 0,0 0 0,-1 0 0,0 0 0,-2-6-4,4 13-1,-1 0 0,1 0-1,-1 0 1,0 0 0,0 0-1,1 0 1,-1 0 0,-1 1-1,1-1 1,0 0 0,0 1-1,0-1 1,-1 0 0,1 1-1,-1-1 2,-8 2-51,9 0 48,0 1 0,-1-1 0,1 1 0,0 0 0,0-1-1,-1 1 1,1 0 0,0 0 0,0 0 0,0 0 0,0 1-1,0-1 1,0 0 0,0 0 0,0 1 0,1-1 0,-1 0-1,0 1 1,1-1 0,-1 1 0,1-1 0,-1 2 3,0-1-5,-2 6-2,-6 25-22,10-10 26,6-28 66,-4-2-55,20-57 33,-10-31-2,-12 81-34,-1 1-1,0-1 1,-1 0 0,0 1 0,-2-9-5,1 10 0,-7 11-64,-4 21-11,0 27 44,8-21 18,-14 64-10,15-37 17,10-20 28,-4-23 73,12-76 23,-7-16-84,-4-25-11,-1 2-46,7 46-25,-11 52-48,3 16 43,-12 60 2,-21 36 27,15-11 33,16-93-7,1 0-1,-1 0 1,1 0-1,0 1 1,0-1-1,-1 0 1,1 1-1,0-1 1,0 0-1,0 1 0,0-1 1,0 0-1,1 1 1,-1-1-1,0 0 1,0 0-1,1 1 1,-1-1-1,1 0 1,-1 0-1,1 0 0,0 1-1,-3 0 71,6-6-61,0-1 0,0 0 0,-1 0 0,1-1 0,-1 1 0,0-1 0,0 0 0,0 0 0,-1 0 0,0 0 0,0 0 0,0-1 0,-1 1 0,1-5-10,2-7 11,12-44 5,4-43-17,15-41-29,-36 137 2,-3 10-55,-2 29 19,-13 50 31,16-71 31,0-1 0,1 1 0,0 0-1,1 0 1,0 0 0,0 0 0,0 0 0,1 0 0,0 0-1,1 0 1,0 4 2,-1-11 2,0 0-1,1 0 1,-1 0-1,0 0 1,1 0-1,-1 0 1,1-1-1,-1 1 1,1 0-1,0 0 1,0-1-1,0 1 0,0 0 1,0-1-1,0 1 1,0-1-1,0 1 1,1-1-1,-1 0 1,0 0-1,1 1 1,-1-1-1,0 0 1,1-1-1,0 1 1,0 0-2,3 1 5,0-1 0,0-1 0,0 1 0,1-1 0,-1 0-1,0 0 1,0-1 0,1 0 0,-1 0 0,0 0 0,0-1 0,0 0 0,0 0 0,0 0 0,-1-1 0,1 0 0,-1 0 0,1 0 0,-1 0 0,0-1 0,0 0-1,0-1-4,11-6 5,19-13 6,-1-3 0,-1 0-1,-2-3 1,0 0 0,-2-3-1,10-15-10,101-161 8,-93 140-1,-11 20 1,-36 83-166,-13 91 109,18 9 41,-4-124 10,1-1 0,0 1 0,1-1 0,0 1 0,0-1 0,0 0 0,1 0 0,1 0 0,-1 0 0,1-1 0,0 1 0,1-1 0,0 0 0,3 4-2,-6-10 4,0-1 0,0 0 0,0 0 0,0 0 0,0 0 0,1-1 0,-1 1 0,0-1-1,0 0 1,0 1 0,0-1 0,0 0 0,1 0 0,-1-1 0,0 1 0,0 0 0,0-1 0,0 0 0,0 1 0,0-1 0,0 0 0,0 0-1,0 0 1,0-1 0,0 1 0,0-1 0,0 1 0,-1-1 0,1 1 0,-1-1 0,1 0-4,-1 1 2,6-5 7,-1 0 0,1 0-1,-1-1 1,0 1 0,-1-2-1,1 1 1,-1-1 0,0 0-1,-1 0 1,2-4-9,30-71 20,-29 67-8,-1-1-1,-1 1 1,0-1 0,-1-1 0,0 1 0,-2-1 0,1-6-12,0-4 4,-2 0 0,-1 0 0,-2-17-4,1 37-3,1 1 1,-1-1 0,0 1 0,-1 0-1,0 0 1,0 0 0,0 0 0,-1 0 0,0 0 2,3 6-6,-1 0 1,0 0 0,1 0 0,-1 0 0,0 0 0,0 0 0,0 1 0,1-1 0,-1 0 0,0 1 0,0-1 0,0 1 0,0-1 0,0 1 0,0-1 0,0 1 0,0 0 0,0 0 0,0-1 0,0 1 0,0 0 0,-1 0-1,1 0 1,0 1 0,0-1 0,0 0 0,0 0 0,0 0 0,0 1 0,0-1 0,0 1 0,0-1 0,0 1 0,0 0 0,0-1 0,1 1 0,-1 0 5,-1 1-4,1 0 0,0 0 0,0 0 0,-1 1 0,1-1 0,1 0 0,-1 1 0,0-1 0,0 1 0,1-1 0,-1 1 0,1 0 0,0 2 4,-4 14-15,2-11 12,0 0-1,1 0 1,0 0 0,0 0-1,0 0 1,1 1 0,0-1-1,1 0 1,-1 1 0,1-1-1,1 0 1,0 5 3,0-8 0,-2-3 2,0 0-1,0 1 0,1-1 0,-1 0 0,1 0 1,-1 0-1,1 0 0,0 0 0,0 0 0,0-1 1,0 1-1,0 0 0,0 0 0,0-1 1,0 1-1,0-1 0,1 1 0,-1-1 0,1 1 1,-1-1-1,1 0 0,-1 0 0,2 0-1,-2 0 5,1-1-1,-1 0 0,0 0 1,1 0-1,-1 0 1,1 0-1,-1 0 1,1 0-1,-1 0 1,0-1-1,1 1 0,-1-1 1,0 1-1,1-1 1,-1 1-1,0-1 1,1 0-1,-1 0 1,0 0-1,0 0 0,0 0 1,0 0-1,0 0 1,0-1-1,0 1 1,0 0-1,0-1 1,0 1-1,-1 0 1,1-1-1,0 1 0,-1-1 1,1 0-5,29-59 51,-28 53-47,0 0 1,-1 0 0,0 0-1,0 0 1,0 0 0,-1 0-1,0 0 1,-1 0 0,1 0-1,-1 0 1,-1 0 0,1 0-1,-1 0 1,0 1 0,-1-1-1,0 1 1,0 0 0,0-1-1,0 2 1,-2-3-5,3 6-2,1 1 1,0-1-1,-1 1 0,1-1 1,-1 1-1,1 0 0,-1 0 1,0 0-1,0 0 0,0 0 1,0 0-1,0 1 0,0-1 1,-1 1-1,1-1 0,0 1 1,-1 0-1,1 0 0,0 0 1,-2 0 1,0 1-8,0-1 0,1 1 0,-1-1 0,1 1 0,-1 0 0,0 1 0,1-1 0,-1 1 0,1 0 0,-1 0 1,1 0-1,-1 1 0,1-1 0,-1 1 8,-84 78-87,45-37 103,26-28-6,35-39 67,39-58-69,1-11-15,-54 85 10,0-1-1,-1 1 1,1-1-1,-2 0 1,1 0-1,-1-1 1,0 1-1,-1-1 1,0-2-3,-1 12-1,0-1 0,0 1 0,0-1 0,0 0 0,0 1 0,0-1 0,0 0 0,0 1 0,-1-1 1,1 0-1,0 1 0,0-1 0,-1 1 0,1-1 0,0 1 0,-1-1 0,1 1 0,0-1 0,-1 1 0,1-1 0,-1 1 0,1 0 0,0-1 1,-1 1-1,1 0 0,-1-1 0,1 1 0,-1 0 0,0 0 0,1-1 0,-1 1 0,1 0 0,-1 0 0,1 0 0,-1 0 0,1 0 0,-1 0 1,0 0-1,1 0 0,-1 0 0,1 0 0,-1 0 0,1 1 1,-40 20-61,31-15 59,0 1 0,0 0 0,1 1 0,0 0 0,-7 9 2,-57 58-23,70-72 23,-14 16 6,-2 0 0,1-2 0,-2 0-1,-19 14-5,31-25 32,16-17 7,24-25-15,57-56-29,-38 37 7,41-50 2,-51 54-12,-39 45-26,-27 24-42,-38 52 26,-5 3 18,26-33 31,0-3 1,-3-2-1,-3 0 1,-11 9 11,39-30 2,-1-1-1,0-1 0,-12 4-12,13-7 10,-8 3 45,26-12-55,1 0 1,0 0 0,0 0-1,0 0 1,0 0-1,0 0 1,-1-1-1,1 1 1,0 0 0,0 0-1,0 0 1,0 0-1,0 0 1,-1 0 0,1 0-1,0 0 1,0 0-1,0 0 1,0-1-1,0 1 1,0 0 0,0 0-1,-1 0 1,1 0-1,0 0 1,0 0-1,0-1 1,0 1 0,0 0-1,0 0 1,0 0-1,0 0 1,0-1 0,0 1-1,0 0 1,0 0-1,0 0 1,0 0-1,0-1 1,0 1 0,0 0-1,0 0 1,0 0-1,0 0 1,0-1 0,0 1-1,0 0 1,0 0-1,0 0 1,0 0-1,0-1 1,0 1 0,1 0-1,-1 0 1,0 0-1,0 0 1,0 0-1,0 0 1,0-1 0,0 1-1,0 0 1,1 0-1,-1 0 1,0 0 0,0 0-1,0 0 1,0 0-1,0 0 1,1 0-1,25-31 1,62-58-15,4-15 6,-83 97 8,0-1 1,-1 0 0,0-1-1,0 0 1,-1 0 0,0-1-1,0 0 1,-1-1 0,0 1-1,4-12 0,-9 11-38,-12 21-20,-59 84-1,36-44 46,16-25 14,4-5 4,-1 0 0,-1-1 0,-11 9-5,25-25 1,0-2 0,1 0 0,-1 0 0,1 0 0,0 1 0,-1-1 0,1 1-1,0-1 1,0 1 0,0 0 0,0 0 0,0-1 0,0 1 0,0 0 0,0 0-1,1 0 1,-1 0 0,0 1-1,1 5 3,0-8-3,0 0 1,-1 0 0,1 1 0,0-1-1,0 0 1,0 0 0,0 0-1,0 1 1,0-1 0,0 0 0,0 0-1,0 1 1,0-1 0,0 0-1,1 0 1,-1 0 0,0 1 0,0-1-1,0 0 1,0 0 0,0 0-1,0 1 1,0-1 0,0 0-1,0 0 1,1 0 0,-1 0 0,0 1-1,0-1 1,0 0 0,0 0-1,0 0 1,1 0 0,-1 0 0,0 0-1,0 0 1,0 1 0,0-1-1,1 0 1,-1 0 0,0 0-1,0 0 1,0 0 0,1 0 0,-1 0-1,0 0 1,0 0 0,0 0-1,1 0 1,-1 0 0,0 0 0,0-1-1,0 1 1,0 0 0,1 0-1,-1 0 1,0 0 0,0 0-1,0 0 1,0 0 0,1-1 0,-1 1-1,0 0 1,0 0 0,0 0-1,0 0 0,0 0 0,3-1 4,0 0 0,0 0 0,0 0 0,0 0 0,0 0 0,0 0 0,0-1 0,-1 0 0,1 0 0,-1 0-1,3-2-3,4-2 4,42-29 9,-32 23-11,0-1-1,-1 0 1,11-12-2,30-37 21,43-58-21,-28 10-13,-67 99-93,-10 29 85,-1 0 0,0-1 0,-1 0 0,-1 1 0,0 0 21,-60 156-4,62-163 9,1 0 0,0 1 0,0-1 0,1 1 0,0 0 0,0 0 0,1 0 0,1 0 0,0 6-5,0-16 2,0-1-1,0 1 1,0 0 0,1 0-1,-1-1 1,0 1 0,1 0-1,-1-1 1,1 1 0,-1 0-1,1-1 1,0 1 0,0-1-1,-1 1 1,1-1 0,0 0-1,0 1 1,0-1 0,0 0-1,0 0 1,1 1 0,-1-1-1,0 0 1,0-1-1,1 1-1,1 1 4,-1-1 0,1 0-1,0 0 1,-1 0-1,1-1 1,0 1-1,0-1 1,0 0-1,0 0 1,-1 0-1,1 0 1,0 0-1,0-1 1,0 0-1,-1 1 1,1-1-1,0 0 1,2-2-4,46-30 34,-45 29-29,9-9 0,-1-1 0,0-1 0,-1 0 0,11-15-5,-15 18 4,-1 2 0,-1-1 1,0 0-1,0 0 0,-1-1 0,-1 0 0,1 0 1,2-13-5,-4 1-39,-5 20 5,-1 14 6,-4 77-52,-4 65 78,8-82-8,3 0 0,2 0 0,6 21 10,6 60-8,-14-135 7,1 0 0,0 0-1,1 0 1,0-1 0,1 1-1,2 4 2,2 0 4,0-1 0,0 0-1,1-1 1,7 9-4,1 10 24,-16-35-20,-1 0 0,1 0 0,0 0 0,0-1 0,0 1 0,0 0 0,0-1 0,0 1 0,0-1-1,1 1 1,-1-1 0,1 0 0,-1 0 0,0 0 0,1 0 0,-1 0 0,1 0 0,0 0 0,-1 0-4,9-16 179,-6-38-109,8-24-66,-17-20-12,-1-58-22,1 88-17,0 66-96,12 20 46,4 37 55,-8-30 25,19 108-30,-17-110 53,0-1-1,2 1 0,1-1 1,8 18-6,-15-38 4,0 0 0,0 0 0,0-1 1,0 1-1,0-1 0,1 1 0,-1-1 1,1 0-1,0 0 0,-1 0 0,1 0 0,0 0 1,0 0-1,0 0 0,0-1 0,0 1 0,0-1 1,1 0-1,-1 1 0,0-1 0,0-1 1,1 1-1,-1 0 0,1-1 0,0 1-4,-1-2 7,0 0 0,0 0 0,-1 0 1,1 0-1,0 0 0,-1-1 0,1 1 0,-1-1 0,1 1 0,-1-1 0,1 0 1,-1 1-1,0-1 0,0 0 0,0 0 0,0 0 0,0 0 0,0 0 0,0-1 0,-1 1-7,3-3 16,1-7-3,0-1 1,0 1-1,-1-1 1,0 0 0,-1 0-1,0 0 1,-1 0 0,-1 0-1,1-7-13,-1-3 7,-1 1 0,0-1 0,-1 1 0,-1 0-1,-1 0 1,-1 0 0,-1 1 0,-6-18-7,-6 8-5,18 30 1,-1 0 1,1 1-1,-1-1 0,0 1 1,1-1-1,-1 1 1,0-1-1,1 1 0,-1-1 1,0 1-1,1 0 0,-1-1 1,0 1-1,0 0 0,1 0 1,-1-1-1,0 1 0,0 0 1,0 0-1,1 0 1,-1 0-1,0 0 0,0 1 1,1-1-1,-1 0 0,0 0 1,0 0-1,1 1 0,-1-1 1,0 1-1,0-1 0,1 0 1,-1 1-1,0 0 1,1-1-1,-1 1 4,-1 2-13,0 0-1,0 0 1,0 1 0,0-1 0,0 0 0,1 1-1,0 0 1,-1-1 0,1 1 0,0 0 0,0 1 12,-5 22-32,0 1 0,1 0-1,-1 24 34,2 105-41,4-145 45,1 0 1,0-1-1,1 1 1,0 0-1,1 0 0,0-1 1,0 1-1,1-1 0,0 0 1,1-1-1,0 1-4,9 7 53,-13-21 70,-14-69 159,4 40-216,-1 0 0,-1 1 0,-1 1 0,-2-2-66,-3-13 15,2 0 1,2-2-1,-3-17-15,3 10-1,-18-72-14,28 110 10,1 2-5,-1 1-1,0-1 1,0 1-1,-1 0 1,-1 1-1,0-1 1,0 1-1,-5-7 11,10 19-6,0 1 1,0-1-1,0 0 0,0 0 1,0 0-1,0 1 0,0-1 1,0 0-1,0 0 0,0 0 0,0 0 1,0 1-1,0-1 0,-1 0 1,1 0-1,0 0 0,0 0 1,0 0-1,0 1 0,0-1 1,-1 0-1,1 0 0,0 0 1,0 0-1,0 0 0,0 0 1,0 0-1,-1 0 0,1 0 1,0 0-1,0 0 0,0 0 1,0 0-1,-1 0 0,1 0 0,0 0 1,0 0-1,0 0 0,0 0 1,-1 0-1,1 0 0,0 0 1,0 0-1,0 0 0,0 0 1,-1 0-1,1 0 0,0-1 1,0 1-1,0 0 0,0 0 1,0 0-1,0 0 0,-1 0 6,10 36-106,6 85-13,-9-100 111,-2-6 3,-1 0 0,0 0 0,0 0 0,-2 1-1,1 6 6,-2 15-5,4 56 1,14-3 21,6-28 32,-8-49-7,-16-13-38,1 0 0,-1 0 0,1 0 0,-1 0 0,1 0 0,-1 0-1,1 0 1,-1 0 0,1-1 0,-1 1 0,1 0 0,-1 0 0,1 0 0,-1 0 0,1-1-1,-1 1 1,0 0 0,1-1 0,-1 1 0,1 0 0,-1-1 0,0 1 0,1-1 0,-1 1-1,0 0 1,1-1 0,-1 1 0,0-1 0,0 1 0,0-1 0,1 1 0,-1-1 0,0 1 0,0-1-1,0 0 1,0 1 0,0-1 0,0 1 0,0-1 0,0 1 0,0-1 0,0 1 0,0-1-1,0 0 1,0 1 0,0-1 0,0 1 0,0-1 0,0 1 0,-1-1 0,1 1 0,0-1-1,0 1 1,-1-1 0,1 1-4,0-8 29,17-58 83,-13 19-64,-6-78 15,-10-17-46,7-42-30,-1 87 3,-4 12-15,10 84 24,0 1 0,0-1-1,-1 1 1,1-1 0,0 1 0,0-1 0,0 1 0,0-1-1,0 1 1,0-1 0,0 1 0,0-1 0,0 1 0,0-1-1,0 1 1,0-1 0,0 1 0,0-1 0,0 1 0,1-1-1,-1 1 1,0-1 0,0 1 0,0-1 0,1 1 0,-1 0-1,0-1 1,0 1 0,1-1 0,-1 1 0,0 0 0,1-1-1,-1 1 1,0 0 0,1 0 0,-1-1 0,1 1 0,-1 0-1,0 0 1,1 0 1,11-31-81,18 18 32,-14 16-47,-10 1 74,19 10-32,-22-11 54,1-1 1,0 1-1,-1-1 1,1 0 0,0 0-1,0-1 1,0 0-1,0 1 1,2-1-1,-4 0-1,0-1 0,-1 1 0,1 0 0,-1-1 0,1 1 0,-1 0 0,1 1 0,-1-1 0,1 0 0,-1 0 0,0 1 0,1-1 0,-1 0 0,0 1 0,0 0 0,0-1 0,0 1 0,0 0 0,0 0 0,-1-1 0,1 1-1,0 0 1,-1 0 0,1 0 0,-1 0 0,0 0 0,0 0 0,1 0 0,-1 0 0,0 0 0,0 0 0,-1 0 0,1 0 0,0 0 0,0 0 0,-1 0 0,1 0 0,-1 0 1,-1 15 16,-4-13 2,5-1-1,-3-6 58,-15-73 14,-3-9-57,13 58-29,0 0-1,-2 0 1,-5-8-3,16 35 0,-32-50-37,22 28-11,6 1 44,5 13-2,5-10-16,16-31 0,-21 44 20,6-4-56,-3 15 5,-4 45 12,4-4 39,17 3 0,2 5-12,-8-11 30,-16 47-25,-11-12-6,10-3 7,-1-15 16,4 26-6,-7-38 38,11-58 84,-2-46-106,2-30-35,-3 1-1,-4-21 18,1 28-6,1 35-1,1 26 1,-1 0 1,0-1-1,-1 1 0,0 0 1,-1 0-1,-1 0 0,-4-13 6,7 28-4,0 0 1,0 0-1,0 1 0,0-1 0,0 0 1,-1 0-1,1 0 0,0 1 1,-1-1-1,1 0 0,0 1 0,-1-1 1,1 0-1,-1 1 0,1-1 0,-1 0 1,1 1-1,-1-1 0,1 1 0,-1-1 1,1 1-1,-1-1 0,0 1 0,1 0 1,-1-1-1,0 1 0,1 0 0,-1 0 1,0 0-1,1-1 0,-1 1 1,0 0-1,1 0 0,-1 0 0,0 0 1,0 0-1,1 0 0,-1 0 0,0 1 1,1-1-1,-1 0 0,0 0 0,1 1 1,-1-1-1,0 0 0,1 1 4,-1 0-8,1 0 0,0-1 0,0 1 0,0 0 0,0 0 0,0 0 0,0 0 0,0 0 0,1-1 0,-1 1 0,0 0 0,0 0 0,0 0 0,1-1 0,-1 1 0,0 0-1,1 0 1,-1-1 0,1 1 0,-1 0 0,1-1 0,-1 1 0,1-1 0,0 1 8,0 1-8,19 36-3,-10 28-6,2 18-29,-8-44 36,1 0 0,1-1 0,2 0 0,6 14 10,30 89 6,-41-133-2,0 0 1,0 1-1,-1-1 1,0 1 0,-1 0-1,0 0 1,0 0-1,0 0 1,-1 0-1,-1 0 1,0 0-1,0 1-4,1-8 4,-1 0 0,1-1 0,-1 1-1,1-1 1,-1 1 0,0-1 0,0 0-1,0 1 1,0-1 0,0 0 0,0 0-1,0 1 1,-1-1 0,1 0 0,-1-1-1,0 1 1,1 0 0,-1 0 0,0-1-1,0 0 1,0 1 0,0-1-1,0 0 1,0 0 0,0 0 0,0 0-1,0 0 1,0-1 0,0 1 0,-1-1-1,1 0 1,0 1 0,0-1 0,0 0-1,-1-1 1,1 1 0,0 0 0,0-1-1,0 1 1,-1-1 0,0 0-4,-2-5 11,-1 1-1,1-1 1,0 1 0,0-2-1,0 1 1,1-1 0,0 1 0,0-2-1,0 0-10,0 1 5,-3-6-5,0 0 1,0 0-1,1-1 0,1-1 0,0 1 0,-1-9 0,-19-106-36,13 9-5,12 100 25,1-1 0,1 0 0,1 1 0,1 0 0,0 0 0,1 0 0,1 0 0,0 1 0,3-5 16,-5 13-13,1 0-1,0 0 0,0 0 1,1 1-1,0-1 0,1 2 1,0-1-1,0 1 1,1 0-1,1 0 14,39-37-43,-29 40-18,-8 21-44,-8 0 74,0 1 0,-1 0-1,0 0 1,-1 13 31,0-9-9,8 238-33,9-62 51,1-50-1,-1 50 8,6-30 16,-16-118-25,7 7-5,3-2 14,-6 23 0,-8-17 8,-5-19 14,2-22-20,-1-18-14,0 1-1,-1 0 0,1-1 1,0 1-1,-1-1 0,1 1 0,0 0 1,-1-1-1,1 1 0,0-1 1,-1 1-1,1-1 0,-1 1 0,1-1 1,-1 1-1,1-1 0,-1 0 1,0 1-1,1-1 0,-1 0 0,1 0 1,-1 1-1,1-1 0,-1 0 1,0 0-1,1 0 0,-1 0 0,0 0 1,1 0-1,-1 0 0,1 0 1,-1 0-1,0 0 0,1-1 0,-1 1 1,1 0-1,-1 0 0,1-1 1,-1 1-1,0 0 0,1-1 0,-1 1 1,0-1-4,-11-14 17,-2-5-26,1 0 0,1 0 0,1-2 0,0 0 0,2 0 0,0-1 0,1 0 0,0-6 9,-21-87-116,22 77 110,2 0 1,1-1-1,2 1 0,1-7 6,1 42-4,0 0 1,1 1-1,-1-1 0,1 1 0,0-1 0,0 1 0,0 0 0,0-1 0,0 1 0,1 0 0,-1 0 0,1 0 1,0 0-1,0-1 4,-1 3-2,-1 1 0,0 0 0,0-1 0,1 1 1,-1 0-1,0-1 0,1 1 0,-1 0 1,0 0-1,1-1 0,-1 1 0,0 0 0,1 0 1,-1 0-1,0 0 0,1 0 0,-1-1 0,0 1 1,1 0-1,-1 0 0,1 0 0,-1 0 0,0 0 1,1 0-1,-1 0 0,1 0 0,-1 1 0,0-1 1,1 0-1,-1 0 0,0 0 0,1 0 0,-1 1 1,1-1-1,-1 0 0,0 0 0,0 1 0,1-1 1,-1 0-1,0 0 0,1 1 0,-1-1 0,0 1 1,0-1-1,0 0 0,1 1 0,-1-1 0,0 1 1,0-1 1,24 49-164,-14-23 129,54 90-5,-57-99 40,1-1 2,-1 2 0,0-1 0,-2 1 1,0 1-1,0-1 0,-1 1 0,-1-1 0,0 10-2,-3 5 13,-1-1-1,-2 0 1,-1 1-1,0-1 1,-3 4-13,-18 107 24,1 4-16,-31 98 1,43-172 12,-5 70-21,14-110 3,-10 165 20,9-165-14,1-30-4,2-12-12,-5-207-32,4-373-317,7 386 335,-1 168-18,-2 39-22,0 159 21,-3-128 38,-5 265 26,3-73 17,2-53 58,-7 16-99,6-162 7,-11 73 21,7-69-16,5-22-7,-1 0 0,0-1 0,0 1 0,-1-1 0,0 1 0,0-1 0,-1 0 0,0-1 0,-3 6-5,6-13 1,1 0-1,0-1 0,0 1 0,-1 0 1,1-1-1,-1 1 0,1-1 0,0 1 1,-1-1-1,1 1 0,-1-1 0,1 1 1,-1-1-1,1 1 0,-1-1 0,1 0 1,-1 1-1,0-1 0,1 0 0,-1 0 1,1 1-1,-1-1 0,0 0 0,1 0 1,-1 0-1,1 0 0,-1 0 0,0 0 1,1 0-1,-1 0 0,0 0 1,1 0-1,-1 0 0,1-1 0,-1 1 1,1 0-1,-1-1 0,0 1 0,1 0 1,-1-1-1,1 1 0,-1 0 0,1-1 1,-1 1-1,1-1 0,-1 1 0,1-1 1,0 0-1,-1 1 0,1-1 0,0 1 1,-1-1-1,1 0 0,0 1 0,0-1 1,-1 0-1,1 0 0,-4-54-31,-6-124 5,0-203-17,5 346 111,3 37-63,-4 43-33,6 79 19,-18 229 49,29-86-24,-12-68 28,-5-186 44,3-14-55,-2-33 2,-9-58 16,0-51 47,-4-41-66,15 126-44,-16-206-57,6 158 66,6-33 17,3 102-14,4 34-15,1 11-22,8 509 2,-7-451 36,0-36 5,-2 0 0,-1-1 0,-2 12-6,2-32 3,0-4 1,1 0 0,-1 0 0,1 0 0,-1 0 0,1 0 0,0 0 0,1 0 0,-1 0 1,1 0-1,0 4-4,3 1 45,-3-15 12,0-3-54,-1-62 58,-3 37-35,-5-170 12,8 112-89,9-68 51,-4 82-11,5-142-25,-1 93 48,-4 84 4,-5 43-17,0 0 1,0 0 0,0 0 0,0-1 0,0 1 0,0 0-1,0 0 1,0-1 0,0 1 0,0 0 0,0 0-1,0-1 1,0 1 0,0 0 0,0 0 0,0 0-1,0-1 1,0 1 0,0 0 0,-1 0 0,1 0-1,0-1 1,0 1 0,0 0 0,0 0 0,0 0-1,-1-1 1,1 1 0,0 0 0,0 0 0,0 0-1,0 0 1,-1 0 0,1 0 0,0-1 0,0 1-1,0 0 1,0 0 0,-1 0 0,1 0 0,0 0-1,0 0 1,0 0 0,-1 0 0,1 0 0,0 0-1,0 0 1,0 0 0,-1 0 0,1 0 0,0 0-1,0 1 1,0-1 0,-1 0 0,1 0 0,0 0-1,0 0 1,0 0 0,0 0 0,-1 0 0,1 1 0,-7 51-47,-23 59 64,18-52-15,2 0-1,2 2-1,-6 38 1,-14 113 6,16-44-6,10-153 0,0-2 3,1-1 0,0 1 0,1 0 0,0-1 0,1 1-1,1 8-3,16 36 72,-11-60-24,-2-2-42,0 0 0,-1 0 0,1-1 1,-1 0-1,0 0 0,0 0 0,0 0 0,-1-1 0,0 1 0,0-1 0,-1 0 0,1 0 0,-1-1 0,0 1 0,-1 0 0,0-1 0,1-7-6,26-189 63,-12-15-51,-13 138-23,8-226-13,-9 256 25,0 26 8,-2 0 1,0 1-1,-1-1 1,-2-3-10,0 16 69,0 17-47,1 1-51,-20 66-47,-23 66 68,-3 49 22,-10 35-10,34-113 8,3-25-3,12-55 0,2 1-1,1 1 0,-2 22-8,8-52 2,-1 0-1,1 0 1,0 0-1,0 0 1,0 0-1,0 1 1,0-1-1,0 0 1,0 0-1,0 0 1,0 0-1,1 0 1,-1 1-1,0-1 1,0 0-1,1 0 1,-1 0-1,1 0 1,-1 0-1,1 0 1,-1 0-1,1 0 1,0 0-1,-1-1 0,1 1 1,0 0-1,0 0-1,0-1 2,-1 0-1,1 0 1,-1 0-1,1 0 1,-1 0-1,0 0 1,1 0-1,-1 0 0,1-1 1,-1 1-1,1 0 1,-1 0-1,0-1 1,1 1-1,-1 0 1,0-1-1,1 1 0,-1 0 1,0-1-1,1 1 1,-1 0-1,0-1 1,0 1-1,1-1 1,-1 1-1,0-1 0,0 1 1,0-1-1,0 1 1,1-1-1,-1 1 1,0-1-2,1-2 5,42-99 69,-41 98-72,11-30 25,-1-2 0,5-26-27,13-136 38,13-123-44,-9 29 7,-27 192 7,-5 91-49,-2 25-34,-25 84 0,-56 180 74,24-68 43,-6 73-42,5-22 54,50-233-38,5-19 6,0 0 0,1 0 0,-1 1 0,2-1 0,0 1 0,0 4-22,5-22 126,8-40 19,14-65-83,-5-2 0,0-22-62,11-129-37,14-20-21,-16 37 26,14-89 3,-37 287 34,-4 23 1,-2 23-60,-2 3 48,0 1-1,0 0 1,0 0-1,0 0 1,1 0-1,-1 0 1,0 0-1,0 0 1,1 0-1,-1 0 1,0 1-1,1-1 1,-1 0-1,1 0 1,-1 1-1,1-1 1,0 0-1,0 1 1,-1 0 6,-2 11-22,-43 95-40,6-4 51,4 2 0,4 3-1,4 0 1,4 2-1,-10 107 12,32-200 6,-1-5 3,1 0-1,1 1 1,0-1 0,0 1-1,2 8-8,-1-22 2,0-1 0,0 1 0,1 0 0,-1-1-1,0 1 1,0 0 0,0 0 0,1 0-1,-1-1 1,0 1 0,0 0 0,1 0-1,-1 0 1,0 0 0,1-1 0,-1 1-1,0 0 1,0 0 0,1 0 0,-1 0 0,0 0-1,1 0 1,-1 0 0,0 0 0,1 0-1,-1 0 1,0 0 0,0 0 0,1 0-1,-1 0 1,0 1 0,1-1 0,-1 0-1,0 0 1,0 0 0,1 0 0,-1 1 0,0-1-1,0 0 1,1 0 0,-1 1 0,0-1-1,0 0 1,0 0 0,0 1 0,1-1-1,-1 0 1,0 1 0,0-1 0,0 0-1,0 1 1,0-1 0,0 0 0,0 1-1,1-1 1,-1 0 0,0 1 0,0-1 0,0 0-1,0 1 1,0-1 0,-1 1-2,8-13 14,-1 1 0,-1-1 0,0 0 0,0 0 1,-1-1-1,0 0-14,3-11 3,14-37-2,28-96-1,-34 82-2,-4-1-1,0-20 3,0 5-12,20-196-39,-31 183 65,0 101-13,0-1 1,-1 1-1,1 0 1,-1-1-1,1 1 1,-1 0-1,0 0 1,0 0-1,0 0 1,0 0-1,-1 0 1,1 0 0,-1 0-2,2 2-2,0 1 0,0 0 1,0 0-1,0 0 0,-1-1 1,1 1-1,0 0 0,0 0 1,0 0-1,-1 0 1,1 0-1,0-1 0,0 1 1,-1 0-1,1 0 0,0 0 1,0 0-1,-1 0 0,1 0 1,0 0-1,0 0 1,-1 0-1,1 0 0,0 0 1,0 0-1,-1 0 0,1 0 1,0 0-1,0 0 0,-1 0 1,1 1-1,0-1 1,0 0-1,0 0 0,-1 0 1,1 0-1,0 1 0,0-1 1,0 0-1,-1 0 0,1 0 1,0 1-1,0-1 1,0 0-1,0 0 0,0 1 1,0-1-1,-1 0 0,1 0 1,0 1-1,0-1 0,0 0 2,-3 5-28,-47 46-73,33-27 97,0 1 0,2 0 0,0 1 0,2 1 0,-7 18 4,9-21-4,-8 20-2,1 0 1,2 1 0,-1 12 5,-6 36-4,-12 89 4,33-172 4,1 1 1,0-1-1,0 1 1,1-1-1,0 1 0,0 4-4,6 3 6,-6-17-6,0-1 1,1 0-1,-1 1 1,0-1-1,0 0 1,1 1-1,-1-1 1,1 0-1,-1 0 1,0 0-1,1 1 1,-1-1-1,0 0 1,1 0-1,-1 0 1,1 0 0,-1 0-1,0 0 1,1 0-1,-1 0 1,1 0-1,-1 0 1,1 0-1,-1 0 1,0 0-1,1 0 1,-1 0-1,0-1 1,1 1-1,-1 0 1,1 0-1,-1 0 1,0-1-1,1 1 1,-1 0-1,0-1 1,1 1-1,-1 0 1,0-1-1,0 1 1,1 0-1,-1-1 1,0 1-1,0-1 1,0 1-1,1-1 1,-1 1-1,0 0 1,0-1-1,0 1 1,0-1-1,4-4 2,8-11 3,-1 0 0,0-1 0,-1-1 0,-1 0 0,-1 0 0,0-1-1,1-6-4,10-30 18,-3-1-1,1-14-17,-7 25 3,72-305-17,-37 104 6,-41 229 10,2-39 10,-6 56-14,0-1 0,0 1 1,0-1-1,0 1 0,0-1 0,0 1 1,0-1-1,0 1 0,0-1 0,-1 1 0,1-1 1,0 1-1,0-1 0,0 1 0,-1-1 1,1 1-1,0-1 0,0 1 0,-1 0 1,1-1-1,0 1 0,-1 0 0,1-1 1,-1 1-1,1 0 0,0 0 0,-1-1 1,1 1-1,-1 0 0,1 0 0,0 0 1,-1-1-1,1 1 0,-1 0 0,1 0 1,-1 0-1,1 0 0,-1 0 0,1 0 1,-1 0-1,1 0 0,0 1 0,-1-1 0,1 0 1,-1 0-1,1 0 0,-1 0 0,1 1 1,0-1-1,-1 0 0,1 0 0,0 1 1,-1-1-1,1 0 0,0 1 0,-1-1 1,1 1-1,0-1 0,-1 0 0,1 1 1,0-1-1,0 1 0,-1-1 0,1 1 1,0-1-1,0 1 2,-32 52-92,20-29 81,-148 273 8,31-14 42,98-196 4,23-67-9,8-10 9,0-10-39,4-6 60,17-73-59,-17 62-5,2 0 0,-1 0 0,2 0-1,0 1 1,2-3 0,9-20-1,1-12-6,-2-1 0,9-45 7,-22 83-2,67-306-22,-63 265 9,-17 59-92,-3 21 14,-34 90 8,-31 68 85,57-143 7,-40 82 28,5 2 0,-17 59-35,55-106 25,16-61-9,-2-15 7,24-19 22,-3-11-35,13-9-10,33-71-7,-33 54 7,-7-4 0,36-79 8,-38 68-12,-2-1-1,-2-1 1,1-28 4,-4 28-12,-12 57 6,22-137-70,-24 137 27,-1 14 47,0 1 1,-1 0-1,1 0 0,0-1 0,0 1 0,0 0 1,0 0-1,-1-1 0,1 1 0,0 0 0,0 0 1,0 0-1,-1-1 0,1 1 0,0 0 0,0 0 1,-1 0-1,1 0 0,0 0 0,0 0 0,-1 0 1,1-1-1,0 1 0,0 0 0,-1 0 0,1 0 1,0 0-1,0 0 0,-1 0 0,1 1 0,0-1 1,0 0-1,-1 0 0,1 0 0,0 0 0,0 0 1,-1 0-1,1 0 0,0 1 0,0-1 1,-1 0-1,1 0 0,0 0 0,0 1 0,0-1 1,-1 0-1,1 0 0,0 1 0,0-1 0,0 0 1,0 0-1,0 1 0,0-1 0,-1 0 0,1 1 2,-41 57-158,-3 19 134,-20 54 24,-92 197 37,129-258-36,4 46 15,9-48 8,14-67-22,0 0-1,0 0 0,-1 1 0,2-1 0,-1 0 0,0 0 0,0 0 1,0 0-1,0 0 0,0 0 0,1 0 0,-1 0 0,0 0 0,1 0 1,-1 0-1,1 0 0,-1 0 0,1 0 0,-1-1 0,1 1 0,0 0 1,-1 0-1,1-1 0,0 1 0,0 0 0,-1-1 0,1 1 0,1 0-1,-2-1 2,1 0-1,-1 0 0,0 1 0,1-1 0,0 0 0,-1 0 1,1 0-1,-1 0 0,1 0 0,-1 0 0,1 0 1,-1 0-1,1 0 0,-1 0 0,1 0 0,-1 0 0,1-1 1,-1 1-1,1 0 0,-1 0 0,1-1 0,-1 1 1,0 0-1,1-1 0,-1 1 0,1 0 0,-1-1 0,0 1 1,1-1-1,-1 1-1,1-1 0,2-2 1,-1 0-1,1-1 1,-1 1-1,0-1 1,0 1-1,0-1 1,0 0-1,0 0 1,-1 0-1,0 0 0,1-1 0,7-20 9,26-59 35,-23 42-34,-1 0 1,-1-1 0,0-17-11,4-27 1,-6 38-1,-1-1 0,-1-15 0,-5 24 0,0 10 0,1 0-1,1 0 1,5-23 0,-2 19-16,-12 39-114,-13 56 20,-40 175 90,3-45 46,32-109-19,4 1 0,-4 34-7,2-13 18,9-47 19,2 0 1,-3 38-38,15-68 32,-1-26-30,0 1 1,0-1-1,1 0 0,-1 0 1,0 0-1,1 0 0,-1 0 0,0 0 1,1 0-1,-1 0 0,0 0 1,1 0-1,-1 0 0,0 0 0,0 0 1,1 0-1,-1 0 0,0 0 1,1-1-1,-1 1 0,0 0 0,0 0 1,1 0-1,-1 0 0,0-1 1,0 1-1,1 0 0,-1 0 1,0-1-1,0 1 0,0 0 0,1-1 1,-1 1-1,0 0 0,0 0 1,0-1-1,0 1 0,1 0 0,-1-1 1,0 1-1,0 0 0,0-1 1,0 1-1,0-1 0,0 1 0,0 0 1,0-1-3,4-5 16,3-4-12,-1 0-1,0 0 1,0-1 0,-1 0-1,0 0 1,-1 0 0,0-1-1,2-9-3,22-127 22,3-35-21,-14 87-8,-3-104 6,-11 130-9,-2 0 0,-3 0-1,-4-18 11,4 67-14,2 21 12,0-1-1,0 1 1,0-1 0,0 1 0,0 0 0,0-1-1,-1 1 1,1 0 0,0-1 0,0 1 0,0 0-1,0-1 1,0 1 0,-1 0 0,1-1 0,0 1-1,0 0 1,0-1 0,-1 1 0,1 0 0,0 0-1,0 0 1,-1-1 0,1 1 0,0 0 0,-1 0-1,1 0 1,0 0 0,0-1 0,-1 1 0,1 0-1,0 0 1,-1 0 0,1 0 0,0 0 0,-1 0-1,1 0 1,0 0 0,-1 0 0,1 0 0,0 0-1,-1 0 1,1 1 0,0-1 0,-1 0 0,1 0-1,0 0 1,0 0 0,-1 1 2,-16 14-119,1 8 101,2 1 0,1 1-1,0 0 1,2 1 0,-8 25 18,0-4-5,-5 12 3,2 0 1,3 2-1,2 1 1,2 0-1,-3 32 2,7 15 5,4-1 1,4 1-1,3 2-5,1-107 1,-2 19 10,2 0-1,1-1 0,0 1 1,1-1-1,2 4-10,-5-25 1,0 1 0,0-1-1,0 0 1,1 0 0,-1 0-1,0 0 1,0 0-1,0 0 1,1 1-1,-1-1 1,0 0-1,1 0 1,-1 0-1,1 0 1,-1 0-1,1 0 1,0 0-1,-1-1 1,1 1 0,0 0-1,-1 0 1,1 0-1,0-1 1,0 1-1,0-1 1,-1 1-1,1 0 1,0-1-1,0 0 1,0 1-1,0-1 1,0 0 0,0 1-1,0-1 0,21-18-1,18-36-13,6-46 22,-35 67 1,-1-1 0,-2 0 0,0-1 0,2-26-9,-4 22 2,26-137-1,-27 34-1,2 57 17,-5 65 2,-2 20-20,0 0 1,0-1-1,0 1 1,0 0-1,0 0 0,0-1 1,0 1-1,0 0 0,0 0 1,0-1-1,0 1 0,0 0 1,0 0-1,0-1 1,0 1-1,0 0 0,-1 0 1,1 0-1,0-1 0,0 1 1,0 0-1,0 0 0,0-1 1,-1 1-1,1 0 0,0 0 1,0 0-1,0 0 1,0 0-1,-1-1 0,1 1 1,0 0-1,0 0 0,0 0 1,-1 0-1,1 0 0,0 0 1,0 0-1,0 0 1,-1 0-1,1 0 0,0 0 1,0 0-1,-1 0 0,1 0 1,0 0-1,0 0 0,0 0 1,-1 0-1,1 0 1,0 0-1,0 0 0,-1 0 1,1 1-1,0-1 0,0 0 1,0 0-1,0 0 0,-1 0 1,1 1-1,0-1 1,0 0-1,0 0 0,0 0 1,0 1-1,0-1 0,-1 0 1,-28 36-128,-8 62 119,-56 180 26,-5 115 31,75-292-24,4 0-1,-1 44-23,10-65 17,4 0-1,2 37-16,5-91 15,-1-25-15,1 0-1,-1 0 0,0 0 1,0-1-1,1 1 1,-1 0-1,1 0 1,-1 0-1,1-1 1,-1 1-1,1 0 1,-1 0-1,1-1 1,0 1-1,-1-1 1,1 1-1,0 0 1,-1-1-1,1 0 1,0 1-1,0-1 1,-1 1-1,1-1 0,0 0 1,0 0-1,-1 1 1,1-1-1,0 0 1,0 0-1,0 0 1,0 0-1,-1 0 1,1 0-1,0-1 1,0 1-1,0 0 1,-1 0-1,1-1 1,0 1-1,0 0 1,-1-1-1,1 1 1,0-1-1,0 1 0,-1-1 1,1 0-1,-1 1 1,1-1-1,0 0 1,-1 1-1,1-1 1,-1 0-1,1 0 1,-1 1-1,0-1 1,1-1 0,15-17-9,-2-2 0,0 0 1,0-1-1,1-6 9,-14 26 0,17-33-2,0 0 0,-3-2 0,0 0 0,8-33 2,44-185-23,-25 97 17,-34 131 30,-8 27-26,0 0 1,0 0 0,0 0 0,0 1 0,0-1-1,0 0 1,0 0 0,0 0 0,0 0 0,-1 0-1,1 0 1,0 0 0,0 0 0,0 0 0,0 0-1,0 0 1,0 0 0,0 0 0,0 1 0,0-1-1,-1 0 1,1 0 0,0 0 0,0 0-1,0 0 1,0 0 0,0 0 0,0 0 0,0 0-1,-1 0 1,1-1 0,0 1 0,0 0 0,0 0-1,0 0 1,0 0 0,0 0 0,0 0 0,0 0-1,0 0 1,-1 0 0,1 0 0,0 0 1,-19 64-75,-10 69 59,-27 75 59,-4 61 9,5 37-52,17-48 102,27-179 20,13-91 24,5-6-118,31-90-53,28-85-28,-17 70-18,-21 57-76,-2-1 1,-1-8 146,39-170-356,-27 137 270,-9 31 66,-22 56 19,18-36 1,-15 49-39,-11 25-25,-31 78-21,5-14 74,-2 20 14,7-44 11,-2-1 1,-8 8-15,7-11 7,-28 60 43,4 3 0,5 2 1,-26 102-51,34-78 50,34-133-43,-3 40 32,7-48-38,-1 0-1,0 0 1,0 0 0,0 1 0,1-1 0,-1 0 0,0 0 0,1 0 0,-1 0 0,1 0 0,-1 0 0,1 0 0,0 0-1,-1 0 1,1 0 0,0 0 0,-1 0 0,1 0 0,0 0 0,0-1 0,0 1 0,0 0 0,0-1 0,-1 1 0,1-1-1,0 1 1,0-1 0,0 0 0,0 1 0,0-1 0,1 0 0,-1 0 0,0 0 0,0 0 0,0 0-1,37-8 19,-32 6-22,184-54-28,-10 9 47,52 4-17,-211 39-1,-1 1 0,1 0 1,0 2-1,13 2 2,102 9 0,-130-9 0,-1 0 0,1 0 0,-1 0 0,1 1 0,-1 0 0,0 0 0,0 0 0,0 1 0,0 0 0,0 0 0,0 1 0,-1-1 0,1 1 0,-1 0 0,0 1 0,0-1 0,0 1 0,2 3 0,-2 0 0,0 0 0,-1 0 0,1 0 0,-1 1 0,0-1 0,-1 1 0,0 0 0,0 2 0,3 31 0,-3-38 1,0 1 0,1-1 0,0 1-1,-1-1 1,1 0 0,0 0 0,1 0 0,-1-1 0,1 1-1,22 34 16,-4-6-17,-16 6-13,-7-33 58,0-9 11,-1-1-59,-35-79 84,-18-97-32,31 91-41,24 86-11,-1 0 0,0 1 1,0-1-1,0 1 0,0 0 1,0-1-1,-1 1 1,1 0-1,-1 0 0,0 0 1,0 0-1,0 1 0,0-1 1,0 0-1,-2-1 4,4 4-3,0 0-1,-1 0 1,1 0 0,0 0-1,0 0 1,-1 0 0,1 0 0,0 0-1,0 0 1,-1 0 0,1 0-1,0 0 1,-1 0 0,1 0-1,0 0 1,0 0 0,-1 0-1,1 0 1,0 0 0,0 0 0,0 0-1,-1 0 1,1 0 0,0 1-1,0-1 1,-1 0 0,1 0-1,0 0 1,0 0 0,0 1 0,-1-1-1,1 0 1,0 0 0,0 1-1,0-1 1,0 0 0,0 0-1,-1 1 1,1-1 0,0 0-1,0 1 1,0-1 0,0 0 0,0 1 3,7 32-126,14 61 46,-12-73 77,0 0-1,0 0 1,2-1-1,11 17 4,2 3 6,19 13 19,-7-12 18,-34-37-36,0-1-1,0 0 0,0 1 1,0-1-1,-1 1 0,1 0 1,-1 0-1,0 0 0,0 0 1,0 0-1,0 0 0,-1 0 1,1 0-1,-1 0 0,0 0 1,-1 3-7,-5 4 134,-1-16-12,-3-23-72,-10-67-23,16 62-25,2-1 0,1 0 1,1-1-3,1-63-15,7 47 0,-8 51 15,0 0-1,0-1 0,0 1 1,0 0-1,0 0 0,0-1 1,0 1-1,1 0 0,-1 0 0,0 0 1,0-1-1,0 1 0,0 0 1,1 0-1,-1 0 0,0 0 1,0-1-1,0 1 0,1 0 1,-1 0-1,0 0 0,0 0 0,1 0 1,-1 0-1,0 0 0,0 0 1,1 0-1,-1 0 0,0 0 1,0 0-1,0 0 0,1 0 1,-1 0-1,0 0 0,0 0 1,1 0-1,-1 0 0,0 0 0,0 0 1,0 1-1,1-1 0,-1 0 1,0 0-1,0 0 0,0 0 1,1 1-1,-1-1 0,0 0 1,0 0-1,0 0 0,0 1 0,0-1 1,1 0-1,-1 0 0,0 1 1,0-1-1,0 0 0,0 0 1,0 1-1,0-1 0,0 0 1,0 0-1,0 1 0,0-1 1,0 0-1,0 1 0,0-1 0,0 0 1,0 0-1,0 1 1,1 0-1,18 43-54,9 15 23,6 15 40,-30-66-1,-4-7-6,1 1 1,-1-1 0,1 0-1,-1 0 1,1 0-1,-1 1 1,1-1-1,0 0 1,-1 0-1,1 0 1,0 0-1,0 0 1,0-1-1,0 1 1,-1 0-1,1 0 1,0-1 0,0 1-1,0 0 1,0-1-1,0 1 1,1-1-1,-1 0 1,0 1-1,0-1 1,0 0-1,1 0-1,4-16 42,-6 14-36,1-137 300,-18-255 36,6 195-344,7 122-4,-4-246-34,10 283 28,1 1-1,2-1 0,2 1 0,1 1 0,4-12 13,-6 32-3,1 1-1,0 0 1,1 0-1,1 0 0,8-12 4,-5 9-10,-5 9-86,0 1-1,1 0 0,0 1 1,0 0-1,0 0 0,7-3 97,-15 11-6,1 1 0,-1-1-1,1 1 1,-1 0-1,1-1 1,-1 1 0,1 0-1,-1-1 1,1 1 0,-1 0-1,1 0 1,-1 0-1,1 0 1,0-1 0,-1 1-1,1 0 1,-1 0 0,1 0-1,0 1 1,-1-1-1,1 0 1,-1 0 0,1 0-1,-1 0 1,1 1 0,-1-1-1,1 0 1,-1 0-1,1 1 1,-1-1 0,1 1-1,-1-1 1,1 0 0,-1 1-1,1-1 1,-1 1-1,0-1 1,1 1 0,-1 0-1,0-1 1,1 1 0,-1-1-1,0 1 1,0 0-1,1-1 1,-1 1 6,7 32-59,-8 4 47,-1 1 0,-2-1 0,-2 0-1,0 0 1,-9 25 12,3-6 4,5-22 0,-1 8 9,-2 1 0,-1-1 0,-2-1 0,-8 17-13,-29 57 39,37-82-20,-1-1 1,-2 0-1,-17 27-19,10-19 90,23-39-87,0-1 0,0 0 0,-1 0 0,1 0 0,0 0 0,0 0 1,0 0-1,0 0 0,-1 0 0,1 0 0,0 0 0,0 0 0,0 0 1,-1 0-1,1 0 0,0 0 0,0 0 0,0 0 0,0 0 1,-1 0-1,1 0 0,0 0 0,0 0 0,0 0 0,0 0 0,0 0 1,-1-1-1,1 1 0,0 0 0,0 0 0,0 0 0,0 0 0,0 0 1,-1-1-1,1 1 0,0 0 0,0 0 0,0 0 0,0 0 0,0-1 1,0 1-1,0 0 0,0 0 0,0 0 0,0-1 0,0 1 0,0 0 1,0 0-1,0 0 0,0-1 0,0 1 0,0 0 0,0 0 0,0 0 1,0-1-1,0 1 0,0 0 0,0 0 0,0 0 0,0-1 0,0 1 1,0 0-1,0 0 0,1 0 0,-1 0 0,0-1 0,0 1-3,14-74 122,13-66-96,3-161 4,-7 13-61,-23 271-56,-3 29-10,2-10 100,-22 102-118,-22 191 44,1 33 85,28-168 36,13-142-2,-1-47 47,5-16-95,-3-60-20,-11-9-239,10 64-111,-2 0 0,-3 0-1,-5-24 371,-18-48-2001,28 109 1418,0 1 1,-1 0 0,-1 0-1,1 0 1,-2 1 0,-1-3 582,-10-14-3181</inkml:trace>
  <inkml:trace contextRef="#ctx0" brushRef="#br0" timeOffset="6">2068 1341 1880,'-25'61'2950,"8"-22"-861,11-29-1892,6-8 403,0-3-512,0 1 0,0 0 0,0 0 1,0 0-1,0 0 0,0 0 0,1 0 0,-1 0 1,0 0-1,0 0 0,0 0 0,0 0 0,0 0 1,0 0-1,1 1 0,-1-1 0,0 0 1,0 0-1,0 0 0,0 0 0,0 0 0,0 0 1,1 0-1,-1 0 0,0 0 0,0 1 0,0-1 1,0 0-1,0 0 0,0 0 0,0 0 1,0 0-1,0 0 0,0 1 0,0-1 0,0 0 1,0 0-1,1 0 0,-1 0 0,0 0 1,0 1-1,0-1 0,0 0 0,0 0-88,58-50 1687,-43 35-1571,27-26 258,-33 35-360,0 2 1,0-1 0,0 2 0,0-1 0,1 1 0,-1 1-1,1 0 1,4 0-15,21 14 32,-6-1 19,16 0 70,-35-7-114,1 0-1,-1-2 1,1 1-1,-1-1 1,1-1-1,2 0-6,10 1 12,81 3 11,-86-3-22,0 1 0,-1 1 0,1 1 0,-1 1 1,0 0-1,0 2 0,-1 0 0,9 7-1,99 65 39,-27-10 27,-46-26 126,-9-15-12,-26-2-121,11 14 13,17 32 26,5 7 62,-18-39-86,32 42 269,-15-5-266,24 77 59,-56-116-122,-4-10 3,-1 0 0,-1 1-1,6 28-16,-9-28 6,1 0-1,1 0 0,8 16-5,-14-38 0,0 0 0,0 0 0,-1 0 0,0 0 0,0 0 0,0 1 0,-1-1 0,0 3 0,8 65 2,6 30 14,-11-88-8,-2-14-6,-1 1 0,0 0 0,0 0 0,0 0-1,0 0 1,0 0 0,-1 0 0,0 0 0,0 0 0,0 0 0,-1 0-1,0 2-1,-4 20 8,8 36 2,12 101 15,-8-86 11,-4-10 12,-3-63-44,-1 0-1,1 0 1,0-1 0,0 1-1,1 0 1,-1-1 0,1 1-1,0 0 1,0-1-1,0 1 1,1-1-4,3 18 19,0 0-1,-1 0 0,-1 0 1,-1 0-1,-1 9-18,2 6 21,3 65 18,-3-85-34,-2 1 0,1 1 0,-2-1 0,-1 17-5,-3 64 75,5-40-34,-8 13 34,4 33 272,1-60-245,1-33-80,0 1-1,0 1 0,1-1 1,0 0-1,1 0 0,1 0 1,2 11-22,-3-14 1,8 104 35,3-3-17,-8-65-18,-8-21 7,2-14-4,0 1 1,1-1 0,0 0-1,1 1 1,0-1-1,1 1 1,0 3-5,7 51 7,5 36 2,8-32-2,-6-5-17,-12-59 10,-1 1-1,0 0 0,-1-1 0,1 1 1,-1 0-1,0 0 0,-1 1 0,0-1 1,0 2 0,0-6 0,0 3 1,0 0 0,0 0 1,-1 0-1,1 0 0,-1 0 1,-1 0-1,1 0 0,-1 0 1,0 0-1,0-1 0,0 1 1,-1 0-2,-16 20 50,17-24-36,0-1-1,0 1 0,-1 0 1,1-1-1,0 1 1,-1-1-1,1 0 0,-1 0 1,0 0-1,1 0 0,-1 0 1,1-1-1,-1 1 1,0-1-1,1 0 0,-3 0-13,3 0-2,-91-3 20,26-3-45,1-4 1,-56-18 26,106 25-2,-18-5 1,0-2 0,1-1 0,-22-12 1,-21-12-14,34 18-45,129 29 54,-62-10 11,120 11 29,-120-10-15,1-2 0,0 0 0,-1-2 0,1-1 0,0-2 0,0-1-20,-4 1 37,-67 16-42,-66 9-4,4 0-7,-17-3 16,42-16 6,14-15 10,68 13-16,1 0-1,-1 0 0,0 0 1,1-1-1,-1 1 0,0 0 1,1 0-1,-1 0 0,0-1 1,0 1-1,1 0 0,-1 0 1,0-1-1,0 1 0,0 0 1,1-1-1,-1 1 0,0 0 1,0-1-1,0 1 0,0 0 0,1-1 1,-1 1-1,0-1 0,0 1 1,0 0-1,0-1 0,0 1 1,0-1-1,0 1 0,0 0 1,0-1-1,0 1 0,0 0 1,0-1-1,0 1 0,-1-1 1,1 1-1,0 0 0,0-1 1,0 1-1,0 0 0,0-1 1,-1 1-1,1 0 0,0-1 1,0 1-1,-1 0 0,1 0 0,0-1 1,0 1-1,-1 0 0,1 0 1,0 0-1,-1-1 0,1 1 1,0 0 0,41-14-24,-17 7 23,-1 2 1,1 1 0,0 1-1,0 1 1,0 2 0,10 1 0,0 0 2,44-4 38,54-11-40,-83 12 8,-48 2-8,-1 0 1,1 1-1,0-1 1,0 1-1,0-1 0,0 1 1,0 0-1,0-1 1,0 1-1,-1 0 1,1 0-1,0 0 1,-1-1-1,1 1 1,0 0-1,-1 0 0,1 0 1,-1 0-1,1 0 1,-1 1-1,0-1 1,1 0-1,-1 0 1,0 0-1,1 0 0,-1 0 1,0 1-1,0-1 1,0 0-1,0 0 1,0 0-1,0 1 1,-1-1-1,1 0 1,0 0-1,0 0 0,-1 0 1,1 0-1,0 1 1,-1-1-1,1 0 1,-1 0-1,1 0 1,-1 0-1,0 0 1,1-1-1,-1 1 0,0 0 1,0 0-1,1 0 1,-1-1-1,0 1 1,-1 0-1,-4 5 3,-1 0-1,1-1 1,-1 0 0,-1 0 0,1-1 0,-1 0 0,1 0 0,-1-1 0,0 0-1,0-1 1,0 0 0,0-1 0,-1 1-3,-10 2 9,-47 13-4,-1-4 0,-60 2-5,110-13 0,0-2 0,0 0 0,0-1 0,0-2 0,0 0 0,0 0 0,0-2 0,-10-5 0,27 10-1,0 0 1,0 0-1,0 0 1,0 0-1,0-1 0,0 1 1,0 0-1,0 0 1,1 0-1,-1 0 1,0 0-1,0-1 1,0 1-1,0 0 0,0 0 1,0 0-1,0 0 1,0-1-1,0 1 1,0 0-1,0 0 1,0 0-1,-1 0 0,1-1 1,0 1-1,0 0 1,0 0-1,0 0 1,0 0-1,0 0 1,0 0-1,0-1 0,0 1 1,0 0-1,0 0 1,-1 0-1,1 0 1,0 0-1,0 0 1,0 0-1,0-1 1,33 1-9,87-14 11,130-14 45,-8 17 62,-218 13-69,-37 20 198,-34 9-180,45-29-53,-1 0 0,1-1 0,-1 1-1,0-1 1,1 0 0,-1 0 0,0 0-1,0 0 1,0-1 0,1 1 0,-1-1-1,0 0 1,0 0 0,0 0 0,0 0-1,1-1 1,-1 1 0,0-1 0,0 0-1,0 0 1,1 0 0,-1-1 0,1 1-1,-1 0 1,1-1 0,-1 0 0,1 0-1,0 0 1,-1 0 0,1 0 0,0-1-1,0 1 1,1-1 0,-2-1-5,2 0 0,0 0 0,0 0 0,1 1 0,-1-1 0,1 0 0,0 0 0,0 0 0,1 0 0,-1 0 0,1 0 0,-1 1 0,1-1 0,0 0 0,0 0 0,0 1 0,1-2 0,2-5-4,0 1 1,1 0-1,-1 0 0,2 0 1,-1 1-1,1 0 1,6-7 3,11-17 0,-5 6-7,21-39 15,-33 52-4,-3 8-1,-1 0 0,0-1 0,1 0 0,-2 1 0,1-1 0,0 0 0,-1 0 0,0 0 0,0-5-3,-1 6 0,1-2 8,-1-1 0,0 1-1,0 0 1,-1-1 0,0 1 0,0 0-1,0-1 1,-2-4-8,2 12 0,1-1-1,0 1 1,0 0 0,-1-1-1,1 1 1,0 0-1,-1-1 1,1 1 0,0 0-1,-1-1 1,1 1-1,-1 0 1,1 0 0,0 0-1,-1 0 1,1-1-1,-1 1 1,1 0-1,-1 0 1,1 0 0,0 0-1,-1 0 1,1 0-1,-1 0 1,1 0 0,-1 1-1,1-1 1,0 0-1,-1 0 1,1 0 0,-1 0-1,1 1 1,0-1-1,-1 0 1,1 0 0,0 1-1,-1-1 1,1 0-1,0 1 1,-1-1-1,1 1 1,0-1 0,0 0-1,-1 1 1,1-1-1,0 1 1,0-1 0,-1 1-1,1-1 1,-1 4-4,0 1 0,-1-1 0,2 1 0,-1-1-1,0 1 1,1-1 0,-1 1 0,1 0 0,0-1 0,1 3 4,-1 10-1,-1-4-4,1 0 1,0 0 0,1 0 0,0 0 0,1-1 0,0 1-1,0-1 1,1 1 0,2 1 4,-4-8 3,1 1 0,0-1 0,0 0 1,0 0-1,1 0 0,-1 0 0,1 0 0,1-1 0,-1 1 0,1-1 0,-1 0 0,1 0 0,1-1 0,-1 0 0,0 1 1,1-1-4,-4-4 9,0 1 0,0-1 0,0 0 1,-1 1-1,1-1 0,0 0 0,0 1 1,0-1-1,0 0 0,0 0 1,0 0-1,0 0 0,0 0 0,0 0 1,0 0-1,-1-1 0,1 1 1,0 0-1,0 0 0,0-1 0,0 1 1,0-1-1,-1 1 0,1-1 1,0 1-1,0-1 0,0 0 0,-1 1 1,1-1-1,0 0 0,-1 0 0,1 0 1,-1 1-1,1-1 0,-1 0 1,1 0-1,-1 0 0,1 0 0,-1 0 1,0 0-1,0 0 0,1 0 1,-1 0-1,0 0 0,0 0 0,0 0 1,0-1-1,0 1-9,1-11 120,-2-1 1,1 1-1,-1-1 1,-1 1-1,0 0 0,-1-5-120,-3-17 33,-26-79-35,9 25-26,23 87 25,0 1 0,0 0-1,0-1 1,0 1-1,0-1 1,0 1 0,0 0-1,0-1 1,-1 1-1,1-1 1,0 1 0,0 0-1,0-1 1,-1 1-1,1 0 1,0-1 0,0 1-1,-1 0 1,1-1-1,0 1 1,-1 0-1,1 0 1,0-1 0,-1 1-1,1 0 1,0 0-1,-1 0 1,1 0 0,0 0-1,-1-1 1,1 1-1,0 0 1,-1 0 0,1 0-1,-1 0 1,1 0-1,0 0 1,-1 0 0,1 1-1,0-1 1,-1 0-1,1 0 1,0 0-1,-1 0 1,1 0 0,0 1-1,-1-1 1,1 0-1,0 0 1,-1 1 0,1-1-1,0 0 1,0 0-1,-1 1 1,1-1 0,0 0-1,0 1 1,-1-1-1,1 1 1,0-1 0,0 0-1,0 1 1,0-1 3,-8 78-102,0-5 86,17 26 31,-8-91-10,0-1-1,0 1 1,1 0-1,0 0 1,1-1 0,-1 0-1,1 1 1,0-1-1,2 2-4,-4-8 2,-1-1 0,1 1 0,-1-1 0,1 1 0,-1-1 0,1 0 0,-1 1 0,1-1-1,-1 0 1,1 1 0,-1-1 0,1 0 0,-1 0 0,1 0 0,0 1 0,-1-1 0,1 0 0,-1 0-1,1 0 1,0 0 0,-1 0 0,1 0 0,-1-1 0,1 1 0,-1 0 0,1 0 0,0 0-1,-1-1 1,1 1 0,-1 0 0,1-1 0,-1 1 0,1 0 0,-1-1 0,1 1-2,3-2 4,0 0 0,-3 2-3,1-1 1,-1 1-1,0-1 0,0 1 1,0-1-1,0 1 1,0-1-1,0 0 1,0 0-1,0 1 0,0-1 1,0 0-1,0 0 1,0 0-1,0 0 0,0-1 1,-1 1-1,1 0 1,0 0-1,-1-1-1,8-22 23,3-10-21,-19-17 14,2-6 8,5 53-20,-1 0 0,1 0 0,-1 0-1,1 0 1,-1 0 0,0 0-1,-1 1 1,1-1 0,0 1 0,-1 0-1,0-1 1,1 2 0,-1-1 0,0 0-1,0 1 1,-1-1 0,1 1-1,0 0 1,-3-1-4,4 3 1,1-1 0,0 1 0,-1 0-1,1 0 1,-1 0 0,1 0 0,-1 0 0,1 0 0,0 0 0,-1 1-1,1-1 1,-1 0 0,1 1 0,0 0 0,-1-1 0,1 1-1,0 0 1,-1 0-1,-2 2 0,-1-1-2,0 2 0,1-1 1,0 0-1,-1 1 1,1 0-1,0 0 0,0 1 1,1-1-1,-1 1 0,1 0 1,0 0-1,0 0 0,-1 5 2,-2 2 0,0 1-1,1 0 0,1 1 0,0-1 0,0 1 1,1 0-1,0 4 1,2-12 0,1 1-1,-1-1 1,1 1 0,0-1 0,1 0-1,-1 1 1,1-1 0,0 0 0,0 1 0,1-1-1,0 0 1,0 0 0,0 0 0,1 0 0,-1-1-1,1 1 1,1 1 0,-3-6 1,0 1 0,-1-1-1,1 1 1,0-1 0,0 1 0,0-1-1,1 0 1,-1 0 0,0 1 0,0-1 0,0 0-1,1 0 1,-1 0 0,1-1 0,-1 1-1,1 0 1,-1-1 0,1 1 0,-1-1-1,1 1 1,-1-1 0,1 0 0,-1 0 0,1 0-1,-1 0 1,1 0 0,0 0 0,-1 0-1,1 0 1,-1-1 0,1 1 0,-1-1-1,1 0 0,1 0 2,0-1 0,-1 0 0,1 1 0,-1-1 0,0 0 0,1 0 0,-1-1 0,0 1 0,0-1 0,0 1 0,-1-1 0,1 0 0,0 1 0,-1-1 0,0 0 0,1 0 0,-1 0 0,0-1 0,0 1 0,0 0 0,0-3-2,1-4 4,0-2 5,1 0-1,-2 0 1,1 0 0,-1 0-1,-1 0 1,0-2-9,-10-62 58,6 62-54,0 0 0,-1 1 0,0 0 0,-1 0 0,0 1 0,-1-1 0,-5-7-4,7 12 0,1 1 3,1 0-1,-1 0 0,-1 0 0,1 1 1,-1 0-1,0 0 0,0 1 0,-1-1 0,1 1 1,-1 1-1,0-1 0,-4-2-2,7 6-4,0-1 0,0 0 0,0 1 0,-1 0 0,1 0-1,0 0 1,0 0 0,-1 1 0,1-1 0,0 1 0,-1 0 0,1 0 0,0 1-1,0-1 1,-1 1 0,1-1 0,0 1 0,0 0 0,0 1 0,-1-1 0,1 1-1,-2 1 5,-8 10-10,0 1-1,0 0 0,1 0 0,1 2 0,0 0 0,1 0 1,0 1-1,-3 10 11,12-25 0,-5 9 4,0 1 0,1 0 0,0 0 0,1 1 0,-2 5-4,6-16 1,-12 73 14,11-72-13,1-1-1,0 1 0,0-1 1,0 1-1,0 0 0,1-1 1,-1 1-1,1-1 0,-1 1 1,1-1-1,0 1 0,0-1 0,0 1 1,0-1-1,0 0 0,0 0 1,0 1-1,1-1 0,-1 0 1,1 0-1,-1-1 0,1 1 1,0 0-1,-1 0 0,1-1 1,0 0-1,0 1-1,1-1 5,0-1 1,-1 1-1,1-1 0,0 0 1,-1 0-1,1 0 1,0 0-1,-1-1 0,1 1 1,0-1-1,-1 0 1,1 0-1,-1 0 0,1 0 1,-1 0-1,1 0 1,-1-1-1,0 0 0,1 1 1,-1-1-1,2-2-5,8-8 4,-1 0 1,0-1-1,0 0 0,-1-1 0,0-1 1,-1 0-1,-1 0 0,0-1 0,-1 0 1,0 0-1,3-13-4,-4 13 9,0-1 0,0 0 0,-2 0 0,0 0 0,0-1 0,-2 1 0,0-1 0,0 0 0,-2 0 1,0-5-10,0 9 5,-1 0 1,-1 0-1,0 1 1,0-1-1,-2 1 1,1-1-1,-1 1 1,-1 0 0,0 1-1,0-1 1,-1 1-1,-5-6-5,10 16 0,-1-1-1,0 1 1,0 0-1,0 0 1,0 0 0,0 1-1,0-1 1,0 1-1,-1-1 1,1 1-1,0 0 1,-1 0 0,1 0-1,-1 0 1,1 0-1,-1 1 1,1 0-1,-1-1 1,1 1 0,-1 0-1,1 0 1,-1 1-1,0-1 1,1 0-1,-1 1 1,1 0-1,0 0 1,-1 0 0,1 0-1,-2 1 1,-4 3-6,1 0 0,0 0 0,0 0-1,0 1 1,0 1 0,1-1 0,0 1 0,-3 6 6,-10 14 6,2 2 1,0 1 0,2 1-1,1 0 1,-10 32-7,-18 75 15,41-135-14,0-1 0,0 1 0,1-1 0,-1 1 0,1 0 0,0-1 0,-1 1 0,1-1 0,0 1 0,1 0 0,-1-1 0,0 1 0,0-1 0,1 1 0,-1 0 0,1-1 0,0 0 0,0 1 0,0-1 0,0 1 0,0-1 0,0 0 0,0 0 0,1 0 0,-1 0 0,1 0 0,-1 0 0,1 0 0,0 0 0,1 1-1,0-2 3,-1 0 0,1 0-1,-1 0 1,1-1 0,-1 1-1,1-1 1,-1 1 0,1-1-1,0 0 1,-1 0 0,1 0-1,0-1 1,-1 1 0,1-1-1,-1 0 1,1 1 0,-1-1-1,1-1 1,-1 1 0,1 0-1,-1-1 1,0 1 0,0-1-1,2-1-2,5-5 7,1 0-1,-1 0 0,-1-2 1,1 1-1,-1-1 0,-1 0 1,0-1-1,5-9-6,-4 6 25,-1 0 0,-1-1 0,0 0 0,0 0 0,-1-1-1,-1 0 1,0 0 0,-1 0 0,-1-1 0,0 1 0,-1-1 0,0 0 0,-1 1 0,-1-1 0,0 0 0,-2-6-25,2 19 1,1 0 0,-1 1 0,1-1 0,-1 0 1,0 1-1,0 0 0,0-1 0,-1 1 0,1 0 1,-1-1-1,1 1 0,-1 0 0,0 0 0,0 1 1,0-1-1,0 0 0,-1 1 0,1-1 0,-1 1 1,1 0-1,-1 0 0,0 0 0,1 1 0,-1-1 1,0 1-1,0-1 0,0 1 0,0 0 0,0 1 1,0-1-2,-3 3-4,0 0-1,0 1 1,0-1 0,1 2 0,-1-1 0,1 1 0,0 0-1,0 0 1,0 0 0,1 1 0,-1 0 0,1 0 0,0 0 0,0 1-1,0 0 1,1 0 0,-3 5 4,-6 6-5,-46 83 13,5-1 22,46-88-27,0 0-1,1 0 0,1 1 0,0 0 1,0 0-1,1 0 0,-1 5-2,-2 53 16,7-69-14,0 1-1,0-1 0,0 1 1,1-1-1,-1 0 0,0 1 1,1-1-1,-1 1 0,1-1 0,-1 0 1,1 1-1,0-1 0,0 0 1,-1 0-1,1 0 0,0 0 1,0 1-1,0-1 0,0-1 1,0 1-1,0 0 0,0 0 1,0 0-1,1-1 0,-1 1 0,0 0 1,0-1-1,0 0 0,1 1 1,-1-1-1,0 0 0,1 0 1,-1 1-1,0-1 0,1 0-1,1 0 4,1-1 0,-1 1 0,0 0 0,0-1 0,1 0-1,-1 0 1,0 0 0,0 0 0,0 0 0,0-1 0,0 0 0,0 0-1,0 0 1,1-1-4,69-83-2,-57 61 12,0 1 1,-2-2 0,10-25-11,-15 30 12,-2 0 0,0-1 0,-2 0 0,0 0 0,0-1 0,-2 1 0,-1-1 1,0 0-1,-2 0 0,0 0 0,-1 0 0,-1 0 0,-2-12-12,-14-54 37,18 86-34,-1 0 0,0 0-1,0 0 1,0 0-1,0 0 1,0 0 0,0 0-1,-1 0 1,1 0-1,-1 0 1,0 1 0,0-1-1,0 1 1,0 0-1,0-1 1,0 1 0,0 0-1,-1 0 1,-1-1-3,1 4-7,1-1 1,0 1-1,-1 0 0,1 0 1,0 0-1,0 0 0,0 1 1,0-1-1,0 1 1,0-1-1,0 1 0,0 0 1,0 0-1,0 0 0,1 0 1,-1 0-1,1 0 1,-1 0-1,1 1 0,0-1 1,0 1-1,0-1 1,0 1-1,0 1 7,0-3 0,-21 67-37,17-53 31,1 0 1,1 1 0,-1 0-1,2 0 1,-1 8 5,5 109-37,-2-129 36,-1 10 3,1 0 0,1 1 0,0-1 0,1 0 0,0 0-1,1 0 1,1 0 0,2 8-2,-5-21 3,-1 1-1,1-1 1,-1 1-1,1 0 1,-1-1-1,1 1 0,0-1 1,0 0-1,0 1 1,0-1-1,0 0 1,0 1-1,0-1 1,0 0-1,0 0 0,0 0 1,0 0-1,1 0 1,-1-1-1,0 1 1,1 0-1,-1-1 1,0 1-1,1-1 0,-1 1 1,1-1-1,-1 0 1,0 0-1,1 0 1,-1 0-1,1 0 1,-1 0-1,1 0 0,-1 0 1,1-1-1,-1 1 1,0-1-1,1 1 1,-1-1-1,1 0 1,-1 1-1,0-1-2,8-7 10,-1 0 0,0-1 0,0 1 0,-1-2 1,0 1-1,-1-1 0,0-1-10,5-8 5,-1-1 0,-1 0 0,-1-1 1,-1 0-1,0 0 0,0-8-5,-3 14 5,6-21 5,-1-1 0,-2 0 0,-2 0 0,0-1 1,-3 1-1,0-1 0,-2 0 0,-2 0 0,0 0 1,-3 1-1,-2-9-10,6 37 5,-1 0 1,0 1-1,0-1 1,-1 0 0,0 1-1,0 0 1,0 0-1,-1 0 1,0 0-1,-1 1 1,1-1-1,-3-1-5,6 8 0,0 0 0,0-1-1,-1 1 1,1 0-1,0 0 1,-1 0 0,1 0-1,-1 1 1,1-1-1,0 0 1,-1 1 0,1-1-1,-1 1 1,0-1-1,1 1 1,-1 0-1,1 0 1,-1 0 0,1 0-1,-1 0 1,0 0-1,1 0 1,-1 1 0,1-1-1,-1 1 1,1-1 0,-38 27-64,33-22 57,-2 3 1,1 1 0,-1 0 0,1 0-1,1 1 1,-1 0 0,2 0 0,-1 1 0,1 0 0,-3 9 6,-2 1-2,-38 90 0,43-90 1,1 1-1,1-1 0,-1 22 2,2-26-1,0 3 1,0-1-1,1 1 1,1 0 0,0-1 0,1 1-1,3 11 1,-4-29 1,0 1 0,1-1 1,-1 1-1,1-1 0,-1 1 0,1-1 0,0 0 0,0 1 0,0-1 0,0 0 0,0 0 0,0 0 0,1 0 0,-1 0 0,0 0 0,1 0 0,0 0 0,-1 0 0,1-1 0,0 1 0,0-1 0,0 0 0,1 1-1,7-2 16,-4-3-12,1 0-1,-1-1 0,0 0 1,0-1-1,0 0 0,-1 0 1,1 0-1,-1 0 0,0-1 1,-1 0-1,1-1 0,1-2-3,46-89 23,-49 92-22,43-94 26,-38 83-18,-1 0 0,-1 0 0,0 0-1,-1-1 1,-1 0 0,0 0 0,-1-1 0,0-2-9,-1 0 9,-1-1-1,-1 1 1,-1 0 0,0 0 0,-2 0-1,0 0 1,-2-7-9,2 12 4,0 0 0,-1 1 0,-1 0 0,0 0 0,0 0 0,-2 1 0,1 0 0,-2 0 0,1 1 0,-2 0 0,1 0 0,-4-2-4,8 10-3,-1 1 0,1 0 0,-1 0 0,0 0 0,0 1 0,0-1 0,0 1 1,-1 1-1,1-1 0,-1 1 0,1 0 0,-1 1 0,0-1 0,-5 1 3,6 1-6,-1 1 0,1-1 0,-1 1 0,1 1 0,0 0 1,-1 0-1,1 0 0,0 0 0,0 1 0,0 0 0,0 0 0,1 1 0,-1-1 0,1 1 1,-1 1 5,-5 5-9,0 1 1,1 1-1,0-1 1,0 2-1,-4 8 9,3-2-2,0 1 1,2-1-1,0 2 0,0-1 0,2 1 0,-2 9 2,6-23-1,1 1-1,-1 0 0,1-1 0,0 1 0,1 0 0,0 0 1,0 0-1,0-1 0,1 1 0,0 0 0,0 0 0,1-1 0,0 4 2,-1-8 1,0-1 0,1 1 0,-1 0-1,0-1 1,1 1 0,-1-1-1,1 1 1,0-1 0,0 0 0,0 0-1,0 0 1,0 0 0,0-1-1,0 1 1,0 0 0,0-1 0,1 0-1,-1 1 1,1-1 0,-1-1-1,1 1 1,-1 0 0,1-1-1,-1 1 1,1-1 0,-1 0 0,1 0-1,0 0 1,-1 0 0,1 0-1,-1-1 1,1 0 0,-1 1 0,1-1-1,-1 0 1,1 0 0,-1-1-1,0 1 1,1-1 0,-1 1 0,0-1-1,0 0 1,0 0 0,0 0-1,0 0 0,22-25 7,30-41-4,-7-34 13,-35 72-2,-2 0 0,-1 0 0,-1-1 0,2-23-14,-7 29 8,0-1 1,-2 1 0,-1 0-1,0-1 1,-2 1 0,-1 0-1,0 0 1,-1 0 0,-2 1-1,0-1 1,-1 1 0,-7-13-9,11 27 7,0 1 0,-1 1 0,0-1 0,-1 0 0,1 1 0,-2 0 0,-4-6-7,-14-8-5,20 19 2,3 1 0,-1 1-1,0-1 1,0 0-1,0 1 1,0-1-1,0 1 1,0 0-1,0 0 0,0 0 1,-1 0-1,1 1 1,0-1-1,-1 1 1,1-1-1,0 1 1,-1 0-1,1 0 4,-5 1-10,0 1 1,0 0-1,0 0 0,1 1 1,-1 0-1,1 0 0,-1 1 1,1 0-1,0 0 0,0 0 1,1 1-1,-5 5 10,4-5-7,0 0 0,0 1-1,1-1 1,0 2 0,0-1 0,0 1 0,1 0-1,-1 0 1,2 0 0,-1 1 0,1-1-1,-1 1 1,2 0 0,-1 0 0,1 1 0,0-1-1,1 0 1,-1 1 0,2-1 0,-1 1-1,1 0 1,0-1 0,0 1 0,1 0 0,0-1-1,0 1 1,1-1 0,0 0 0,1 4 7,33 45-26,-34-54 27,0 1-1,1-1 0,-1 0 0,0 0 1,1-1-1,0 1 0,-1 0 0,1-1 0,0 0 1,0 0-1,0 0 0,0 0 0,0-1 1,1 1-1,-1-1 0,0 0 0,1 0 1,-1 0-1,1-1 0,-1 1 0,0-1 0,1 0 1,-1 0-1,1 0 0,-1-1 0,1 0 1,-1 1-1,1-1 0,-1-1 0,2-1 3,0-1 0,0 0 0,0 0 0,-1-1 0,0 1 0,0-1 0,0 0 0,0-1 0,2-4-3,-2 4 3,-1-1 0,0 1 1,-1-1-1,0 0 0,1 0 1,-2 0-1,1 0 0,0-3-3,2-9 7,-3 12-3,1 0-1,-1 0 1,0-1-1,0 1 1,-1 0 0,0-1-1,0 1 1,0 0-1,-1-1 1,0 1 0,0 0-1,-1 0 1,-1-4-4,-1-2-1,-1 0 0,-1 1 1,0 0-1,0 0 0,-1 1 1,-1-1-1,1 2 0,-1-1 1,-1 2-1,0-1 0,0 1 1,-1 0 0,4 4-6,1 0 1,-1 1 0,0-1-1,-1 1 1,1 1 0,-1-1-1,1 1 1,-1 1 0,0-1-1,0 1 1,0 1 0,0-1-1,0 2 1,0-1 0,-7 1 5,2 2-11,-1 1 0,1 1 0,0 0-1,0 0 1,0 2 0,0 0 0,1 0 0,-1 1 0,1 1 0,-4 5 11,-9 6-5,1 2 1,1 0-1,1 2 0,-9 13 5,21-25 0,0 1 0,1 0 0,0 1 0,0-1-1,2 2 1,-1-1 0,-1 7 0,6-14-1,0-3 0,1-1 0,0 1 0,0 0 1,0-1-1,0 1 0,0 0 0,1 0 0,-1 0 0,1-1 0,0 1 1,-1 0-1,1 0 0,0 0 0,0 0 0,1 0 0,-1 1 1,1 0 0,1-1 0,-1 1 0,1 0 0,0-1 0,0 1 0,0-1 0,0 0 0,0 0 0,1 0 0,-1 0 0,1 0 0,-1 0 0,1-1 0,0 0 0,0 1 0,0-1 0,0-1 0,0 1 0,1 0 0,-1-1 0,0 0 0,1 0 0,-1 0 0,1 0 0,1 0 0,5-2 4,0 1 0,0-2 0,-1 1 0,1-1-1,0-1 1,0 0 0,-1-1 0,0 0 0,0-1-1,0 0 1,0 0 0,0-1 0,2-3-4,9-7 9,-1 0 0,0-2 1,-1 0-1,-1-2 0,0 0 1,-1-1-1,11-20-9,-24 36 4,0 0 0,0 0 0,0 0 0,-1 0 0,0-1 0,0 1 0,0-1 0,0 1 0,-1-1 0,0 0 0,0 0 0,0 0 0,-1 0 0,1 0 0,-1 0 0,-1 1 0,1-1 0,-1 0 0,1 0 0,-1 0 0,-1 0 0,1 0 0,-1 0-4,-2-6 0,-1 1-1,0-1 1,-1 1 0,0 0-1,0 1 1,-1 0-1,0 0 1,-1 0 0,0 1-1,0 1 1,-1-1-1,1 2 1,-1-1 0,-1 1-1,0 1 1,1 0-1,-5-1 1,7 4-4,1 1-1,0-1 0,-1 2 1,1-1-1,-1 1 0,1 0 0,-1 1 1,1 0-1,-1 0 0,0 0 1,1 1-1,-1 0 0,1 1 1,-1 0-1,1 0 0,0 1 0,0-1 1,0 2-1,-1-1 5,-6 5-14,-1 1 0,2 1 1,-1 0-1,1 0 0,0 2 0,-3 4 14,-68 76-34,67-76 31,1 0 0,1 1 1,0 0-1,0 3 3,-6 17-7,17-34 4,1 0 1,0 1-1,-1 0 0,1-1 0,1 1 0,-1 0 0,0 0 0,1 0 0,0 0 1,0 1-1,0-1 0,0 0 0,0 1 0,1-1 0,0 0 0,-1 1 0,1-1 1,1 1-1,-1 2 3,1-4-2,0 0 0,0 0 0,0 0 0,0 0 0,0 0 0,1 0 0,-1-1-1,1 1 1,0-1 0,-1 1 0,1-1 0,0 0 0,0 1 0,0-1 0,0 0 0,1-1 0,-1 1 0,0 0 0,1-1 0,-1 1 0,1-1 0,0 0 0,0 0 2,3 1 0,0 0-1,1 0 1,-1-1-1,1 0 1,-1-1-1,1 0 1,0 0-1,-1 0 1,2-1 0,8-4 0,-1-1-1,0 0 1,0-1-1,-1-1 1,0-1-1,0 0 1,-1-1-1,0-1 1,0 0 0,-1-1-1,0-1 1,0-1 0,2 0 4,0 0 0,-1 0 0,0-2 0,-1 0 0,-1 0 0,0-1 0,-1-1 0,-1 0 0,0 0 0,-1-1 0,-1-1 0,0 1 0,-1-1 0,-1-1 0,0-5-4,-3 11 2,-1 0 0,-1-1 0,0 1-1,0-1 1,-1 1 0,-1-1 0,-1 1 0,1 0 0,-2 0 0,0 0 0,-1 1 0,0-1 0,-1-1-2,2 8-4,1-1 0,-2 0 0,1 1 1,-1 0-1,0 0 0,0 0 0,-1 1 0,0 0 0,0 0 1,0 1-1,-1 0 0,0 0 0,0 1 0,0 0 0,0 0 1,-1 1-1,-4-2 4,7 4-9,0 1 1,0 0 0,0 0 0,-1 0-1,1 1 1,0 0 0,0 0-1,0 0 1,0 1 0,-1 0 0,1 0-1,0 0 1,0 1 0,1 0-1,-1 0 1,0 1 0,0-1 0,1 1-1,-5 4 9,-3 2-11,0 1-1,1 1 0,0 0 1,1 1-1,-1 0 0,2 1 1,0 0-1,0 1 0,1 0 1,0 1-1,1 0 0,1 0 1,0 0-1,1 1 1,0 0-1,1 1 0,1-1 1,0 1-1,0 11 12,2-20-3,2 0 0,-1 1-1,1-1 1,0 0 0,0 0 0,1 0 0,0 0-1,1 0 1,-1-1 0,1 1 0,0-1 0,1 1 0,3 5 3,-5-10 2,0-1 0,0 1 0,0-1-1,1 1 1,-1-1 0,1 0 0,-1 0 0,1 0 0,-1-1 0,1 1 0,0-1 0,0 1 0,0-1 0,0 0 0,0-1 0,0 1 0,0-1 0,0 1 0,0-1 0,0 0 0,0 0 0,0 0 0,0-1 0,0 1 0,0-1 0,0 0 0,0 0 0,-1 0 0,1 0 0,0-1 0,2-1-2,7-4 3,-1-1 0,0 0 1,0-1-1,0 0 0,-1-1 1,0-1-1,0 0 0,-1 0 0,-1-1 1,0 0-1,4-8-3,6-8 15,-2-1 1,-1 0-1,-1-1 0,0-1 1,-3-1-1,3-9-15,-9 20 6,0 1 0,-2-1 1,0 0-1,-1 1 0,-1-2 0,0 1 1,-2 0-1,0 0 0,-3-14-6,2 19 0,-1 1 1,0 0-1,-1 0 1,0 0-1,-4-6 0,6 15-2,0 1 0,-1 0 0,1-1 0,-1 1 0,0 0 0,0 1 0,-1-1 0,1 1 0,-1 0 0,0 0 0,0 0 0,0 0 0,0 1 0,-1 0 0,-1-1 2,3 3-7,-1 0 0,1 0 0,-1 1 0,1-1 0,-1 1 0,0 0 1,1 0-1,-1 1 0,1-1 0,-1 1 0,1 0 0,-1 0 0,1 0 0,-1 1 0,1-1 0,0 1 0,0 0 0,0 0 0,0 0 1,0 1-1,-2 0 7,-5 5-7,-1 0 1,1 1 0,0 0-1,1 1 1,0 0 0,0 1-1,1 0 1,0 1 6,-2 3-1,-5 8-7,1 0 1,0 0 0,2 2-1,-2 5 8,10-17-3,1 1 0,0 0-1,1 0 1,0 0-1,1 0 1,0 7 3,0-2-4,1-13 4,0-1 0,-1 1-1,2 0 1,-1-1 0,0 1-1,1-1 1,0 1 0,0-1-1,1 1 1,-1-1 0,1 0-1,0 0 1,0 0 0,0 0-1,1 0 1,-1 0 0,1-1 0,0 1-1,1-1 1,-1 0 0,1 0 0,-3-3 1,1 1 1,-1-1 0,1 1-1,0-1 1,0 0 0,-1 0 0,1 0-1,0 0 1,0 0 0,0-1 0,0 1-1,0-1 1,0 1 0,0-1 0,0 0-1,0 0 1,0 0 0,0 0-1,0 0 1,0 0 0,0-1 0,0 1-1,0-1 1,0 0 0,0 0 0,2-1-2,43-35 41,-36 24-33,0 0 0,-1-1 0,-1 0 0,0-1 0,0 0 0,-1-1-1,-1 0 1,0 0 0,-1-1 0,-1 0 0,2-8-8,-3 6 6,0 1 1,-1-1-1,-1 0 0,0 0 1,-1 0-1,-1-1 1,0 1-1,-2 0 0,0-6-6,-1 5 2,0 0-1,-1 0 1,0 0 0,-2 0-1,0 1 1,-1 0-1,0 1 1,-1-1 0,-1 2-1,-5-7-1,-36-38-32,47 59 29,0 1 0,0-1 0,0 1 0,0 0 0,-1 0 0,1 0 0,-1 0 0,1 1 0,-1 0 0,0 0 0,0 0 0,1 0 0,-1 1 0,0-1 0,0 1 0,0 0 0,1 0 0,-3 1 3,-1 1-8,0-1 0,0 2 0,0-1 0,1 1 0,-1 0 0,1 0 1,-1 1-1,1 0 0,0 0 0,-4 6 8,2-3-5,5-5 1,-1 1 1,1-1-1,0 1 0,0 0 1,0 0-1,1 1 0,-1-1 1,1 0-1,-1 1 0,1 0 1,0 0-1,0-1 0,0 2 1,1-1-1,-1 0 0,1 0 1,0 0-1,0 1 1,0-1-1,1 1 0,-1-1 1,1 3 3,1 0-6,1 1 1,0-1 0,0 0-1,0 0 1,1 0 0,0 0-1,0-1 1,1 1 0,-1-1-1,1 0 1,1 0 0,-1 0-1,1-1 1,-1 0 0,1 0-1,0 0 1,1-1 0,-1 0-1,1 0 1,0-1 0,-1 1-1,1-1 1,0-1 0,1 1-1,3 0 6,-5-2 2,0 0 0,0 0 0,1-1-1,-1 1 1,0-1 0,0-1 0,1 1 0,-1-1 0,0 0-1,0 0 1,0-1 0,1 0 0,-1 0 0,-1 0-1,1-1 1,0 0 0,-1 0 0,1 0 0,-1-1 0,0 0-1,1 0 1,-1 0-2,9-10 14,-1-1 0,0 0-1,0-1 1,-1-1 0,-1 1 0,-1-2-1,5-11-13,-9 18 8,-1 0 0,0 0 0,-1 0 0,0-1 0,-1 1 0,0-1 0,0 0 0,-1 0 0,0 1 0,-1-1 0,0 0 0,-1 0 0,0 0 0,0-1-8,-6-12 10,-1 0 0,0 0 0,-2 1 0,0 0 0,-1 1 0,-1 1 0,-1 0 0,-9-11-10,8 11-4,0 0-1,-1 2 1,-17-19 4,31 37-5,-1 0 1,0 0-1,0 0 1,0 0-1,0 0 1,0 1-1,0-1 1,0 1-1,-1-1 0,1 1 1,0 0-1,-1 0 1,1 1-1,-1-1 1,1 0-1,0 1 1,-1 0-1,1-1 1,-1 1-1,1 0 1,-1 1-1,1-1 0,-1 0 1,1 1-1,-1 0 1,1 0-1,-1 0 5,-45 29-72,43-27 68,0 0 0,0 1 0,0-1 0,1 1 0,-1 0-1,1 1 1,0-1 0,0 1 0,0 0 0,1 0 0,0 0 0,-1 1-1,1-1 1,1 1 0,-1 0 0,1 0 0,0 0 0,0 0 0,0 3 4,2-3-5,0 0 0,0-1 0,0 1 1,1-1-1,0 0 0,0 1 1,0-1-1,0 1 0,1-1 0,0 0 1,0 0-1,0 0 0,0 0 1,1-1-1,-1 1 0,1-1 1,1 2 4,0-1-1,0 0 0,0 0 1,0 0-1,1-1 1,-1 0-1,1 0 0,0 0 1,0 0-1,1-1 0,-1 0 1,5 2 0,-6-3 3,0-1-1,0 1 1,0-1 0,0 0-1,0 0 1,0-1 0,0 1 0,0-1-1,0 0 1,0 0 0,1-1-1,-1 1 1,0-1 0,0 0 0,0 0-1,0-1 1,-1 1 0,1-1 0,0 0-1,0-1 1,-1 1 0,1-1-1,-1 1 1,0-1 0,0 0 0,1-1-3,2-4 10,-1 0 1,1-1 0,-1 0-1,0 0 1,-1 0 0,0-1-1,0 1 1,-1-1 0,1-5-11,-3 9 5,-1 0 0,1 0 0,-1 0 0,0 0 0,-1 0 0,1 0 0,-1 0 0,0 0 0,-1 0 0,1 1 0,-1-1 0,-1-4-5,2 6 1,-3-9-3,0 0 0,0 0 1,-1 1-1,0 0 0,-1 0 0,0 0 1,-1 1-1,0 0 0,-1 1 0,0 0 1,0 0-1,0 1 0,-7-5 2,10 9-7,0 1 0,0 0 0,0 0 1,-1 0-1,1 1 0,-1 0 0,0 1 0,0-1 0,0 1 0,0 0 0,0 1 0,0 0 0,-1 0 0,1 1 0,0-1 1,-1 2 6,-38 16-58,40-15 53,1 0 0,0 0 0,0 0 0,-1 1 0,2 0 0,-1 0 1,0 0-1,0 0 0,1 1 0,0-1 0,-1 1 0,1 0 0,0 0 0,1 1 0,-1-1 0,1 1 0,0-1 0,0 1 0,0 0 0,0 0 0,0 2 5,1-3-2,1-1-1,-1 1 0,1 0 1,0-1-1,0 1 0,0 0 1,1-1-1,-1 1 0,1 0 1,-1-1-1,1 1 0,0-1 1,0 1-1,1-1 0,-1 0 0,0 1 1,1-1-1,0 0 0,0 0 1,0 0-1,1 2 3,2-2 1,-1 0-1,1 0 1,0 0-1,0 0 1,0-1-1,0 0 1,0-1-1,1 1 1,-1-1-1,0 0 1,1-1-1,-1 1 1,0-1-1,1 0 1,-1-1-1,6-1 0,2 0 4,-6 1-3,1 0 1,0-1-1,-1 0 1,0-1-1,1 0 1,-1 0-1,0 0 1,0-1 0,1-2-2,-1 1 1,1-1 3,-1 1 1,-1-1-1,1 0 1,-1-1-1,0 0 1,0 0-1,0 0 1,4-9-5,4-8 7,-8 14-3,-1 1 0,0-1 0,0 0 0,0 0 1,-1 0-1,0-1 0,-1 0 0,2-9-4,-6 14 0,1 1-1,-1 0 1,-1 0-1,1 0 1,0 0 0,-1 0-1,0 0 1,0 0 0,0 0-1,-1 1 1,1-1 0,-1 1-1,0 0 1,0 0 0,0 0-1,-1 0 1,1 1 0,-1 0-1,0-1 1,1 1 0,-1 1-1,0-1 1,-1 1 0,-4-3-7,0 0 0,0 1 0,0 0 0,0 1-1,0 1 1,-1-1 0,1 2 0,-1-1 0,1 2 0,-1-1 0,0 2 0,1-1 0,-1 1 0,1 1 0,-1 0-1,1 1 1,-1 0 0,1 1 0,-4 2 7,10-5-3,-1 0-1,1 1 0,0-1 1,0 1-1,0 0 1,-1 0-1,2 1 0,-1-1 1,0 1-1,0-1 1,1 1-1,-1 0 0,1 0 1,0 0-1,-1 1 1,1-1-1,1 1 0,-1-1 1,0 1-1,0 2 4,3-3-1,0 0-1,-1-1 1,1 1 0,1-1-1,-1 1 1,0-1-1,0 1 1,1-1 0,-1 0-1,1 0 1,0 0 0,0 0-1,-1 0 1,1 0-1,0-1 1,0 1 0,1-1-1,-1 1 1,0-1-1,0 0 1,0 0 0,1 0-1,-1 0 2,0 0 0,6 5 1,1-1-1,-1-1 0,1 1 1,-1-1-1,1-1 1,0 0-1,1 0 1,-1-1-1,0-1 1,0 0-1,1 0 0,-1-1 1,1 0-1,-1-1 1,0 0-1,1-1 1,-1 0-1,8-4 0,-7 0 6,-1 0 0,0-1 0,0-1-1,-1 0 1,0 0 0,0 0 0,0-2 0,3-4-6,-9 12 3,0 0-1,0-1 1,0 1 0,-1-1-1,1 1 1,0-1 0,-1 0 0,1 1-1,-1-1 1,0 0 0,0 0 0,0 0-1,0 0 1,0 0 0,-1-1 0,1 1-1,-1 0 1,0 0 0,0 0-1,0-1 1,0-2-3,-2 2 0,0 0 0,0 0 0,0 0 0,0 0 0,0 1 0,-1-1 0,1 1 0,-1 0 0,0 0 0,0 0 0,0 0 0,0 1 0,-1-1 0,1 1 0,0 0 0,-1 0 0,0 1 0,1-1 0,-1 1 0,0 0 0,0-1 0,-1 1-5,1 0 0,-1 0-1,0 0 1,1 0 0,-1 1 0,0 0-1,0 0 1,1 1 0,-1 0 0,0-1-1,0 2 1,1-1 0,-1 1-1,1-1 1,-1 2 0,1-1 0,0 0-1,0 1 1,0 0 5,-11 7-12,8-6 7,0 0 1,0 1 0,0 1-1,1-1 1,0 1 0,0 0-1,-2 4 5,-42 45-10,49-54 9,-1 1 0,1 0 0,0-1-1,0 1 1,0 0 0,0 0 0,0 0 0,1 0 0,-1 0 0,0 0 0,1 0 0,-1 0 0,1 0-1,0 0 1,0 0 0,-1 1 0,1-1 0,0 0 0,1 0 0,-1 0 0,0 0 0,0 0 0,1 0-1,-1 1 1,1-1 0,0 0 0,-1 0 0,1-1 0,0 1 0,0 0 0,0 0 0,0 0 0,0-1-1,1 2 2,3 2 2,0-1-1,-1 1 0,1-1 0,1-1 0,-1 1 0,0-1 0,1 0 0,-1-1 1,1 1-1,0-1 0,0-1 0,0 1 0,1-1-1,6 1 4,1-2 0,-1 0-1,1 0 1,-1-2 0,0 0-1,1-1 1,-1 0 0,0-1-1,5-3-3,-13 6 4,-1-1-1,1 0 0,-1 0 0,1 0 0,-1 0 1,1-1-1,-1 0 0,0 0 0,0-1 0,0 0-3,3-3 9,-6 7-7,-1 0-1,0 0 1,1-1 0,-1 1-1,1 0 1,-1-1 0,0 1 0,1 0-1,-1-1 1,0 1 0,1-1-1,-1 1 1,0-1 0,1 1 0,-1-1-1,0 1 1,0-1 0,1 1-1,-1-1 1,0 1 0,0-1 0,0 1-1,0-1 1,0 1 0,0-1-1,0 0 1,0 1 0,0-1 0,0 1-1,0-1 1,0 0 0,0 1-1,0-1 1,0 1 0,-1-1 0,1 1-1,0-1 1,0 1 0,0-1-1,-1 1 1,1-1-2,-4-16 36,4 16-35,0 0 0,0-1 1,0 1-1,0 0 1,-1-1-1,1 1 1,0 0-1,-1-1 0,1 1 1,-1 0-1,1 0 1,-1 0-1,1 0 1,-1 0-1,0-1 1,0 1-1,1 0 0,-1 1 1,0-2-2,-4-3-2,0 1 1,-1-1-1,1 1 0,-1 1 1,0-1-1,1 1 0,-1 0 1,-1 0 1,-67-18-18,62 18 9,0 1-1,-1 0 1,1 2 0,0-1-1,0 2 1,0-1 0,0 2-1,0 0 1,0 1 0,-5 2 9,-36 24-43,52-28 41,0 0 0,0-1 0,0 1 1,0 0-1,0-1 0,0 1 0,0 0 0,0 0 0,0 0 0,0 0 0,1 0 0,-1 0 0,0 1 1,1-1-1,-1 0 0,0 0 0,1 1 0,0-1 0,-1 0 0,1 0 0,-1 1 0,1-1 0,0 1 1,0-1-1,0 0 0,0 1 0,0-1 0,0 1 0,0-1 0,0 0 0,0 1 0,0-1 0,1 1 2,34 48-1,-22-35 0,0 2 1,1-1 0,1-1 0,0 0 1,1-1-1,1-1 0,2 0 0,-6-4 5,41 20 13,19-22 15,-62-8-16,-10 1-3,0-10 3,8-17-17,-8 24-1,0 1 0,0 0 0,1 0 0,-1 0 0,0 0 0,1 0 0,-1 0 0,1 0 0,-1 1-1,1-1 1,0 0 0,0 1 0,0 0 0,-1-1 0,3 0 1,-1 1-1,0 0 0,0-1 0,0 1-1,0 0 1,0 1 0,0-1 0,0 1 0,0 0-1,1-1 1,-1 1 0,0 1 0,0-1 0,0 1-1,0-1 1,1 1 0,-1 0 0,0 0 0,0 1-1,0 0 2,4 2 1,-1-1 0,1 0 0,-1 0-1,1 0 1,0-1 0,0 0 0,0 0-1,0-1 1,3 0-1,1 0 2,-10-1-2,0 1 0,0-1 1,0 0-1,0 0 0,0 0 1,0 0-1,0 0 1,0 0-1,1 0 0,-1 0 1,0 0-1,0-1 0,0 1 1,0 0-1,0-1 1,0 1-1,0-1 0,0 0 1,0 1-1,0-1 0,0 0 0,27-35 22,-27 34-20,1 1 0,-1-1 0,1 0 0,-1 0 0,0 0 0,1-1 0,-1 1 0,0 0 0,0 0 0,0-1 0,-1 1 0,1-1-1,0 1 1,-1-1 0,0 1 0,1-1 0,-1 1 0,0-1 0,0 1 0,0-1 0,0 1 0,0-1 0,-1 0 0,1 1 0,-1-1-2,0 1-2,0 1 0,0 0-1,0-1 1,0 1 0,0 0 0,0 0-1,0 0 1,-1 0 0,1 0-1,0 0 1,0 0 0,-1 1 0,1-1-1,-1 0 1,1 1 0,-1-1 0,1 1-1,0 0 1,-1 0 0,1-1 0,-1 1-1,1 0 1,-1 0 0,1 1-1,-1-1 1,1 0 0,-1 1 0,1-1-1,-1 1 1,0 0 2,-28 11-9,1 1 0,0 3 0,1 0 0,-23 19 9,1 19-14,42-43 19,-1 8-1,12-15 8,16 0 4,-9-2-16,0-1 0,0 0 0,1 0 1,-1-1-1,0-1 0,0 0 0,2 0 0,73-32 0,-43 14 0,50-33 7,-35 16 13,-58 34 5,-3 2-28,1 1 0,0 0 1,-1 0-1,1 0 0,0 0 0,0 0 0,0 1 0,0 0 1,0 0-1,0 0 0,0 0 0,0 0 0,1 1 0,-1-1 0,-1 3 3,-10 7-7,10-8 6,-1-1-1,1 1 1,0 0 0,0 1-1,0-1 1,1 1-1,-1 0 1,0 2 1,1-1-4,0 1 1,0-1-1,1 1 1,0 0-1,1 0 1,-1 0-1,1 0 1,0 0-1,0 0 1,1 0-1,0 0 1,0 0-1,0 2 4,4 13-6,0 1 0,1-1-1,1 0 1,1-1-1,7 18 7,59 127 0,-20-45 14,-30-35-12,-10-30 5,24 109 10,-36-160-7,0 1-1,1-1 1,-1 0-1,1 0 1,0 0-1,1 0 1,-1-1-1,1 1 1,1 1-10,0-6 28,20-19 47,6-46-42,-3-42-32,-23 81-1,-1 0 0,0 0-1,-2 0 1,0-13 0,-5-33-7,3 56 5,0-1-1,0 0 1,-1 0-1,0 0 0,-1 0 0,-3-9 3,-32-57-16,37 81 14,-1-1-1,1 1 0,0-1 1,-1 1-1,1 0 1,-1 0-1,1 0 0,-1 0 1,0 0-1,0 1 0,0-1 1,0 1-1,0-1 1,0 1-1,0 0 0,0 0 1,0 0-1,-1 0 1,1 0-1,0 0 0,-1 1 1,-1-1 2,-1 1-9,-1 0 0,0 1-1,1-1 1,-1 1 0,0 0 0,1 1 0,-1 0 0,1 0-1,0 0 1,-1 1 0,1-1 0,0 2 0,-4 2 9,-60 57-48,57-50 45,0 1-1,0 0 1,1 1 0,1 1-1,0 0 1,1 0 0,0 1-1,1 0 1,1 1 0,0 0-1,2 1 1,-4 13 3,3 1-5,1-1 0,1 1 0,2 0 0,1 0 0,1 0-1,1 5 6,1-18-1,1 0 0,0 0 0,1-1 0,1 1 0,0-1 0,1 0 0,1 0 0,1 0 1,-3-8 1,1-1-1,0 0 1,0 0-1,0 0 1,1-1-1,0 0 1,1-1-1,0 1 1,0-2-1,0 1 1,1-2-1,0 1 1,0-1-1,0-1 1,1 0-1,5 2 0,-3-1 7,0-1-1,0 0 0,1-1 0,-1-1 1,1 0-1,0-1 0,0-1 0,0 0 0,0-1 1,0 0-1,0-1 0,0-1 0,-1-1 1,1 0-1,-1-1 0,1 0 0,-1-1 0,5-4-6,-12 7 8,-1 0-1,1 0 1,-1-1-1,0 0 1,0 0-1,0 0 1,-1 0-1,1-1 0,-1 0 1,1 0-1,-1 0 1,0 0-1,0-1 1,0 1-1,-1-1 1,0 0-1,1 0 0,-2 0 1,1-1-8,0 2 2,-2-1 0,1 1 1,0-1-1,-1 1 0,0-1 1,0 0-1,0 1 0,0-1 1,0 0-1,-1 1 0,0-1 0,0 1 1,0-1-1,0 1 0,-1 0 1,1-1-1,-1 1 0,0 0 1,0 0-1,-1 0 0,1 1 0,0-1 1,-1 1-1,0-1 0,0 1 1,0 0-1,0 0 0,0 1 0,-3-2-1,4 3-11,-1 0 0,0 1 1,1 0-1,-1 0 1,0 0-1,0 0 1,1 0-1,-1 1 1,0-1-1,1 1 0,-1 0 1,0 0-1,1 0 1,-1 0-1,1 0 1,-1 1-1,1 0 1,0-1-1,-1 1 10,-1 2-5,0 0 0,0 0-1,0 0 1,0 0 0,1 1-1,0-1 1,-1 1 0,1 0-1,1 0 1,-1 1 0,1-1-1,0 1 1,0-1 0,-1 3 5,-9 21-1,9-21 3,-6 10-3,2 0 1,0 0 0,1 0-1,-2 9 1,-14 130 8,15-100 1,-22 157 21,1-48-7,25-128-15,0 0 0,3 1 1,0-1-1,5 26-8,0-23 17,-6-29-8,1-11-8,0 0 1,0 0-1,0 0 1,0 0-1,0 0 0,0 0 1,0 0-1,0 1 0,0-1 1,1 0-1,-1 0 0,0 0 1,0 0-1,1 0 1,-1 0-1,1 0 0,-1 0 1,1 0-1,-1 0 0,1 0 1,0-1-1,-1 1 0,1 0 1,0 0-1,-1-1 0,1 1 1,0 0-2,-1-1 0,1 1 3,0 0-1,0 0 0,0 0 0,0 0 1,0 0-1,0 0 0,0 0 0,0-1 1,0 1-1,0 0 0,0-1 0,0 1 1,0-1-1,1 0 0,-1 1 0,0-1 1,0 0-1,0 0 0,1 0 0,-1 0 1,0 0-1,0 0 0,1 0 0,-1 0 1,0-1-1,0 1 0,0 0 0,1-1 1,-1 1-1,0-1-2,20-40 67,-12 16-54,0-1 1,-2-1 0,5-26-14,1-11 11,-5 25-12,0 0 1,-3-1 0,-1 1-1,0-36 1,-12-29-8,13 51 3,-8 44-50,3 13-41,0 3 49,7 160 27,8-2 27,22 79 0,-13 19-6,-11-213 39,-13-50-38,0 0-1,0 1 0,1-1 1,-1 0-1,0 0 1,0 0-1,1 0 1,-1 0-1,0 0 1,0 0-1,1 0 1,-1 0-1,0 0 0,0 0 1,1 0-1,-1 0 1,0 0-1,0 0 1,1 0-1,-1 0 1,0 0-1,0 0 0,0-1 1,1 1-1,-1 0 1,0 0-1,0 0 1,1 0-1,-1-1 1,0 1-1,0 0 0,0 0 1,0 0-1,1-1 1,-1 1-1,0 0 1,0 0-1,0-1 1,0 1-1,0 0 0,0 0 1,0-1-1,0 1 1,0 0-1,0-1 1,0 1-1,1 0 1,-1 0-1,0-1 0,-1 1 1,1 0-1,0-1 1,0 1-1,0 0 1,0 0-1,0-1 1,0 1-1,0 0 0,0 0 1,0-1-2,12-72 36,7-70-9,-16 61-31,-4 1 0,-3 0 0,-4-4 4,0 35 5,5 43-33,3 13-60,0-1 66,-3 66-24,3-1-1,5 35 47,47 347-1,-51-445 4,0 7 2,1 0 0,0-1 0,1 1 0,0-1 0,1 0 0,0 0 0,1 0-1,4 8-4,-1-12 134,-7-22-107,0 0-23,15-212-18,-8 22-27,7-28 9,-6 207 5,-9 24 25,0 0 0,1 0 1,-1 0-1,0 1 0,1-1 0,-1 0 0,0 0 0,1 0 0,-1 0 0,0 0 0,1 0 1,-1 1-1,0-1 0,1 0 0,-1 0 0,0 0 0,0 1 0,1-1 0,-1 0 0,0 1 1,0-1-1,1 0 0,-1 1 0,0-1 0,0 0 0,0 1 0,0-1 0,1 0 0,-1 1 1,0-1-1,0 1 0,0-1 0,0 0 0,0 1 0,0-1 0,0 1 0,0-1 0,0 0 1,0 1-1,0-1 0,0 1 2,12 63-45,-2 2 0,2 58 45,-1-14-20,22 138 11,-12-104 25,-15-22 8,13-17 33,-7-72 23,-10-39 199,-8-55-51,0-4-206,4 0-1,2-5-21,-1-99-31,-27-95 0,14 160 25,-15-126 15,29 230-13,0 0 1,0 0-1,0 0 0,0 0 0,0 0 1,0 0-1,0 1 0,0-1 0,0 0 0,0 0 1,0 0-1,-1 0 0,1 0 0,0 0 0,0 0 1,0 0-1,0 0 0,0 0 0,0 0 1,0 0-1,0 0 0,0 0 0,-1 0 0,1 0 1,0-1-1,0 1 0,0 0 0,0 0 0,0 0 1,0 0-1,0 0 0,0 0 0,0 0 1,0 0-1,0 0 0,0 0 0,-1 0 0,1 0 1,0-1 3,-2 16-15,3 71-35,1 18-19,14 104 69,-5-124-25,15 60 25,-3-30 1,-7-52 38,-15-62-38,-1 0 0,0 0 1,0 0-1,0 0 1,0 1-1,1-1 0,-1 0 1,0 0-1,0 1 1,0-1-1,0 0 0,0 0 1,0 0-1,0 1 1,0-1-1,0 0 0,0 0 1,1 1-1,-1-1 1,0 0-1,0 1 0,0-1 1,0 0-1,-1 0 1,1 1-1,0-1 0,0 0 1,0 0-1,0 1 1,0-1-1,0 0 0,0 0 1,0 1-1,0-1 1,0 0-1,-1 0 0,1 0 1,0 1-1,0-1 1,0 0-1,0 0 1,-1 0-1,1 0 0,0 1 1,0-1-1,0 0 1,0 0-1,-1 0 0,1 0 1,0 0-1,0 0 1,-1 0-1,1 0 0,0 0 1,0 0-1,-1 0-1,-2-14 39,-3-43-14,-16-40 27,-14-129 38,-43-312-264,65 443 152,-11-33 22,10 76-3,15 52-1,0 1 1,0-1-1,0 1 0,0-1 1,0 0-1,0 1 1,-1-1-1,1 0 0,0 1 1,0-1-1,0 0 1,0 1-1,0-1 0,0 0 1,-1 1-1,1-1 1,0 0-1,0 1 0,0-1 1,-1 0-1,1 0 1,0 1-1,0-1 0,-1 0 1,1 0-1,0 0 1,0 1-1,-1-1 0,1 0 1,0 0-1,-1 0 1,1 0-1,0 0 0,-1 0 1,1 0-1,0 0 1,-1 0-1,1 0 0,0 0 1,0 0-1,-1 0 1,1 0-1,0 0 0,-1 0 1,1 0-1,0 0 1,-1 0-1,1-1 0,0 1 1,0 0-1,-1 0 1,1 0-1,0-1 0,0 1 1,-1 0-1,1 0 1,0-1-1,0 1 0,-1 0 1,1-1 3,-5 34-19,1-1 0,1 1 0,1-1 0,2 1 0,1 0 0,3 23 19,-2-29-6,12 199-38,2-87 65,-9-112-5,-6-25-22,-1-2 8,0 0 0,0 0 0,0 0 0,0 0 0,0-1 0,1 1 0,-1 0 0,0 0 0,0 0 0,0 0 0,0 0 0,0 0 0,0 0 0,1-1 0,-1 1 0,0 0 0,0 0 0,0 0 0,0 0 0,0 0 0,1 0 0,-1 0 0,0 0 0,0 0 0,0 0 0,0 0 0,1 0 0,-1 0 0,0 0 0,0 0 0,0 0 0,0 0 0,0 0 0,1 0 0,-1 0 0,0 0 0,0 0 0,0 1 0,0-1 0,0 0 0,1 0 0,-1 0 0,0 0 0,0 0 0,0 0 0,0 1 0,0-1 0,0 0 0,0 0 0,0 0 0,1 0-2,2-49 30,0 8-29,4-48 24,-4-82-25,-24-157-32,-18-26 20,25 270 55,7 65-38,6 19-6,1 0 0,0-1 0,0 1 0,0 0 0,-1 0 0,1 0 0,0 0 0,0 0 0,0 0 0,-1-1 0,1 1 0,0 0 0,0 0 0,-1 0 0,1 0 0,0 0 0,0 0 0,-1 0 0,1 0 0,0 0 0,0 0 0,0 0 0,-1 1 0,1-1 0,0 0 0,0 0 0,-1 0 0,1 0 0,0 0 0,0 0 0,0 0 0,-1 1 0,1-1 0,0 0 0,0 0 0,0 0 0,0 1 0,-1-1 0,1 0 0,0 0 0,0 1 0,0-1 0,0 0 0,0 0 0,0 1 0,0-1 0,0 0 0,0 0 0,0 1 0,-1-1 0,1 0 0,0 0 0,0 1 0,0-1 0,1 0 0,-1 1 0,0-1-1,0 0 2,-9 38-16,2 1 0,1 0 0,1 0 0,2 0 0,2 0 0,1 7 16,0-25-9,-3 33 2,3 0 1,1 0-1,2-1 0,3 1 1,1-1-1,3 0 0,13 43 7,-20-84 5,1 0 0,0 0-1,1 0 1,0-1-1,1 0 1,0 0 0,1 0-1,-1-1 1,9 8-5,-14-17 4,0 0-1,1 0 1,-1-1 0,1 1-1,-1-1 1,1 1 0,-1-1-1,1 1 1,0-1 0,-1 0 0,1 0-1,-1 0 1,1 0 0,-1 0-1,1-1 1,0 1 0,-1 0-1,1-1 1,-1 1 0,1-1 0,-1 0-1,1 0 1,-1 1 0,0-1-1,1 0 1,-1 0 0,0-1-1,0 1 1,1 0 0,-1 0 0,0-1-1,0 1 1,0-1 0,0 1-1,-1-1 1,1 1 0,0-1-1,0 0 1,-1 1 0,1-3-4,9-19 11,0 0-1,-2-1 1,0 0 0,-1 0 0,-2-1 0,0 0-1,-1-1 1,-1 1 0,-1-1 0,-1 0 0,-2-18-11,1-35-5,-3 0 0,-2 1 0,-4-1 0,-10-37 5,-4-11 13,22 121-14,0-4-1,0 1 0,-1 0 0,0 0 0,0 0 0,-1 0 0,0 0 0,-1 0 2,2 7-21,0 4 15,1-1 0,-1 0 0,1 1 0,-1-1 0,1 1 0,0-1 0,0 1-1,-1 0 1,1-1 0,0 1 0,0 0 0,0 0 0,1 0 0,-1 0 0,0 0 0,1 0 0,-1 0 0,1 0 0,-1 0 0,1 0 0,0 2 6,-1 2-1,-5 29-8,2 0 1,1 0-1,1 1 1,1-1-1,3 12 9,3 52-39,9 49 39,-7-103 13,2 0-1,1-1 1,9 23-13,-7-29 29,-12-38-26,0 0-1,1 0 1,-1 0-1,0 0 0,0 0 1,0 0-1,0 0 1,0 0-1,1 0 1,-1 0-1,0 0 1,0 0-1,0 0 1,0 0-1,1 0 0,-1 0 1,0 0-1,0 0 1,0 0-1,0-1 1,0 1-1,1 0 1,-1 0-1,0 0 1,0 0-1,0 0 0,0 0 1,0 0-1,0-1 1,0 1-1,0 0 1,1 0-1,-1 0 1,0 0-1,0 0 1,0-1-1,0 1 0,0 0 1,0 0-1,0 0 1,0 0-1,0-1 1,0 1-1,0 0 1,0 0-1,0 0 1,0-1-1,0 1 0,0 0 1,0 0-1,0 0 1,0 0-1,0-1 1,0 1-1,0 0 1,0 0-1,0 0 1,0 0-1,-1 0 0,1-1 1,0 1-1,0 0 1,0 0-3,-3-47 80,-17-162 8,-27-63-79,10 115 7,18 104 0,19 53-16,0-1-1,-1 0-1,1 0 1,-1 1 0,1-1-1,0 0 1,-1 0-1,1 0 1,-1 1 0,0-1-1,1 0 1,-1 1-1,1-1 1,-1 0-1,0 1 1,1-1 0,-1 1-1,0-1 1,0 1-1,1 0 1,-1-1 0,0 1-1,0 0 1,0 0-1,1-1 1,-1 1 0,0 0-1,0 0 1,0 0-1,0 0 1,1 0-1,-1 0 1,0 1 0,0-1-1,0 0 2,-1 3-5,-1 0 1,1 0-1,0 0 0,0 1 0,0-1 0,0 1 1,1-1-1,-1 1 0,1 0 0,-1 0 0,1-1 1,1 1-1,-1 0 0,0 0 0,0 3 5,0 27-13,1 0 0,2 0 0,0 0 0,2 0 0,7 29 13,-4-18-5,-3-19 4,-1-4 5,0-1 0,2 0-1,0 0 1,4 11-4,-9-31 2,0 0 0,0 0 0,0 0-1,0 0 1,1-1 0,-1 1 0,0 0 0,0 0 0,1 0-1,-1 0 1,0 0 0,1 0 0,-1-1 0,1 1 0,-1 0-1,1 0 1,-1-1 0,1 1 0,-1 0 0,1-1-1,0 1 1,-1-1 0,1 1 0,0-1 0,-1 1 0,1-1-1,0 0 1,0 1 0,-1-1 0,1 0 0,0 1-1,0-1 1,0 0 0,-1 0 0,1 0 0,0 0 0,0 0-1,0 0 1,-1 0 0,1 0 0,0-1 0,0 1-1,0 0 1,-1 0 0,1-1 0,0 1 0,-1-1 0,1 1-1,0-1 1,0 1 0,-1-1 0,1 0-2,1-2 4,0-1-1,0 1 1,-1-1 0,0 1 0,1-1-1,-1 1 1,0-1 0,-1 0 0,1 0-1,0 0 1,-1-1-4,3-31 30,-2 0-1,-1 0 0,-1 0 1,-2 0-1,-1 0 0,-2 1 1,0 0-1,-12-34-29,-42-125 29,-6 6-29,36 125-5,30 62 2,0 1 1,-1-1-1,1 0 0,0 0 0,-1 1 1,1-1-1,-1 0 0,1 1 1,-1-1-1,1 0 0,-1 1 1,1-1-1,-1 1 0,0-1 0,1 1 1,-1-1-1,0 1 0,1 0 1,-1-1-1,0 1 0,0 0 1,1 0-1,-1-1 0,0 1 0,0 0 1,1 0-1,-1 0 0,0 0 1,0 0-1,1 0 0,-1 1 1,0-1-1,0 0 0,1 0 0,-1 0 1,0 1-1,1-1 0,-1 1 1,0-1-1,1 0 0,-1 1 1,0 0-1,1-1 0,-1 1 0,1-1 1,-1 1 2,-1 2-7,1-1-1,0 1 1,-1-1 0,1 1 0,0 0 0,0-1 0,0 1-1,1 0 1,-1 0 0,0 0 0,1-1 0,0 1 0,-1 2 7,4 69-58,-2-60 51,1 1-1,1-1 0,0 0 0,0 0 1,1-1-1,1 1 0,0-1 1,1 0-1,1 2 8,4 7-3,1-1 1,0 0-1,1-2 0,9 11 3,-14-20 2,0-1 0,1 1-1,0-1 1,0-1 0,0 0 0,1-1-1,0 0 1,0 0 0,1-1 0,0-1-2,13 4 30,-24-9-27,1 0-1,-1 0 1,1 0 0,-1 0-1,1 0 1,-1 0-1,1 0 1,-1 0-1,1 0 1,-1 0 0,1 0-1,-1 0 1,1-1-1,-1 1 1,1 0-1,-1 0 1,1-1 0,-1 1-1,1 0 1,-1-1-1,0 1 1,1 0-1,-1-1 1,0 1 0,1-1-1,-1 1 1,0-1-1,1 1 1,-1-1-1,0 1 1,0-1 0,1 1-1,-1-1 1,0 1-1,0-1 1,0 0-1,0 1 1,0-1 0,0 1-1,0-1 1,0 1-1,0-1 1,0 0-3,-1-27 59,-4 5-45,-2 0 0,0 0 1,-1 1-1,-1 0 1,-1 0-1,-5-5-14,-15-39 22,6 6-25,-3 2 0,-2 0 0,-2 3 0,-30-42 3,58 92-6,0 0 1,-1 0 0,1 1-1,-1 0 1,0 0 0,0 0-1,0 0 1,0 1 0,-1-1-1,1 1 1,-1 0 0,1 1-1,-1 0 1,0 0 0,0 0-1,0 0 1,0 1 0,0 0-1,0 0 1,-1 0 0,1 1-1,0 0 1,0 0 0,-4 1 5,8 0-4,0 0 1,0-1 0,1 1-1,-1 0 1,0 0 0,0 0 0,0-1-1,1 1 1,-1 0 0,1 0 0,-1 0-1,0 0 1,1 1 0,0-1-1,-1 0 1,1 0 0,-1 0 0,1 0-1,0 0 1,0 1 0,0-1-1,-1 0 1,1 0 0,0 1 3,20 36-28,24 52-10,-31-60 33,2 0 1,1-1-1,1 0 0,1-2 1,3 3 4,-12-21 2,0 0 1,1 0 0,-1-1 0,1-1 0,1 0 0,-1 0 0,1-1 0,2 0-3,-11-5 1,51 19 28,-52-19-27,1-1 0,0 0 0,-1 1 1,1-1-1,0 0 0,0 0 0,-1 0 1,1 0-1,0-1 0,-1 1 0,1 0 1,0-1-1,-1 0 0,1 1 0,0-1 0,-1 0 1,1 0-1,-1 0 0,1 0 0,-1 0 1,1 0-1,-1-1 0,0 1 0,0-1 0,1 1 1,-1-1-1,0 1 0,0-1 0,0 0 1,0 0-3,0-4 8,-1 1-1,1-1 1,-1 1 0,0-1 0,0 1 0,0-1 0,-1 1 0,0-1 0,0 1 0,0 0 0,0 0 0,-1-1 0,0 1 0,0 0 0,0 0 0,-2-2-8,0-6 6,-20-43 23,-1 0 0,-20-30-29,-5-9-3,-20-54-19,30 84 14,19 22 4,16 37-16,-4 3-9,13 4-71,10 36 69,17 7 14,17 28-7,30 69 9,-47-93 22,38 73 2,-15-2 47,-51-109-37,-10-10 33,-3-7-44,0-1-1,1 0 1,-1 0 0,2-1 0,-1-1-1,1 1 1,0-2 0,1 1-1,-5-11-7,2 8 4,-66-113 27,21 33-30,44 74-1,-1 0 0,-1 1 0,-13-14 0,-7-11-1,16 19-3,1 0 0,2-1 0,0 0 0,0-2 4,13 23-2,-2-2-5,1-1 0,-1 1 0,-1 0 0,1 0 0,-1 0 1,0 0-1,0 1 0,0-1 0,-2 0 7,-6 4-95,9 9 49,5 2 37,1-1 0,-1 0 1,1 0-1,0-1 1,1 1-1,-1-1 1,1 0-1,0 0 0,1 0 1,0 0-1,3 3 9,8 13-17,86 111-23,-43-59 40,-46-58 21,1 0 0,1-2 1,14 12-22,-29-27 1,0 0 0,0 1 1,0-1-1,0 0 1,0 0-1,0 1 1,1-1-1,-1 0 0,0 0 1,0 0-1,0 1 1,0-1-1,1 0 1,-1 0-1,0 0 0,0 1 1,0-1-1,1 0 1,-1 0-1,0 0 1,0 0-1,0 0 1,1 0-1,-1 1 0,0-1 1,0 0-1,1 0 1,-1 0-1,0 0 1,0 0-1,0 0 0,1 0 1,-1 0-1,0 0 1,0 0-1,1-1 1,-1 1-1,0 0 0,0 0 1,1 0-1,-1 0 1,0 0-1,0 0 1,0 0-1,1-1 0,-1 1 1,0 0-1,0 0 1,0 0-1,0-1 1,1 1-1,-1 0 1,0 0-1,0-1 0,0 1 1,0 0-2,-4-19 92,-7-5-71,-1 0 1,-1 1 0,-1 1 0,-12-17-22,12 19 11,-13-18-5,-1 1-1,-2 2 0,-23-21-5,-26-18-49,-44-28 49,119 99-7,1 0-1,1 1 0,-1 0 0,0 0 1,0 0-1,0 1 0,1-1 1,-1 1-1,-1 0 0,1 0 0,0 0 1,0 0-1,-2 0 8,4 10-93,4 1 86,1-1 0,0 1 0,0-1 0,0 0 1,1 0-1,0-1 0,1 0 0,0 0 0,0 0 1,5 4 6,16 15-8,1-2 1,21 15 7,37 33-3,-61-46 10,-19-19-2,1 0 1,0-1-1,0 0 0,1-1 1,-1 0-1,1 0 0,0-1 1,7 4-6,-15-9 1,1 0 1,-1 0 0,0 0 0,1 0 0,-1 0 0,1 0-1,-1 0 1,0 0 0,1 0 0,-1 0 0,0 0 0,1-1 0,-1 1-1,0 0 1,0 0 0,1 0 0,-1 0 0,0-1 0,1 1 0,-1 0-1,0 0 1,0-1 0,1 1 0,-1 0 0,0 0 0,0-1-1,1 1 1,-1 0 0,0-1 0,0 1 0,0-1 0,0 1 0,0 0-1,1-1 1,-1 1 0,0 0 0,0-1 0,0 1 0,0-1 0,0 1-1,0 0 1,0-1 0,0 1 0,0-1 0,0 1 0,0 0-1,0-1 1,-1 1 0,1 0 0,0-1 0,0 1 0,0-1 0,0 1-1,0 0 1,-1-1 0,1 1 0,0 0 0,0 0 0,-1-1 0,1 1-1,0 0 1,0-1-2,-24-35 54,6 10-31,0 0 0,-2 2 1,0 0-1,-11-7-23,-113-109 9,121 118-13,0 1 0,-1 1 0,-1 2-1,-1 1 1,0 1 0,-14-5 4,-65-21-57,102 40 48,-1 1 0,1-1 0,-1 1 1,1 0-1,-1 0 0,0 1 0,1-1 1,-1 1-1,0 0 0,1 0 0,-1 0 1,0 1-1,1-1 0,-1 1 0,0 0 1,1 0-1,-1 1 0,-1 0 9,5-1-3,-1-1 0,0 1-1,1-1 1,-1 1 0,1 0 0,0 0-1,-1-1 1,1 1 0,-1 0 0,1 0-1,0 0 1,0-1 0,-1 1 0,1 0-1,0 0 1,0 0 0,0 0 0,0 0-1,0 0 1,0-1 0,0 1-1,0 0 1,0 0 0,0 0 0,0 0-1,1 0 1,-1 0 0,0-1 0,0 1-1,1 0 1,-1 0 0,1 0 3,14 28-45,64 52 20,-43-36 19,-23-28 5,0-1 0,1 0 0,1-1 0,8 7 1,-12-14 5,-1-2 0,0 1-1,1-2 1,0 1 0,1-2 0,-1 0 0,11 2-5,-21-5 2,-1-1 0,1 0 0,-1 0 0,1 0 0,-1 0-1,1 1 1,0-1 0,-1 0 0,1 0 0,0 0 0,-1 0 0,1-1 0,-1 1 0,1 0 0,0 0 0,-1 0 0,1 0 0,-1-1 0,1 1 0,-1 0 0,1-1 0,-1 1 0,1 0 0,-1-1 0,1 1 0,-1-1 0,1 1 0,-1-1 0,1 1 0,-1-1 0,0 0 0,1 1 0,-1-1 0,0 1 0,1-1 0,-1 0 0,0 1 0,0-1 0,0 0 0,0 1 0,1-1 0,-1 0 0,0 0 0,0 1 0,0-1 0,0 0-2,-5-34 67,-1 20-56,-1 1-1,0 0 1,-1 0-1,0 0 1,-1 1-1,0 1 1,0 0-1,-1 0 1,-3-1-11,3 1-6,0 1 1,0 0 0,-1 1-1,0 0 1,-1 1-1,0 1 1,0 0-1,-1 1 1,1 0-1,-1 1 1,-1 1-1,1 0 1,-1 1-1,1 1 1,-1 1-1,0 0 1,0 1-1,0 0 1,0 2 0,-2 0 5,3 1-13,0 2 1,0-1-1,0 2 1,0 0-1,0 1 1,1 0-1,-10 8 13,16-10-4,0 1-1,0 0 0,0 0 0,1 1 0,-1 0 0,1 0 0,1 0 0,-1 1 0,1-1 0,0 1 0,0 1 0,1-1 0,-1 1 0,1-1 0,-1 7 5,-1 9-13,2 0 0,0 1-1,0-1 1,2 1-1,1 0 1,2 20 13,2-3-5,1 0-1,3-1 1,0 0 0,2 0-1,2-2 1,4 9 5,9 22 6,2-1 0,3-1 0,11 14-7,31 43 19,-25-56 6,-36-55-11,-11-12-11,3 1 31,-5-6 15,3-2-1,0 2-34,0 0-1,-1 0 1,1-1-1,-1 1 1,0 0-1,0-1 0,-1 1 1,1 0-1,-1-1 1,0-2-13,-23-82 48,0-55-9,15 98-37,2 5-7,-1 0 0,-2 1 1,-7-17 4,-23-57-18,40 112 17,-2-6-4,0-1-1,0 0 0,-1 1 0,0 0 0,0 0 0,-1 0 0,0 0 0,0 1 1,0-1-1,-1 1 0,0 0 6,4 6-5,0 1 0,1-1 0,-1 0 0,0 1 0,0-1 0,1 1 1,-1-1-1,0 1 0,0 0 0,0-1 0,0 1 0,0 0 0,0 0 0,1 0 0,-1 0 0,0 0 0,0 0 0,0 0 1,0 0-1,0 0 0,0 0 0,0 0 0,0 1 0,0-1 0,1 0 0,-1 1 0,0-1 0,0 1 0,0-1 1,1 1-1,-1 0 0,0-1 0,0 1 0,1 0 0,-1-1 0,1 1 0,-1 0 0,0 0 0,1 0 0,-1 0 1,1 1 4,-11 66-84,7-15 71,3 0 0,2 1 1,2-1-1,6 33 13,-4-37 0,28 229 1,-26-234 5,14 66 5,-17-95-8,-2-8-1,0 1 0,0-1-1,1 0 1,-1 0 0,1-1-1,1 1 1,-1-1 0,2 2-3,9 2 46,-14-14 4,-1 0-42,-1 0-1,1-1 1,0 1 0,0-1 0,0 1 0,0-1-1,0 0 1,1 1 0,0-1 0,0 0 0,0 0 0,0 1-7,0-10 7,1-34 12,-6-64 26,-30-130-13,32 218-32,-10-65 0,-16-65 0,-33-83 8,46 197-18,16 39 8,0 1 0,0 0 0,0-1 0,-1 1 0,1 0 0,0-1 0,0 1 1,-1 0-1,1 0 0,0-1 0,-1 1 0,1 0 0,0 0 0,0 0 0,-1-1 1,1 1-1,0 0 0,-1 0 0,1 0 0,-1 0 0,1 0 0,0 0 0,-1 0 1,1 0-1,0 0 0,-1 0 0,1 0 0,0 0 0,-1 0 0,1 0 0,0 0 0,-1 1 1,1-1-1,0 0 0,-1 0 0,1 0 0,0 1 0,-1-1 0,1 0 0,0 0 1,0 1-1,-1-1 0,1 0 0,0 1 0,0-1 0,0 0 0,-1 1 0,1-1 1,0 0-1,0 1 0,0-1 0,0 0 0,0 1 0,0-1 0,-1 1 0,1-1 2,-7 29-62,6-23 66,-2 15-8,0 0 1,1 1-1,2-1 1,-1 4 3,1 0-4,0 172-60,22 192 64,-14-316 20,3 0 0,8 22-20,-16-66 42,-13-46 15,-2-64 14,-27-326-63,35 350-16,0-18-20,-10-49 28,12 113-32,0 11-18,-8 28-67,7 8 101,1 0 0,1 0 0,1 0 0,3 10 16,-2-31-6,0 14 0,7 131-28,19 104 34,-17-205 11,3 0 0,16 51-11,-6-54 9,-9-42 24,-13-14-30,0 0 0,0 0 0,0 0 0,0 0 0,0 0 0,0 0 0,0-1 0,0 1-1,0 0 1,0-1 0,-1 1 0,1-1 0,0 1 0,0-1 0,0 1 0,0-1-1,-1 0 1,1 1 0,0-1 0,0 0 0,-1 0 0,1 0 0,-1 0 0,1 1 0,-1-1-1,1 0 1,-1 0 0,1 0 0,-1 0 0,0-1 0,1 0-3,4-15 3,-1 0 1,0-1 0,-1 0-1,0-16-3,2-5 6,-2 13-3,-1 0-1,-1-1 1,-1-14-3,5-170 3,-10 90 19,1 82-8,0 48-89,-7 58 8,6-39 54,0 1 0,3-1 0,-1 17 13,0 3-1,-5 100-7,8-64 15,4-1 1,3 1-1,3-1 0,4 3-7,0-33 11,2-21 4,-15-32-15,-1 0 0,0 0 0,0 0 0,0 0 1,0 0-1,1 0 0,-1 0 0,0 0 0,0 0 0,0 0 1,1 0-1,-1 0 0,0 0 0,0 0 0,0 0 0,0 0 1,1 0-1,-1 0 0,0 1 0,0-1 0,0 0 0,0 0 1,0 0-1,1 0 0,-1 0 0,0 1 0,0-1 0,0 0 0,0 0 1,0 0-1,0 0 0,0 1 0,0-1 0,0 0 0,1 0 1,-1 0-1,0 1 0,0-1 0,0 0 0,0 0 0,0 0 1,0 1-1,0-1 0,0 0 0,0 0 0,0 0 0,0 1 1,0-1-1,-1 0 0,1 0 0,0 0 0,0 1 0,0-1 0,0 0 1,0 0-1,0 0 0,0 1 0,0-1 0,0 0 0,-1 0 1,1 0-1,0 0 0,0 0 0,0 1 0,0-1 0,-1 0 0,-2 3 16,5-3 22,7-8-22,-4 3-17,-1 1-1,1-2 1,-1 1 0,0 0 0,0-1 0,0 0-1,0 0 1,-1 0 0,0-1 0,0 1 1,9-19-3,26-58-13,-2-27-32,-36 110 48,1-2-5,0 0 0,-1 1 0,1-1 0,0 0 0,0 1 0,0-1 0,0 0 0,0 1 0,0-1 0,0 1 0,0 0 0,0 0 0,1-1 0,-1 1 0,0 0 0,1 0 5,-11 19-85,0 18 91,-2 0 0,-1-2 0,-1 0 1,-2 0-1,-1-2 0,-13 20-6,-88 100 151,117-152-151,0 0 1,0 0-1,-1 0 1,1 0-1,0 0 0,0 0 1,-1 1-1,1-1 1,0 0-1,0 0 1,0 0-1,-1 0 0,1 1 1,0-1-1,0 0 1,0 0-1,0 0 0,-1 1 1,1-1-1,0 0 1,0 0-1,0 1 1,0-1-1,0 0 0,0 0 1,0 1-1,0-1 1,0 0-1,0 0 1,0 1-1,0-1 0,0 0 1,0 0-1,0 1 1,0-1-1,0 0 1,0 1-1,0-1 0,0 0 1,0 0-1,0 1 1,0-1-1,0 0 1,0 0-1,0 1 0,1-1 1,-1 0-1,0 0 1,0 0-1,0 1 1,0-1-1,1 0 0,-1 0 1,0 0-1,0 1 1,0-1-1,1 0 1,-1 0-1,0 0 0,0 0 1,0 0-1,1 0 0,15-5 35,30-34-24,73-78-53,-113 110 39,90-77-15,-40 54 3,-56 30 15,0 0-1,1 0 0,-1 0 1,1 0-1,-1 0 0,0 0 1,1 0-1,-1 1 0,1-1 1,-1 0-1,0 0 0,1 0 0,-1 1 1,0-1-1,1 0 0,-1 0 1,0 1-1,1-1 0,-1 0 1,0 1-1,0-1 0,1 0 1,-1 1-1,0-1 0,0 1 0,1-1 1,-1 0-1,0 1 0,0-1 1,0 1-1,0-1 0,0 1 1,0-1-1,0 1 0,1-1 0,-1 0 1,0 1-1,0-1 0,-1 1 1,1-1-1,0 1 0,0-1 1,0 1-1,0-1 0,0 1 1,0-1-1,0 0 0,-1 1 1,-21 33-32,12-24 32,-76 102 31,71-92-26,0 0 0,2 1 1,-6 12-6,14-26 6,-5 18 12,28-26-9,-10-2-6,0 0-1,-1-1 1,0 0-1,1-1 1,-1 0-1,0 0 1,-1 0-1,1-1 1,1-3-3,3-3 0,1 2 0,0-1 0,1 2 0,0 0 0,9-5 0,-2 1-7,-7 5 4,-1 0-1,1 1 1,0 1-1,1 0 1,3 0 3,-13 5-3,-4 1 2,0 0 1,0-1 0,0 1 0,1 0 0,-1 0-1,0 0 1,0 0 0,0 0 0,1 0 0,-1-1-1,0 1 1,0 0 0,1 0 0,-1 0 0,0 0-1,0 0 1,0 0 0,1 0 0,-1 0 0,0 0-1,0 0 1,1 1 0,-1-1 0,0 0 0,0 0-1,1 0 1,-1 0 0,0 0 0,0 0 0,0 0-1,1 1 1,-1-1 0,0 0 0,0 0-1,0 0 1,0 1 0,1-1 0,-1 0 0,0 0-1,0 1 1,0-1 0,0 0 0,0 0 0,0 1-1,0-1 1,0 0 0,0 0 0,1 1 0,-1-1-1,0 0 1,0 0 0,0 1 0,0-1 0,0 0-1,0 0 1,-1 1 0,1-1 0,0 0 0,0 1-1,0-1 1,0 0 0,0 0 0,0 1 0,0 3-3,-1 0 1,0 0-1,1-1 1,-1 1-1,0 0 1,-1 0-1,1 0 0,0-1 1,-1 1-1,0-1 1,0 1-1,-1 1 3,-3 6 1,-12 20 5,-1-2 0,-1 0 0,-2-2 0,0-1 0,-5 4-6,-9 11 16,30-33-12,0 0 1,0 0-1,1 1 1,1 0-1,-1 1 1,1-1-1,0 2-4,-2 3 2,6-13-2,0-1 0,0 0 1,1 0-1,-1 0 0,0 0 1,1 0-1,-1 0 0,0 0 0,1 0 1,-1 0-1,0 0 0,1 0 1,-1 0-1,0 0 0,1 0 0,-1 0 1,0 0-1,0 1 0,1-1 0,-1 0 1,0 0-1,1 0 0,-1 1 1,0-1-1,0 0 0,1 1 0,-1-1 1,0 0-1,0 0 0,0 1 1,1-1-1,-1 0 0,0 1 0,0-1 1,0 1-1,0-1 0,0 0 1,0 1-1,0-1 0,0 0 0,1 1 1,-1-1-1,0 1 0,0-1 0,0 0 1,-1 1-1,1-1 0,0 1 1,0-1-1,0 0 0,0 1 0,0-1 1,0 0-1,0 1 0,-1-1 1,1 0-1,0 1 0,0-1 0,0 0 1,-1 1-1,1-1 0,0 0 1,0 0-1,-1 1 0,1-1 0,0 0 1,0 0-1,-1 1 0,6-2 4,0-1-1,-1 1 1,1-1 0,-1 0 0,0 0 0,1-1 0,-1 1-1,0-1 1,1-1-4,7-4 3,78-46-4,-86 51-1,-1 0 1,1 0 0,0 1-1,0 0 1,1 0 0,-1 0-1,0 0 1,0 1-1,1 0 1,-1 0 0,1 0-1,-1 0 1,1 1-1,-1 0 1,1 0 0,-1 1-1,1-1 1,-1 1 0,1 0-1,-1 1 1,0-1-1,1 1 1,-1 0 0,0 0-1,0 0 1,0 1 0,0 0 1,3 7-2,0 0 0,-1 1 0,0-1 0,-1 1 0,0 1 0,0-1 0,-1 1 0,-1 0 0,0 0 0,0 0 0,-1 1 1,0-1-1,0 7 2,-1-13 1,20 113 5,-16-92-1,-4-18-1,1 0 0,0-1 0,0 1 0,0-1-1,1 0 1,0 0 0,2 4-4,8 12 19,-9-29 17,-18-15-20,1-17-24,-16-13-20,-108-166 8,43 58-19,43 92 29,50 64 5,0 0 1,0 1-1,0-1 1,-1 0 0,1 1-1,0-1 1,-1 1 0,1 0-1,-1-1 1,1 1 0,-1 0-1,1 0 1,-1 0 0,0 0-1,0 1 1,1-1 0,-1 0-1,0 1 1,0 0 0,0-1-1,0 1 1,1 0 0,-1 0-1,0 0 1,0 0-1,0 1 1,-1 0 4,2 1-4,0 0-1,0 0 1,0 0-1,0 1 1,0-1-1,1 0 1,-1 1-1,1-1 1,-1 0-1,1 1 1,0-1-1,0 1 1,0-1-1,0 1 1,0-1-1,1 1 1,-1-1 0,1 0-1,-1 1 1,1-1-1,0 0 1,0 1-1,-1-1 1,2 0-1,-1 0 5,8 16-11,1-2 0,0 1 0,1-1 0,1-1-1,0-1 1,7 6 11,3 5-4,15 14 12,1-2 0,2-1 0,1-3 0,24 14-8,-48-35 14,-1 2 0,0 0 0,0 1 0,-2 0 0,8 12-14,-7-9 10,-1 0 0,-1 2 1,0 0-1,1 4-10,13 43 16,-24-55-13,-1-5 4,0 0 0,0 0 1,0 0-1,-1 0 0,0 0 0,-1 0 0,1 0 0,-1 0 1,0 0-1,-1 0 0,1 1 0,-1-1 0,-1 3-7,0-2 12,2-7-10,-1 1 1,1 0 0,-1-1 0,1 1 0,-1 0-1,0-1 1,1 1 0,-1 0 0,0-1-1,0 1 1,0-1 0,0 0 0,0 1-1,0-1 1,0 0 0,0 0 0,-1 0-1,1 0 1,-1 1-3,1-2 1,0 1 4,0 0 0,-1 0 1,1 0-1,-1 0 1,1 0-1,0-1 0,-1 1 1,1 0-1,-1-1 0,1 0 1,-1 1-1,1-1 1,-1 0-1,0 0 0,1 0 1,-1 0-1,1 0 1,-1-1-1,0 1-5,-3-3 7,0-1-1,0 1 1,0-1 0,0 0 0,1 0 0,-1-1-1,-3-4-6,2 2 2,-29-35-52,1-1-1,3-1 0,0-3 0,-6-17 51,0-8-108,2-2-1,-8-31 109,-12-25-13,34 61-2,10 53 15,16 19-10,0 1 0,-1 0-1,0 1 1,0-1 0,0 1 0,0 0 0,0 0-1,0 2 11,4 5-7,88 120-39,42 116 54,-133-238-6,6 9 3,0 1 0,-2 0 0,0 1 0,-1 0 0,2 7-5,31 122 84,-34-113-63,-2 0 0,-1 1 0,-2 2-21,-1-28 1,27 168 39,-27-178-36,-1 1 0,1 0 0,-1 0-1,0-1 1,0 1 0,0 0 0,0 0 0,0-1 0,-1 1-1,1 0 1,-1 0 0,1-1 0,-1 1 0,0-1-1,0 3-3,3-6 34,-2 1-33,0 0-1,0 0 0,0 0 1,0 0-1,0 0 0,0 0 1,0 0-1,0-1 0,0 1 1,0 0-1,0 0 1,0 0-1,0 0 0,0 0 1,0 0-1,0 0 0,0 0 1,0-1-1,0 1 0,0 0 1,0 0-1,0 0 1,0 0-1,0 0 0,0 0 1,0 0-1,0-1 0,0 1 1,0 0-1,0 0 1,0 0-1,0 0 0,0 0 1,0 0-1,0 0 0,0 0 1,0 0-1,0-1 0,0 1 1,0 0-1,0 0 1,1 0-1,-1 0 0,0 0 1,0 0-1,0 0 0,0 0 1,0 0-1,0 0 0,0 0 0,-7-11-2,-1-1 0,2 1 0,-1-1 0,2-1-1,-1 0 1,-3-12 2,1 1-1,2 0-1,0-1 0,1 0 1,1 0-1,-1-12 2,-37-182-69,-2-70 105,31 216-3,11 60-21,2 13-13,-1 0 1,1 1-1,0-1 0,0 0 0,0 0 0,0 1 0,0-1 1,0 0-1,0 0 0,-1 0 0,1 1 0,0-1 0,0 0 1,0 0-1,-1 0 0,1 0 0,0 0 0,0 1 0,0-1 1,-1 0-1,1 0 0,0 0 0,0 0 0,0 0 1,-1 0-1,1 0 0,0 0 0,0 0 0,-1 0 0,1 0 1,0 0-1,0 0 0,0 0 0,-1 0 0,1 0 0,0 0 1,0 0-1,0-1 0,-1 1 0,1 0 0,0 0 0,0 0 1,0 0-1,-1 0 0,1-1 0,0 1 0,0 0 1,0 0-1,0 0 0,0-1 0,-1 1 0,1 0 0,0 0 1,0 0-1,0-1 0,0 1 0,0 0 0,0 0 0,0-1 1,0 1-1,0 0 0,0 0 0,0-1 1,2 55-39,2-10 30,2 1 0,1-1 0,2 0 0,1-1 0,2-1 0,15 36 9,33 104 5,13 25 43,-58-172-31,-9-16 18,-17-15 101,4-7-104,0-10-20,-24-62-13,10-11-22,19 71 19,0 1 0,2-1 0,-1 1-1,1-1 1,1 1 0,2-14 4,0-20-7,9-98-17,-12 143 23,0-1-1,1 1 0,-1 0 1,1 0-1,-1 0 1,1-1-1,0 1 0,0 0 1,0 0-1,0 0 1,1 1-1,-1-1 0,1 0 1,-1 0-1,1 0 2,-2 3-1,0 0 0,1-1 1,-1 1-1,0 0 0,0 0 0,0-1 0,0 1 0,1 0 0,-1 0 1,0-1-1,0 1 0,1 0 0,-1 0 0,0 0 0,0-1 0,1 1 1,-1 0-1,0 0 0,0 0 0,1 0 0,-1 0 0,0 0 0,0 0 0,1 0 1,-1 0-1,0 0 0,1 0 0,-1 0 0,0 0 0,0 0 0,1 0 1,-1 0-1,0 0 0,1 0 0,-1 0 0,0 0 0,0 0 0,1 1 1,-1-1-1,0 0 0,0 0 0,1 0 0,-1 1 0,0-1 0,0 0 1,0 0-1,1 1 0,-1-1 0,0 0 0,0 0 0,0 1 0,0-1 1,0 0-1,1 1 0,-1-1 0,0 0 1,2 4-5,0-1 3,0 1 1,0-1 0,0 1-1,-1 0 1,1-1 0,-1 1-1,0 0 1,0 0 0,0 0-1,0 0 1,-1 1 0,1-1-1,-1 3 2,21 183 3,-18-124 20,-1-1 1,-5 35-24,-14 91 63,0-33 49,17-151-102,-1-1 0,1 1 1,-2-1-1,1 0 0,0 0 1,-1 1-1,0-1 1,0 0-1,-1 1-10,-10 22 89,13-29-86,0 0 0,0 0 0,1 0 0,-1 0 0,0 0 0,0 0-1,0 0 1,0 0 0,0 0 0,0 0 0,1 0 0,-1 0 0,0 0 0,0 0 0,0 0 0,0 0-1,0 0 1,0 0 0,0 0 0,1 1 0,-1-1 0,0 0 0,0 0 0,0 0 0,0 0-1,0 0 1,0 0 0,0 0 0,0 1 0,0-1 0,0 0 0,0 0 0,0 0 0,0 0 0,0 0-1,0 1 1,0-1 0,0 0 0,0 0 0,0 0 0,0 0 0,0 0 0,0 0 0,0 1-1,0-1 1,0 0 0,0 0 0,0 0 0,0 0 0,0 0 0,0 1 0,0-1 0,0 0-3,0-3 62,-1 2-58,0 0 1,1 1-1,-1-1 0,1 0 0,-1 1 0,1-1 0,-1 0 1,1 0-1,-1 0 0,1 1 0,0-1 0,-1 0 0,1 0 1,0 0-1,0 0 0,0 0 0,-1 0 0,1 0 0,0 0 1,0 1-1,0-1 0,0 0 0,0 0 0,1 0 0,-1 0 1,0 0-1,0 0 0,0 0 0,1 0 0,-1 0 0,0 1 1,1-1-5,10-36 66,-5 19-56,-1-1 0,0 1 0,-2-1 0,2-8-10,13-134-9,2-6 8,-17 132 2,-3 33-2,0-1 0,1 1-1,-1-1 1,1 1 0,-1-1 0,1 1-1,0-1 1,0 1 0,0 0 0,0 0-1,0-1 1,0 1 0,1 0 0,0-1 1,-2 3 0,-9 33-91,-37 127 103,28-99-17,-11 55 5,6-12 24,19-93-21,2 1 1,-1-1-1,1 1 1,1 0-1,0 0 1,0 1-4,1-2 1,-4 28 6,-2-29-6,6-9-1,0-1 0,0 1 0,0-1 0,0 1 0,0-1-1,0 0 1,0 1 0,0-1 0,0 1 0,0-1 0,0 0 0,0 1-1,1-1 1,-1 1 0,0-1 0,0 0 0,0 1 0,1-1-1,-1 0 1,0 1 0,0-1 0,1 0 0,-1 0 0,0 1 0,0-1-1,1 0 1,-1 0 0,0 0 0,1 1 0,-1-1 0,0 0 0,1 0-1,-1 0 1,0 0 0,1 0 0,-1 0 0,1 0 0,-1 0 0,0 0-1,1 0 1,-1 0 0,0 0 0,1 0 0,-1 0 0,0 0-1,1 0 1,-1 0 0,0 0 0,1-1 0,-1 1 0,0 0 0,1 0-1,-1 0 1,0-1 0,30-28-16,20-50-1,27-53 25,-5-2 41,-35 33-12,-17 41-26,-16 53 24,-6 12-30,1 1-6,-26 161 5,19-119 10,-4 12 2,3 1 1,0 29-17,9-89 1,0-1-1,0 1 1,0-1 0,0 1 0,0-1 0,0 1 0,0-1 0,0 1 0,0-1 0,0 1-1,0-1 1,0 1 0,1-1 0,-1 1 0,0-1 0,0 1 0,0-1 0,1 0-1,-1 1 1,0-1 0,0 1 0,1-1 0,-1 0 0,0 1 0,1-1 0,-1 0 0,0 1-1,1-1 1,-1 0 0,1 0 0,-1 1 0,0-1 0,1 0 0,-1 0 0,1 0-1,-1 0 1,1 0 0,-1 1 0,0-1 0,1 0 0,-1 0 0,1 0 0,-1 0 0,1-1-1,-1 1 1,1 0 0,-1 0 0,0 0 0,1 0 0,-1 0 0,1-1 0,-1 1-1,0 0 1,1 0 0,-1-1 0,0 1 0,1 0 0,-1-1 0,0 1 0,1-1 0,-1 1-1,1-1 0,5-5 3,1 0-1,-1 0 1,0-1-1,0 0 0,-1 0 1,2-4-3,5-6 1,-11 16-1,20-27 1,-1-1 0,17-31-1,8-41 20,13-57-18,-54 147 3,-1 0-1,0-1 0,0 1 0,-1-1 0,0 0 1,0 0-1,-1-4-4,-2 9 48,-1 10-38,-1 2-22,-27 59-48,18-33 47,-27 67 26,-38 102 13,37-75 12,39-120-34,0-3-1,0 0 0,0 0 0,1 1 0,-1-1 0,1 0 0,-1 1 0,1-1 0,0 0 0,0 1 0,0-1 0,0 1 0,0-1-1,0 0 1,1 1 0,-1 0-3,1-3 2,-1 0-1,0 0 0,0 0 1,0 1-1,0-1 0,1 0 0,-1 0 1,0 0-1,0 0 0,0 0 1,1 0-1,-1 0 0,0 0 1,0 0-1,0 0 0,1 0 0,-1 0 1,0 0-1,0 0 0,0 0 1,1 0-1,-1 0 0,0 0 0,0 0 1,0 0-1,1 0 0,-1-1 1,0 1-1,0 0 0,0 0 0,0 0 1,1 0-1,-1 0 0,0-1 1,0 1-1,0 0 0,0 0 1,0 0-1,0-1 0,1 1 0,-1 0 1,0 0-1,0 0 0,0-1 1,0 1-1,0 0 0,0 0 0,0-1 1,0 1-1,0 0-1,0-1 1,25-42 21,-3-2 0,-1 0 0,-1-2 0,6-27-22,-13 24 5,-2-1 0,-2 0-1,2-33-4,-10 72 1,0-25 17,-2 36-19,1 1 1,-1-1-1,0 1 0,1-1 0,-1 1 0,1-1 1,-1 1-1,0-1 0,1 1 0,-1-1 0,0 1 1,0 0-1,1 0 0,-1-1 0,0 1 0,0 0 1,1 0-1,-1 0 0,0 0 0,0 0 1,1 0-1,-1 0 0,0 0 0,0 1 0,1-1 1,-1 0-1,0 0 0,0 1 0,1-1 0,-1 1 1,0-1-1,1 0 0,-1 1 0,0 0 0,1-1 1,-1 1-1,1-1 0,-1 1 0,1 0 1,-1-1-1,1 1 0,-1 0 0,1 0 0,-1 0 1,-28 55-32,-13 23 52,-3-2 0,-25 29-20,65-98 1,-4 3 7,1 0 0,0 1 0,1 0 0,0 1 0,1 0 0,0 0 0,1 1-1,-4 12-7,6 1 30,3-27-29,1 1 0,-1-1 0,0 1 0,1-1 0,-1 1 0,1-1 0,-1 1 0,0-1 0,1 0 0,-1 1 0,1-1 0,-1 0 0,1 1 0,-1-1 0,1 0 1,0 0-1,-1 0 0,1 0 0,-1 1 0,1-1 0,-1 0 0,1 0 0,-1 0 0,1 0 0,0 0 0,-1-1 0,1 1 0,-1 0 0,1 0 0,-1 0 0,1 0 0,-1-1 0,1 1 0,-1 0 0,1-1 0,-1 1 0,1-1-1,7-5 1,0 0 0,0-1-1,-1 0 1,0-1-1,0 1 1,0-2-1,5-4-1,163-164-36,-161 162 39,0 1 1,1 1-1,1 0 1,-1 1-1,2 1 0,1 0-2,7 4 15,-21 10-14,-3 2-1,0 0-1,0 0 1,-1 0-1,1 0 1,-1 0-1,0 0 1,0 0-1,0 0 1,-1 0-1,0 0 1,0-1-1,0 1 1,0 0-1,0 0 1,-1-1-1,-1 4 1,-29 104 7,14-57-3,14-43 5,-1-1-1,2 1 1,0 0-1,0 1 1,-1 8-9,4-6 46,-3-19 348,-11-70-161,-3-42-82,9 68-135,-42-211 17,8-5-49,39 260-106,15 63 52,16 62 19,4-2 0,21 48 51,-38-125-1,-7-17 2,1-1 0,1 0 0,8 14-1,20 37 22,-4 15 54,-32-86-65,1 15 106,-9-21 33,3-21-62,-7-101-89,1-97-15,-6-69-24,12 227 51,-3 0-1,-3 1 1,-7-29-11,7 59 24,9 31-24,0 0 0,0 1 0,0-1 0,0 1 0,0-1 0,0 1-1,-1-1 1,1 0 0,0 1 0,0-1 0,0 1 0,-1-1 0,1 1 0,0-1 0,0 1 0,-1-1 0,1 1 0,-1-1 0,1 1-1,0 0 1,-1-1 0,1 1 0,-1 0 0,1-1 0,0 1 0,-1 0 0,1-1 0,-1 1 0,1 0 0,-1 0 0,1 0 0,-1 0-1,1 0 1,-1-1 0,1 1 0,-1 0 0,1 0 0,-1 1 0,1-1 0,-1 0 0,0 0 0,1 0 0,0 0 0,-1 0 0,1 1-1,-1-1 1,1 0 0,-1 0 0,1 1 0,-1-1 0,1 1 0,-4 31-97,-19 100 29,19-47 41,3 0 0,5 33 27,-3-72-2,11 126 27,-10-166 14,-4-12-1,-5-28-3,-28-162 34,-51-259-75,80 407 2,-19-91 44,25 139-42,0 0 0,0 0 0,0 0 0,0 0 1,-1 1-1,1-1 0,0 0 0,0 0 0,0 0 0,-1 0 1,1 0-1,0 0 0,0 0 0,0 1 0,-1-1 0,1 0 1,0 0-1,0 0 0,0 0 0,-1 0 0,1 0 0,0 0 1,0 0-1,-1 0 0,1 0 0,0 0 0,0-1 0,0 1 1,-1 0-1,1 0 0,0 0 0,0 0 0,0 0 0,0 0 1,-1-1-1,1 1 0,0 0 0,0 0 0,0 0 0,0 0 2,-8 114-97,6-81 93,-2 30 8,1 0-1,3 0 1,5 42-4,-3-95 42,-1-14 15,-1-17-3,-29-134 181,-9-21-113,-17-46-112,47 187-8,-1 1 1,-2 0 0,-5-12-3,15 45 0,1 0 0,0 0-1,0 0 1,0 1-1,0-1 1,0 0-1,-1 1 0,1-1 1,0 0-1,0 1 1,-1-1-1,1 1 1,0-1-1,-1 0 1,1 1-1,0-1 1,-1 1-1,1-1 0,-1 1 1,1-1-1,-1 1 1,1-1-1,-1 1 1,1 0-1,-1-1 1,1 1-1,-1 0 1,0 0-1,1-1 0,-1 1 1,1 0-1,-1 0 1,0 0-1,1 0 1,-1 0-1,1 0 1,-1 0-1,0 0 1,1 0-1,-1 0 0,0 0 1,0 1-4,-1 0-1,1-1 1,0 1-1,0 0 1,-1 0-1,1 0 0,0 0 1,0 0-1,0 0 1,0 1-1,0-1 0,0 0 1,0 1-1,0-1 1,0 0-1,1 1 1,-1 0-1,0-1 0,1 1 1,-1-1-1,1 1 1,-1 0-1,1-1 0,0 1 5,-2 2-7,-5 27-11,0 1 0,2 0 0,1 0 0,-1 30 18,0-6-5,2-28 5,2-1 0,0 0 0,3 26 0,10 51-6,-12-98 8,1 1 0,-1-1 0,1 0 0,0 0 0,1 0 0,-1 0 0,1 0 0,0 0 0,0-1 0,1 2-2,16 25 43,-19-32-40,1 0-1,-1 0 1,0 0-1,1 1 1,-1-1-1,1 0 1,-1-1-1,0 1 1,1 0-1,-1 0 1,0 0-1,1 0 1,-1 0-1,0 0 1,1 0-1,-1-1 1,0 1-1,1 0 1,-1 0-1,0 0 1,1-1-1,-1 1 1,0 0-1,0-1 1,1 1 0,-1 0-1,0-1 1,0 1-1,0 0 1,1-1-1,-1 1 1,0-1-1,0 1 1,0 0-1,0-1 1,0 1-1,0-1 1,0 1-1,1 0 1,-1-1-1,0 1 1,0-1-1,0 1 1,-1 0-1,1-1 1,0 1-1,0-1 1,0 1-1,0-1 1,0 1-1,0 0 1,0-1 0,-1 1-1,1 0 1,0-1-1,0 1 1,0 0-1,-1-1 1,1 1-1,0 0 1,0-1-1,-1 1-2,-11-57 65,-16-97 119,12 65-150,-1-11-49,-2-44 15,11 60-8,-27-79-11,29 143 1,6 19 15,0 1-1,0 0 1,0-1 0,0 1 0,0 0-1,0 0 1,0-1 0,0 1 0,0 0-1,0 0 1,0-1 0,-1 1 0,1 0-1,0 0 1,0-1 0,0 1 0,0 0-1,-1 0 1,1 0 0,0-1 0,0 1-1,0 0 1,-1 0 0,1 0 0,0 0-1,0 0 1,0-1 0,-1 1 0,1 0-1,0 0 1,0 0 0,-1 0 0,1 0-1,0 0 1,0 0 0,-1 0-1,1 0 1,0 0 0,0 0 0,-1 0-1,1 0 1,0 0 0,0 1 0,-1-1-1,1 0 1,0 0 0,0 0 0,-1 0-1,1 0 1,0 1 0,0-1 0,0 0-1,0 0 1,-1 0 0,1 1 0,0-1-1,0 0 4,-5 15-68,-2 19 49,2 0 1,1 0-1,2 1 0,0 0 0,3 14 19,9 120-16,-7-144 19,1 0 1,0-1-1,2 0 1,0 0 0,1-1-1,1 0 1,1 0-1,1-1 1,1 0-4,-2 0 19,-9-20-17,0-1 1,0 0 0,1 1 0,-1-1-1,1 1 1,-1-1 0,1 0-1,-1 1 1,1-1 0,0 0 0,-1 0-1,1 0 1,0 1 0,0-1-1,0 0 1,0 0 0,0-1-1,0 1 1,0 0 0,0 0 0,0 0-1,0-1 1,0 1 0,1-1-1,-1 1 1,0-1-3,9-8 76,-8 4-57,16-44 97,-10-47 40,-2-41 15,-15-24-67,-2 46-99,-18-80-5,13 108 4,-14-39-4,21 110-56,6 16-7,-1 55-57,5-27 107,-4 81-19,4-75 24,0 29-8,2 0 1,9 53 15,4-1 7,-16-110-3,1 1-1,0-1 1,0 0 0,1 0 0,0 1-1,-1-1 1,2-1 0,-1 1 0,1 0-1,-1 0 1,4 4-4,-5-10 2,-1 1-1,0-1 1,0 0 0,1 1-1,-1-1 1,0 1-1,1-1 1,-1 0 0,0 1-1,1-1 1,-1 0 0,1 0-1,-1 1 1,0-1-1,1 0 1,-1 0 0,1 0-1,-1 0 1,1 0-1,-1 1 1,0-1 0,1 0-1,-1 0 1,1 0 0,-1 0-1,1-1 1,-1 1-1,1 0 1,-1 0 0,0 0-1,1 0 1,-1 0-1,1-1 1,-1 1 0,1 0-1,-1 0 1,0-1 0,1 1-1,-1 0 1,0-1-1,1 1 1,-1 0 0,0-1-1,1 1 1,-1-1-1,0 1 1,0-1 0,0 1-1,1-1 1,-1 1 0,0-1-1,0 1 1,0-1-1,0 1 1,0-1 0,0 1-1,1-1 1,-1 1-1,0-1 1,-1 0-2,5-6 3,4-9 6,-2 0 0,0 0 0,0-1 0,-1 1 1,2-17-10,1 1 8,10-74 33,-13 80-37,5-60-4,-17-35 0,-8-33-23,11 99-2,4 33-39,0 22 61,-1 0 1,1 0-1,0-1 0,-1 1 1,1 0-1,-1 0 0,1 0 1,-1 0-1,1 0 0,-1 0 1,1 0-1,0 0 1,-1 0-1,1 1 0,-1-1 1,1 0-1,0 0 0,-1 0 1,1 1-1,-1-1 0,1 0 1,0 0-1,-1 1 0,1-1 1,0 0-1,-1 1 1,1-1-1,0 0 0,-1 1 1,1-1-1,0 1 0,0-1 1,0 1-1,-1-1 0,1 0 1,0 1-1,0-1 1,0 1-1,0-1 0,0 1 1,0-1-1,0 1 0,-1-1 1,1 1-1,0-1 0,1 1 1,-1-1-1,0 1 0,0-1 1,0 1 2,-6 67-50,-35 115 9,28-111 33,-29 59 15,27-84 2,-1-11 6,17-37-14,-1 1 0,1-1 1,-1 1-1,1-1 0,-1 1 0,1 0 0,0 0 1,-1-1-1,1 1 0,-1 0 0,1 0 1,0 0-1,-1 0 0,1 0 0,-1 0 1,1 0-1,0 0 0,-1 0 0,1 0 1,-1 0-1,1 0 0,0 0 0,-1 0 1,1 1-1,-1-1 0,1 0 0,-1 1 0,1-1 1,-1 0-1,1 1 0,-1-1 0,1 1 1,-1-1-1,1 1 0,-1-1 0,1 1 1,-1-1-1,0 1 0,1-1 0,-1 1 1,0 0-1,0-1 0,1 1 0,-1 0 1,0-1-1,0 1 0,0 0 0,0-1 0,1 1 1,-1 0-1,0 0 0,0-1 0,0 1 1,-1 0-1,1-1 0,0 1 0,0 0 1,0-1-1,0 1 0,0 0 0,-1-1 1,1 1-1,0 0 0,0-1 0,-1 1 1,1 0-1,-1-1 0,1 1 0,0-1 1,-1 1-2,5-5 3,0 1 1,0-1 0,-1 0 0,1 0 0,-1-1-1,0 1 1,0-1 0,0 0 0,0 1-1,1-6-3,9-14-4,5-7-1,0-1-1,-2-1 1,1-6 5,-4 3 15,-1-1-1,8-36-14,-14 45-1,-2-1 1,-1 0-1,0-25 1,-2 32-4,-1 12 2,1-1 1,-2 1-1,1 0 1,-1 0-1,0 0 1,-1 0-1,0 1 1,-1-1-1,1 0 1,-2-1 1,3 9-1,1 0 0,-1 0 0,1 1 1,-1-1-1,0 0 0,0 0 0,0 0 1,0 1-1,0-1 0,0 0 0,0 1 0,-1-1 1,1 1-1,0 0 0,-1-1 0,1 1 0,-1 0 1,1 0-1,-1 0 0,0 0 0,1 1 0,-1-1 1,0 0-1,1 1 0,-1-1 0,0 1 0,-1 0 2,-2 0-13,0 1 0,0 0 0,0 0 0,1 0 0,-1 1 0,0 0 1,0 0-1,-4 3 12,-46 50-56,-80 95 68,-8 11 12,83-91-16,47-50-7,13-20 0,0 0-1,0 1 0,-1-1 0,1 0 0,0 0 0,0 1 0,0-1 1,0 0-1,0 1 0,0-1 0,0 0 0,0 1 0,-1-1 0,1 0 1,0 1-1,0-1 0,0 0 0,1 1 0,-1-1 0,0 0 0,0 1 1,0-1-1,0 0 0,0 1 0,0-1 0,0 0 0,0 1 0,1-1 1,-1 0-1,0 1 0,0-1 0,0 0 0,0 0 0,1 1 0,-1-1 1,0 0-1,0 0 0,1 0 0,-1 1 0,0-1 0,0 0 0,1 0 1,-1 0-1,0 0 0,0 0 0,1 0 0,-1 0 0,0 1 0,1-1 1,-1 0-1,0 0 0,0 0 0,1 0 0,-1-1 0,3 1 3,0 0 0,0 0 0,0 0 0,-1-1 0,1 0 0,0 1 0,0-1 0,-1 0 0,1-1 0,-1 1 0,1-1 0,-1 1 0,1-1-3,75-49 23,25-25-23,-62 45-3,0-2 0,-1-2 0,-2-3 0,-2-1 0,11-16 3,76-104 8,-107 139-10,-11 7-15,-11 10-11,-16 10-31,-48 38-32,53-31 88,-74 66-5,36-22 9,-169 162 51,76-83-41,32-29 1,59-48 30,54-57-39,-4 3 3,11-3 3,8-7-3,48-40-8,144-112-73,-105 86 51,-3-5 0,74-77 24,-158 140 1,109-101 13,-32 45-1,-59 50-98,-70 45 1,-21 16 34,-38 35 50,59-42 2,-148 123 10,36-49-3,124-90 13,-1-1 1,-1-1-1,0-2 0,-19 7-22,43-23 43,6 0-42,-1-1 0,1 1 0,-1-1 0,1 1 0,-1-1-1,1 1 1,0-1 0,-1 0 0,1 1 0,0-1 0,-1 0 0,1 1 0,0-1-1,0 0 1,-1 1 0,1-1 0,0 0 0,0 0 0,0 1 0,0-1 0,0 0-1,0 0 1,0 1 0,0-1 0,0 0 0,0 0 0,0 1 0,1-1 0,-1 0-1,0 1 1,0-1 0,1 0 0,-1 1 0,0-1 0,1 0 0,-1 1 0,0-1-1,1 0 0,37-55-30,-31 48 23,272-349-177,-178 232 135,-100 124 48,1-1-1,-1 1 1,0-1 0,0 0 0,1 0-1,-1 1 1,0-1 0,0 0 0,-1 0 0,1 0-1,0 0 1,-1 0 0,1-1 0,-1 1 0,1 0-1,-1 0 1,0 0 0,0-1 0,0 1 0,0 0-1,0-1 2,1-4-58,-47 39-61,-35 40 84,-33 27 74,9 11 6,68-68-24,-1-3 0,-2-2 0,0-1 0,-25 14-21,32-29 62,32-21-61,1 0-1,0 0 1,0 0 0,-1 0 0,1 0 0,0 0 0,0 0 0,-1 1 0,1-1-1,0 0 1,0 0 0,-1 0 0,1 0 0,0 0 0,0 0 0,-1-1 0,1 1-1,0 0 1,0 0 0,-1 0 0,1 0 0,0 0 0,0 0 0,-1 0 0,1-1-1,0 1 1,0 0 0,0 0 0,-1 0 0,1-1 0,0 1 0,0 0-1,0 0 1,0-1 0,-1 1 0,1 0 0,0 0 0,0-1 0,0 1 0,0 0-1,0 0 1,0-1 0,0 1 0,0 0 0,0-1 0,0 1 0,0 0 0,0-1-1,0 1 0,12-23-10,19-13-9,106-148-74,-85 123 74,2 2 0,3 4 1,3 0 18,-51 47 0,99-80-2,-95 72 2,-27 21-18,-45 32-24,-40 34 42,45-31 27,-55 45 0,-25 42-10,75-78 14,46-42-9,13-11-10,38-47-53,47-56-20,-21 45-61,30-21 122,-55 50-17,144-118-31,-106 96 48,-47 24 28,-29 29-36,-8 5-9,-34 31-62,1 0 86,0-3-1,-17 8-6,-18 14 20,-148 125 7,152-129-3,33-31 5,38-18-29,0 0 1,1 0-1,-1 0 0,0 0 0,0-1 0,0 1 0,0 0 0,0 0 0,1 0 0,-1 0 0,0 0 1,0 0-1,0-1 0,0 1 0,0 0 0,0 0 0,0 0 0,0 0 0,1 0 0,-1-1 0,0 1 1,0 0-1,0 0 0,0 0 0,0-1 0,0 1 0,0 0 0,0 0 0,0 0 0,0-1 0,0 1 1,0 0-1,0 0 0,0 0 0,0 0 0,0-1 0,0 1 0,0 0 0,0 0 0,-1 0 0,1-1 1,0 1-1,0 0 0,0 0 0,0 0 0,0 0 0,0 0 0,0-1 0,0 1 0,-1 0 0,1 0 1,0 0-1,0 0 0,0 0 0,0 0 0,0 0 0,-1 0 0,1 0 0,0-1 0,0 1 0,3-3-6,11-18-36,8-11-35,1 1 0,24-25 77,110-90-136,14-14 43,-120 108 22,-51 52 70,0 0 1,0 0-1,0-1 0,0 1 0,0 0 0,0 0 0,0 0 1,0-1-1,1 1 0,-1 0 0,0 0 0,0-1 0,0 1 1,0 0-1,0 0 0,0 0 0,0-1 0,0 1 0,0 0 1,0 0-1,0-1 0,0 1 0,-1 0 0,1 0 0,0 0 0,0-1 1,0 1-1,0 0 0,0 0 0,0 0 0,0-1 0,0 1 1,-1 0-1,1 0 0,0 0 0,0 0 0,0 0 0,0-1 1,-1 1-1,1 0 0,0 0 0,0 0 0,0 0 0,0 0 1,-1 0-1,1 0 0,0 0 0,0 0 0,0 0 0,-1 0 1,1 0 0,-40 25-82,-38 25 57,-62 56 62,-49 19 5,116-93-17,53-24-5,20-8-20,-1 0 0,1 0 0,0 0 0,-1 0 0,1 0 0,0 1 0,-1-1 0,1 0 1,0 0-1,-1 0 0,1 0 0,0 0 0,-1 0 0,1 0 0,0-1 0,-1 1 0,1 0 0,0 0 0,-1 0 0,1 0 0,0 0 1,0-1-1,-1 1 0,1 0 0,0 0 0,0 0 0,-1-1 0,1 1 0,0 0 0,0-1 0,-1 1 0,1 0 0,0 0 0,0-1 1,0 1-1,0 0 0,-1-1 0,1 1 0,0-1 0,0 1 0,0 0 0,0-1 0,0 1 0,0 0 0,0-1 0,0 1 0,0-1 1,0 1-1,0 0 0,0-1 0,0 1 0,0-1 0,0 1 0,35-47-76,135-141-315,-110 124 182,12-13 33,4 4 1,5 0 175,-46 49-39,-77 60-99,-162 161 155,114-123 10,81-65-22,-55 43 20,-16-13 35,93-53-62,37-38-17,120-137-380,-28 39-70,-61 72 361,-72 71 76,-17 14-40,-259 222 70,173-160 50,82-60-39,0 0-1,-1-1 1,0 0-1,-1-2 1,1 1-1,-12 2-8,24-9 1,1 1 0,-1-1 0,1 0 0,-1 1-1,1-1 1,-1 0 0,1 0 0,-1 1 0,1-1 0,-1 0 0,1 0 0,-1 0-1,1 0 1,-1 0 0,1 1 0,-1-1 0,0 0 0,1-1 0,-1 1 0,1 0-1,-1 0 1,1 0 0,-1 0 0,1 0 0,-1-1 0,1 1 0,-1 0 0,1-1-1,-1 1 1,1 0 0,-1-1 0,1 1 0,0-1 0,-1 1 0,1 0 0,-1-1-1,1 1 1,0-1 0,-1 0 0,1 1 0,0-1 0,0 1 0,-1-1 0,1 1-1,0-1 1,0 0 0,0 1 0,0-1 0,0 0-1,13-32-35,44-46-29,11-25-40,-41 69-47,2 1 1,1 2-1,13-10 151,52-53-201,-75 68 189,-20 27 11,0 0 1,0 0-1,-1 0 1,1 0 0,0 0-1,0 0 1,0 0 0,0 0-1,0 0 1,0 0-1,0 0 1,0 0 0,0 0-1,0 0 1,0 0-1,0 0 1,0 0 0,0 0-1,0 0 1,-1 0 0,1 0-1,0 0 1,0-1-1,0 1 1,0 0 0,0 0-1,0 0 1,0 0-1,0 0 1,0 0 0,0 0-1,0 0 1,0 0 0,0 0-1,0 0 1,0 0-1,0-1 1,0 1 0,-1 1-3,-45 36-39,-33 62 95,66-81-45,0 0 0,1 0 1,1 2-1,0 0 0,-5 17-8,15-36 1,0 0 1,1 1-1,-1-1 0,0 0 0,1 1 0,0-1 0,-1 1 1,1-1-1,0 1 0,0-1 0,-1 1 0,1 0 0,0-1 1,0 1-1,0-1 0,1 1 0,-1-1 0,0 1 0,1-1 1,-1 1-1,0-1 0,1 1 0,-1-1 0,1 1 0,0-1 1,-1 0-1,1 0 0,0 1 0,0-1 0,0 0 0,0 0 1,0 0-1,0 0 0,0 0 0,0 0 0,0 0 0,0 0 1,0-1-1,1 1 0,-1 0 0,0-1 0,0 1 0,1-1 0,-1 0 1,0 1-1,1-1 0,-1 0 0,0 0 0,1 0 0,-1 0 1,0 0-1,1 0 0,-1-1 0,0 1 0,1 0-1,6-5 5,0 0 0,0 0 0,0-1 0,-1 0-1,1-1 1,-1 0 0,-1 0 0,5-6-5,-2 3 0,38-45 13,-2-3-1,24-40-12,-44 49 31,-24 47-29,-1-1 1,1 1-1,-1 0 1,1 0-1,-1 0 1,0 0-1,0-1 1,0 1-1,0 0 1,0 0-1,0 0 1,-1 0-1,1-1 1,-1 1-1,1 0 1,-1 0-1,0 0 1,1 0 0,-1 0-1,0 0 1,0 0-1,0 1 1,0-1-1,-1 0 1,1 0-3,-2-1 0,0 0 1,0 0 0,0 0 0,-1 0-1,1 1 1,0-1 0,-1 1 0,0 0-1,1 0 1,-1 1 0,0-1 0,0 1-1,0 0 1,0 0 0,0 1 0,0-1-1,0 1 1,0 0 0,-3 0-1,-1 1-4,1 0-1,-1 1 1,0 0 0,1 1 0,0-1-1,-1 1 1,1 1 0,0 0 0,0 0 0,0 1 4,-81 76-32,69-62 33,1 0 0,1 2 0,0 1 0,1 0 0,-11 23-1,-13 50-3,38-88 2,0-4-1,1 0 0,0 0 0,0 0 0,0 0 1,0 0-1,1 0 0,-1 0 0,1 0 0,0 0 1,0 0-1,0 0 0,0 0 0,0 0 0,0 1 1,1-1-1,-1 0 0,1 0 0,-1 0 0,2 2 2,1-1 0,-1 1-1,1-1 0,0 0 0,0 0 0,0 0 1,0 0-1,1-1 0,-1 0 0,1 0 0,3 3 1,-5-5 1,1-1 0,-1 1-1,0 0 1,0-1 0,0 0 0,0 0-1,1 1 1,-1-1 0,0-1 0,0 1-1,0 0 1,0-1 0,1 1-1,-1-1 1,0 0 0,0 0 0,0 0-1,0 0 1,0 0 0,0 0-1,0-1 0,4-1 1,19-11-7,0-2-1,-1-1 0,18-17 7,-19 14-10,-1-2 0,-1 0 0,-1-2 0,0-1 0,5-11 10,-19 27 8,0-1 0,0 0 1,-1-1-1,-1 1 0,4-11-8,-6 17 2,-1 1 0,0-1 0,0 0-1,-1 1 1,1-1 0,-1 0 0,0 0-1,0 1 1,0-1 0,0 0-1,0 0 1,0 1 0,-1-1 0,0 0-1,0 1 1,0-1 0,0 0 0,0 1-1,-2-3-1,-32-37-5,30 38 2,1 0-1,-1 1 1,0 0 0,-1 1 0,1-1-1,-1 1 1,1 0 0,-1 1 0,0-1-1,0 1 1,1 1 0,-1-1-1,-1 1 1,1 1 0,0-1 0,0 1-1,0 0 1,0 1 0,0-1 0,-4 2 3,0 1-8,0 1 1,1-1 0,-1 2-1,1-1 1,0 2 0,1-1-1,-1 1 1,1 1 0,0 0-1,0 0 1,0 1 0,1 0-1,0 1 1,-5 7 7,-33 65-17,42-77 14,1 0 1,0 0-1,-1 0 1,1 0-1,1 1 1,-1-1-1,0 1 1,1 0-1,0 0 1,0-1-1,0 1 1,0 0-1,1 0 1,0 0-1,0 3 3,13 67-25,-12-71 26,0 0 0,0 0 0,0 0 0,1 0 0,-1 0-1,1-1 1,0 1 0,0 0 0,0-1 0,1 0 0,-1 0 0,1 0 0,-1 0 0,1 0 0,0 0 0,0-1 0,0 1 0,0-1-1,1 0 1,-1 0 0,0-1 0,1 1 0,-1-1 0,1 0 0,-1 0 0,1 0-1,2-1 2,-1 0 1,1 0-1,-1-1 1,1 0-1,-1 0 0,0 0 1,1-1-1,-1 0 1,0 0-1,0-1 1,0 0-1,0 0 0,0 0 1,-1 0-1,2-2-2,6-6 11,0 0-1,-1-1 1,0-1 0,-1 0-1,0-1-10,-3 5 14,-1-1 0,0 0 0,0-1 0,-1 1-1,0-1 1,-1-1 0,0 1 0,0-4-14,-3 10 9,0 1 0,0-1 1,-1 0-1,0 0 0,0 0 1,0 0-1,0 1 0,-1-1 0,1 0 1,-1 0-1,0 0 0,-1 1 0,1-1 1,-1 1-1,1-1 0,-1 1 0,0 0 1,0-1-1,-2 0-9,-2-5 10,0 1 0,-1 0 0,0 0 0,-1 1 0,0 0 1,0 0-1,-1 0-10,-49-25 6,53 30-11,0 0 0,0 0-1,0 0 1,-1 1 0,1 0-1,-1 0 1,1 0 0,-1 1-1,1 0 1,-1 0 0,0 1-1,0 0 1,1 0 0,-1 0-1,0 1 1,0 0 0,1 1-1,-1-1 1,0 1 5,-6 4-13,1 1 1,0 0-1,0 1 0,0 0 1,1 1-1,0 0 0,0 1 1,1 1-1,0-1 0,-5 9 13,11-15-2,1 0 0,-1 0 0,1 0 1,0 1-1,0-1 0,1 0 0,-1 1 0,1 0 0,0-1 0,0 1 0,0 0 0,0 0 0,1 2 2,0-3-1,1 1 0,0-1 0,0 1 0,0-1-1,0 0 1,0 0 0,1 1 0,0-1 0,0 0 0,0-1 0,0 1 0,0 0 0,1-1-1,-1 1 1,1-1 0,0 0 0,0 0 0,0 0 0,0 0 0,0-1 0,1 0 0,-1 1-1,1-1 1,-1-1 0,1 1 0,0-1 0,-1 1 0,1-1 0,0 0 0,0-1 0,0 1-1,0-1 1,-1 0 0,1 0 0,0 0 0,1-1 1,-3 1 2,0 0-1,1-1 1,-1 1 0,0-1-1,0 0 1,0 0 0,0 0-1,1 0 1,-1 0 0,0 0-1,-1 0 1,1-1 0,0 0-1,0 1 1,0-1 0,-1 0-1,1 0 1,-1 0 0,1 0-1,-1 0 1,0 0 0,1 0-1,-1-1 1,0 0-2,15-21 12,-14 22-11,0-1 1,0 0-1,0 1 1,0-1-1,0 0 1,0-1 0,-1 1-1,1 0 1,-1-1-1,0 1 1,0 0-1,0-1 1,0 0-2,-1-3 5,1 0 0,-1 1-1,0-1 1,0 0 0,-1 0 0,0 0 0,0 0 0,0 1-1,-1-1 1,0 1 0,0-1 0,0 1 0,-1 0-1,0 0 1,0 0 0,0 0 0,0 1 0,-2-2-5,-6-8 2,1 0 0,-2 1 0,0 0 0,0 2 0,-1-1 1,0 2-1,-1 0 0,-14-8-2,24 17-6,0 0 1,-1 0-1,0 1 1,1 0-1,-1-1 1,1 2-1,-1-1 1,0 1-1,0 0 0,1 0 1,-1 0-1,-2 1 6,6 0-4,0-1-1,0 1 1,0 0-1,0 0 1,0 0 0,0 0-1,0 0 1,0 0-1,1 0 1,-1 0-1,0 0 1,0 0-1,1 0 1,-1 1-1,1-1 1,-1 0-1,1 0 1,-1 1-1,1-1 1,0 0-1,0 1 1,-1-1 0,1 1-1,0 0 5,-1 4-7,0 1 0,-1-1 1,1 1-1,0 0 1,1 0-1,0 0 1,0 0-1,0 0 1,0 0-1,1 0 1,0 0-1,1 0 1,-1 0-1,1-1 1,2 7 6,28 52-23,-27-53 25,1-1 0,-1 1-1,2-1 1,-1 0 0,1 0 0,1-1-1,-1-1 1,2 1 0,-1-1-1,1-1 1,0 0 0,0 0 0,1-1-1,4 2-1,-13-8 3,0-1 0,1 1 1,-1 0-1,0-1 0,1 1 0,-1-1 0,0 1 0,1-1 0,-1 0 0,1 0 0,-1 0 0,1 0 0,-1 0 0,1 0 0,-1 0 1,0-1-1,1 1 0,-1-1 0,1 1 0,-1-1 0,0 1 0,1-1 0,-1 0 0,0 0 0,0 0 0,1-1-3,2-2 8,-1-1-1,1 0 0,-1 0 0,-1 0 0,1 0 1,-1-1-1,1 1 0,-1-1 0,0 0 0,-1 0 1,1 1-1,-1-1 0,0-1 0,-1 1 0,1 0 1,-1 0-1,0 0 0,0 0 0,-1 0 1,1 0-1,-1 0 0,-2-6-7,2-4 4,-2-1 1,0 1-1,0 0 0,-2 0 1,0 0-1,0 0 1,-1 1-1,0 0 0,-1 1 1,-1 0-1,-1-1-4,-3-3-1,-2 0 1,0 0-1,-1 2 0,-6-5 1,18 18-4,1 1 0,-1 0 0,0-1 0,0 1-1,0 0 1,0 1 0,0-1 0,0 1 0,0-1 0,-1 1-1,1 0 1,0 1 0,0-1 0,-1 1 0,1-1 0,-1 1-1,1 0 1,0 1 0,-1-1 0,1 1 0,0-1 0,-1 1-1,1 0 1,-1 1 4,-2 2-7,-1 1 0,1 0-1,0 0 1,0 1 0,0 0 0,1 0-1,-1 1 1,1-1 0,1 1 0,-1 1-1,-2 6 8,-2 1-2,2 0 0,0 1 0,0 0 0,2 0 0,0 1 0,0 0 0,1 0 0,1 0 0,-1 11 2,1 8-1,2-1 0,0 1 1,3-1-1,0 0 1,2 1-1,1-1 1,6 19 0,26 126 46,-20-143 52,-17-42 7,-6-47-20,-3 0 1,-2 0-1,-11-33-85,-53-158 41,40 117-63,32 117-110,5 24 53,24 108 2,23 139 23,-38-207 67,2-1-1,2 0 1,4 2-13,-16-47 4,0 0 1,1 0-1,0-1 1,0 0 0,0 0-1,1 0 1,4 3-5,-9-10 3,1 0 1,0-1-1,-1 1 0,1-1 1,0 1-1,0-1 1,-1 1-1,1-1 1,0 1-1,0-1 0,0 0 1,0 0-1,-1 0 1,1 1-1,0-1 1,0 0-1,0 0 0,0 0 1,0-1-1,-1 1 1,1 0-1,0 0 1,0 0-1,0-1 0,0 1 1,-1 0-1,1-1 1,0 1-1,0-1 1,-1 1-1,1-1 0,0 0 1,-1 1-1,1-1 1,0 0-4,6-35 46,-9-73-34,2 55-9,-2 0 0,-2 0-1,-2-2-2,-13-43 20,19 100-22,0-1-1,0 0 0,-1 0 0,1 0 1,0 0-1,0 0 0,0 0 0,0 1 0,0-1 1,-1 0-1,1 0 0,0 0 0,0 0 1,0 0-1,0 0 0,-1 0 0,1 0 0,0 0 1,0 0-1,0 0 0,0 0 0,0 0 1,-1 0-1,1 0 0,0 0 0,0 0 1,0 0-1,0 0 0,-1 0 0,1 0 0,0 0 1,0-1-1,0 1 0,0 0 0,0 0 1,-1 0-1,1 0 0,0 0 3,-3 82-59,14 106 58,16 170-14,-14-192 17,-8-24 27,-1-53 8,1-32-30,-2-48-4,-2 15 21,-1-24-23,0 0 0,0 1 0,0-1 0,0 1 0,-1-1 0,1 1 0,0-1 0,0 1 0,0-1 0,0 0 0,0 1 0,0-1 0,0 1 0,0-1 0,0 1 0,0-1 0,0 1 0,0-1 0,0 1 0,1-1-1,-1 1 1,0-1 0,0 0 0,0 1 0,1-1 0,-1 1 0,0-1 0,0 0 0,1 1 0,-1-1 0,0 0 0,0 1 0,1-1 0,-1 0 0,1 1-1,14-20 52,-10 15-52,-1 0 0,0 0-1,0 0 1,-1 0 0,1-1-1,-1 0 1,1 0-1,-1 0 1,-1 0 0,1 0-1,1-6 1,23-86-1,29-93-46,1 37 9,-44 111 46,-10 40-28,-2 3 18,1 0 0,-1 0 0,0 1-1,0-1 1,0 1 0,0-1 0,0 1 0,-1-1 0,1 1 0,0 0 0,-1-1 0,1 1 0,0 0 0,-1 0 0,0 0 0,1-1 0,-1 1 0,0 0 0,0 0 0,0 0 0,0 0 0,0-1 0,0 1-1,-1 0 1,1 0 0,0 0 0,-1 0 0,0 0 2,1 5-2,-8 87-1,-15 39 4,-6 55 15,-5-5 27,14-101-32,-22 46 5,31-83-3,10-42-9,1 0 0,-1 1 0,0-1 0,1 0 0,0 0-1,-1 0 1,1 0 0,0 1 0,0-1 0,1 0 0,-1 0 0,1 0 0,0 2-4,-1-4 1,0-1 0,0 0 0,0 0 0,0 1 1,0-1-1,1 0 0,-1 0 0,0 1 0,0-1 1,0 0-1,0 0 0,0 1 0,0-1 0,0 0 1,0 0-1,0 1 0,0-1 0,0 0 0,0 1 0,0-1 1,0 0-1,0 0 0,0 1 0,0-1 0,0 0 1,0 0-1,0 1 0,-1-1 0,1 0 0,0 0 1,0 1-1,0-1 0,0 0 0,0 0 0,-1 0 0,1 1 1,0-1-1,0 0 0,0 0 0,-1 0 0,1 0 1,0 0-1,0 1 0,0-1 0,-1 0 0,1 0 1,0 0-1,0 0 0,-1 0 0,1 0 0,0 0 0,0 0 1,-1 0-1,1 0 0,0 0-1,3-19 47,6-4-33,0-1-5,0-1 1,-1 0-1,-1 0 1,0-4-10,2-39 13,-2-1 0,-3 0 0,-2 0 0,-4-7-13,2 39-4,-3 1 1,0 0-1,-2 0 1,-1 1-1,-4-9 4,9 42-3,1 1-1,-1 0 1,0-1 0,1 1-1,-1 0 1,0-1-1,0 1 1,0 0-1,0 0 1,0 0-1,0 0 1,0 0-1,0 0 1,-1 0-1,1 1 1,0-1-1,0 0 1,-1 1 0,1-1-1,0 1 1,-1-1-1,1 1 1,0 0-1,-1 0 1,1 0-1,0 0 1,-1 0-1,1 0 1,-1 0-1,1 0 1,0 1-1,-1-1 1,1 0 0,0 1-1,0 0 1,-1-1-1,1 1 1,0 0-1,0 0 1,0 0-1,-1 0 1,1 0-1,0 0 1,0 0-1,0 0 1,1 0-1,-1 0 1,0 1 0,0-1-1,0 1 4,-22 40-29,20-33 30,-1 0 1,1 1-1,0-1 1,1 1-1,0-1 0,0 1 1,1 0-1,0 0 1,0 9-2,-1 10 0,-7 170 0,4-142 1,2-36 3,1 0 0,0 1 0,2-1 0,0 0 0,1 1 0,0-1 0,2 0 0,0 0 0,1 0 0,2 0-4,1-4 42,-3-17-18,-2-2-17,0 0-1,0 1 1,1-1 0,-1 0 0,0 0 0,-1 0 0,1-1-1,0 1 1,0 0 0,-1-1 0,1 1 0,-1-1-1,0 0 1,1 0 0,-1 1 0,0-1 0,-1 0-7,4-54 78,2-149 125,0 80-202,-16-12 22,7 113-17,-1 35-49,3-6 33,-25 216-40,-8-23 44,30-171 11,-1-2 1,1 0 0,2 0 0,0 0 0,1 1 0,0-1 0,2 1 0,1 0-6,-1-22 3,-2-2 0,1 0-1,0 0 0,0 0 0,0-1 1,0 1-1,0 0 0,0 0 0,0 0 1,0 0-1,0-1 0,1 1 0,-1 0 1,0 0-1,0 0 0,1-1 0,-1 1 1,0 0-1,1 0 0,-1-1 0,0 1 0,1 0 1,-1-1-1,1 1 0,-1-1 0,1 1 1,-1-1-1,1 1 0,0-1 0,-1 1 1,1-1-1,0 1 0,-1-1 0,1 0 1,0 0-1,-1 1 0,1-1 0,0 0 1,-1 0-1,1 0 0,0 0 0,-1 0 1,1 0-3,2-1 7,0-1 0,-1 0 0,1 0 0,-1-1 0,0 1 0,0-1 0,1 1 0,-1-1 1,0 0-1,-1 0 0,1 0 0,0 0 0,-1 0 0,0 0 0,1 0 0,-1-1 0,0 1 1,0-3-8,37-102 117,14-130-92,-46 211-24,-1-1-1,-1 0 1,1-24-1,2-85 6,-7 138-6,0-1-1,0 0 0,-1 1 1,1-1-1,0 0 1,-1 0-1,1 1 1,-1-1-1,1 0 0,0 0 1,-1 0-1,1 1 1,-1-1-1,1 0 0,0 0 1,-1 0-1,1 0 1,-1 0-1,1 0 0,-1 0 1,1 0-1,0 0 1,-1 0-1,1 0 1,-1 0-1,1-1 0,0 1 1,-1 0-1,1 0 1,-1 0-1,1-1 0,0 1 1,-1 0-1,1 0 1,0-1-1,-1 1 0,1 0 1,0-1-1,0 1 1,-1-1-1,1 1 1,0 0-1,0-1 0,-1 1 1,1-1-1,0 1 1,0-1-1,0 1 0,0-1 1,0 1-1,-1-1 1,1 1-1,0-1 0,0 1 1,0-1-1,0 1 1,0-1-1,0 1 1,1-1-1,-1 1 0,0-1 1,0 1-1,0 0 1,0-1-1,0 1 0,1-1 1,-1 1-1,0-1 1,-4 5-3,0 0-1,1 0 1,-1 0-1,1 1 1,0-1-1,0 1 1,1 0-1,-1 0 1,0 2 3,-11 18 1,-70 104 43,71-113-39,1 1 0,0 0 0,1 2 0,1-1 0,-4 9-5,8-15 0,1 0 0,0 0 0,1 0 0,0 1 1,0-1-1,1 1 0,1 0 0,0 1 0,0 3 0,2-15 1,0 0 1,0 0-1,0 0 0,0 0 0,0-1 1,0 1-1,1 0 0,-1 0 0,0 0 0,1 0 1,0 0-1,-1 0 0,1-1 0,0 1 0,0 0 1,0-1-1,0 1 0,0-1 0,0 1 0,0-1 1,0 1-1,1-1 0,-1 0 0,0 0 1,1 0-1,-1 0 0,1 0 0,-1 0 0,1 0 1,-1-1-1,1 1 0,0 0 0,-1-1-1,3 0 2,-1 0 0,0 0 0,0-1-1,1 0 1,-1 0 0,0 0 0,0 0-1,0 0 1,0 0 0,0-1 0,0 0 0,0 0-1,-1 0 1,1 0 0,0 0 0,-1-1-1,1 1 1,0-2-2,37-56 13,-37 56-10,1-5 5,0 1-1,-1-1 0,1 0 0,-2-1 1,1 1-1,-1 0 0,0-1 0,0-1-7,-1 4 5,1-5 7,0 0-1,-1 0 1,-1 0 0,1 0-1,-2 0 1,1 0 0,-1 1-1,-1-1 1,0 0 0,-1 0-1,1 1 1,-2-1 0,1 1 0,-2 0-1,1 0 1,-1 1 0,0 0-1,-1 0 1,0 0 0,-1 1-1,-5-8-11,11 16-1,0 0-1,0 1 1,1-1 0,-1 0-1,0 0 1,0 0-1,0 1 1,0-1-1,0 0 1,0 1 0,0-1-1,0 1 1,0-1-1,0 1 1,0 0-1,0-1 1,0 1-1,0 0 1,0 0 0,0 0-1,0 0 1,0 0-1,0 0 1,0 0-1,0 1 1,0-1 0,0 0-1,-1 1 1,1-1-1,0 1 1,0-1-1,1 1 1,-1-1 0,0 1-1,0 0 1,0 0-1,0-1 1,0 1-1,1 0 1,-1 0-1,0 0 1,1 0 0,-1 0-1,0 0 1,1 0-1,-1 0 1,1 1-1,0-1 1,-1 0 0,1 0-1,0 0 1,-1 1 1,-3 22-11,0-1 1,1 1 0,1 0-1,0 0 1,2 0 0,1 0-1,0-1 1,2 1-1,1 6 11,0 7-2,-3-9 4,2 0 1,1 0-1,1 0 1,1 0-1,1-1 0,1 0 1,8 18-3,-15-41 3,0-1 1,1 1-1,-1 0 0,1-1 1,0 1-1,-1-1 0,1 0 1,1 0-1,-1 0 1,0 0-1,1 0 0,-1-1 1,1 1-1,0-1 0,-1 1 1,1-1-1,0 0 0,0-1 1,0 1-1,1-1 1,-1 1-1,0-1 0,3 0-3,-4-1 3,0-1 0,1 0-1,-1 0 1,0 0 0,1 0 0,-1 0-1,0-1 1,0 1 0,0-1-1,0 1 1,0-1 0,0 0 0,0 0-1,0 0 1,-1 0 0,1-1-1,-1 1 1,1 0 0,-1-1 0,0 1-1,0-2-2,4-4-1,26-51 9,-26 49-5,0 0 0,-1 0 0,0 0 0,0-1 0,-1 1 0,1-10-3,8-74 14,-12 93-14,2-9 3,-1-1 0,0 0-1,-1-1 1,0 1 0,-1-10-3,-7-20-6,7 41 3,0-1-1,0 0 0,-1 0 0,1 1 1,0-1-1,0 1 0,0-1 0,-1 1 0,1-1 1,0 1-1,0 0 0,-1 0 0,1 0 1,0 0-1,0 0 0,-1 0 0,1 0 1,0 0-1,0 0 0,-1 1 0,1-1 1,0 1-1,0-1 4,0 1-2,-1-1-1,0 1-1,1 0 0,-1 0 1,0 0-1,0 0 0,1 0 1,-1 1-1,1-1 0,-1 1 0,1-1 1,0 1-1,-1 0 0,1-1 1,0 1-1,0 0 0,0 0 1,0 0-1,0 0 0,0 0 1,0 1 3,-1 2-4,-35 100-16,32-88 19,1 0 0,1 0 0,0 1 0,1-1 1,1 1-1,0 5 1,2-11 2,0 0 0,0 0 1,1 0-1,0 0 1,1-1-1,2 8-2,0-1 11,-4-13-7,0-1 0,1 1 0,-1-1 0,1 1 0,0-1-1,0 0 1,0 0 0,0 0 0,1 0 0,-1 0 0,1 0 0,0-1 0,0 0 0,0 0 0,0 0 0,2 1-4,-2-1 4,0-1 1,0 0 0,0-1 0,0 1 0,0-1-1,0 1 1,1-1 0,-1 0 0,0-1 0,1 1-1,-1-1 1,1 0 0,-1 1 0,1-2 0,0 1-5,3-2 8,-1-1 1,1 0-1,-1 0 1,1 0-1,-1-1 1,0 0-1,0-1-8,8-4 3,-2 0 5,-1 0 0,0-1 0,0 0 0,0-1 0,-1-1 0,0 0 0,-1 0 0,-1-1 0,1-1 0,3-8-8,-11 21 3,0-1-1,-1 0 1,1 1 0,0-1-1,0 0 1,-1 0-1,1 0 1,-1 0-1,1 1 1,-1-1-1,0 0 1,1 0-1,-1 0 1,0 0-1,0 0 1,0 0-1,-1 0 1,1 0 0,0 0-1,0 0 1,-1 0-1,1 1 1,-1-1-1,0 0 1,1 0-1,-1 0 1,0 1-1,0-1 1,0 1-1,0-1 1,0 1 0,0-1-1,-1 1 1,1-1-1,0 1 1,0 0-1,-1 0 1,1 0-1,-1 0 1,1 0-1,-2 0-2,3 1 0,-1-1 0,-1 0-1,0 0 1,0 0-1,1 0 0,-1 1 1,0-1-1,0 1 0,0 0 1,0-1-1,0 1 1,0 0-1,0 0 0,1 1 1,-1-1-1,-1 1 1,-12 8-16,-21 13-28,10 10 32,25-31 12,0 0-1,-1 1 0,1-1 0,-1 1 0,1-1 0,0 1 1,-1 0-1,1 0 0,0 0 0,0 0 0,0 0 0,0 0 0,1 0 0,-1 0 1,0 0-1,1 2 1,-1 0-3,0 0 0,0 1-1,1-1 1,0 1 0,0-1 0,0 1 0,0-1 0,1 1 0,-1-1 0,2 3 3,-1 1 1,1-1 1,0 0-1,1 0 0,-1 0 1,1 0-1,0-1 0,1 1 1,-1-1-1,1 0 0,0 0 1,0-1-1,1 1 0,0-1 1,0 0-1,0-1 0,5 5-1,-1-5 9,0 1-1,0-2 0,1 1 0,-1-1 0,1-1 0,0 0 0,0-1 1,0 0-1,0-1-8,-5 0 5,0 0-1,0-1 1,0 0 0,0 0 0,0 0 0,0-1 0,0 0 0,4-2-5,7-3 9,2-1 32,-19 4 27,-3 0-62,-1 0 0,1 1 0,-1 0 0,0 0 0,1 0 0,-1 0 0,0 1 0,-1 0 0,0 0-6,2 0 3,-47-22 22,1-2-1,0-4-24,-7-4-1,7-1-11,41 31-72,24 14 22,54 37 52,109 93 9,-55-42 1,-35-42-4,-66-45 7,0 2 0,-1 1 1,-1 1-1,1 3-3,-19-18 1,-1 1 0,0 1 0,0-1-1,1 0 1,-1 0 0,0 0 0,0 1 0,0-1-1,0 1 1,0-1 0,-1 1 0,1-1-1,0 1 1,0 0 0,-1-1 0,1 1 0,-1 0-1,0 0 1,1 1-1,6 28 19,-7-30-18,0-1 0,0 1 0,0 0 1,0-1-1,0 1 0,-1-1 0,1 1 1,0-1-1,0 1 0,-1-1 0,1 1 0,0-1 1,0 1-1,-1-1 0,1 1 0,-1-1 1,1 0-1,0 1 0,-1-1 0,1 0 1,-1 1-1,1-1 0,0 0 0,-1 1 0,1-1 1,-1 0-1,1 0 0,-1 0 0,1 0 1,-1 0-1,1 0 0,-1 1-1,-2-1 7,-1 2 3,-1-1 0,1-1 0,0 1-1,-1-1 1,1 0 0,-1 0 0,1 0-1,-1-1 1,1 0 0,-3-1-10,-33-22 68,25 11-66,0-1 0,1 0 0,1-1 0,0-1 0,-4-7-2,-16-26-29,1-2 0,1-5 29,-1 0-14,-23-48-2,18 13 8,7 21 0,20 32-9,7 34 11,3 4 5,0 0 1,0 0-1,0 0 1,0 0-1,0 0 1,0 0 0,0 0-1,1 0 1,-1 0-1,0 0 1,0 0-1,0 0 1,0 0-1,0 0 1,0 0-1,0 0 1,0 0-1,0 0 1,1 0 0,-1 0-1,0 0 1,0 0-1,0 0 1,0 0-1,0-1 1,0 1-1,0 0 1,0 0-1,0 0 1,0 0 0,0 0-1,0 0 1,0 0-1,0 0 1,0 0-1,0-1 1,0 1-1,1 0 1,-1 0-1,0 0 1,0 0-1,0 0 1,0 0 0,0 0-1,0-1 1,0 1-1,0 0 1,-1 0-1,1 0 1,0 0-1,0 0 1,0 0-1,0 0 1,1 0-1,0 0-1,0 0 0,0 0 0,0 0 0,0 0 1,0 0-1,-1 0 0,1 1 0,0-1 0,0 0 1,0 1-1,0-1 0,-1 1 0,1-1 0,0 1 1,0-1-1,-1 1 0,1 0 0,0 0 0,-1-1 0,1 1 1,0 0-1,-1 0 0,1 0 0,-1 0 0,1-1 1,-1 1-1,0 0 0,1 0 0,-1 0 0,0 1 2,38 58-49,42 97-14,3 14 66,-81-167-1,41 74 20,-40-73-18,0 0 0,1-1-1,-1 0 1,1 1 0,0-2 0,0 1 0,0-1-1,0 1 1,1-1 0,-1 0 0,1-1 0,0 0 0,-1 0-1,2 0-3,-5-1 5,0-1 1,-1 0-1,1 0 0,0 0 0,0 0 0,0 0 0,0 0 0,0 0 0,0 0 0,0 0 1,-1 0-1,1 0 0,0-1 0,0 1 0,0 0 0,0-1 0,-1 1 0,1-1 0,0 1 0,0-1 1,-1 0-1,1 1 0,0-1 0,-1 0 0,1 1 0,0-1 0,-1 0 0,1 0 0,-1 0 1,1 0-1,-1 0 0,1 0-5,6-39 206,-18-68 13,-18-95-177,6 27-58,-18-57 16,35 204-10,6 30 7,0-1 0,0 0 0,-1 0 0,1 0 0,0 0 0,0 0 0,0 1 0,0-1 0,0 0 0,-1 0 0,1 0 0,0 0 0,0 0 0,0 0 0,0 0 0,0 0 1,-1 0-1,1 0 0,0 0 0,0 0 0,0 0 0,-1 0 0,1 0 0,0 0 0,0 0 0,0 0 0,0 0 0,-1 0 0,1 0 0,0 0 0,0 0 0,0 0 1,0 0-1,0 0 0,-1 0 0,1-1 0,0 1 0,0 0 0,0 0 0,0 0 0,0 0 0,0 0 0,-1-1 0,1 1 0,0 0 0,0 0 0,0 0 0,0 0 0,0-1 3,-2 57-68,13 110 51,0-62 10,17 70 7,8-31 16,-22-97 8,-1-33 10,-13-12-32,0-1 0,0 0-1,0 0 1,1 0 0,-1 1 0,0-1 0,0 0 0,0 0 0,1 0-1,-1 0 1,0 0 0,0 1 0,1-1 0,-1 0 0,0 0-1,0 0 1,0 0 0,1 0 0,-1 0 0,0 0 0,0 0 0,1 0-1,-1 0 1,0 0 0,0 0 0,1 0 0,-1 0 0,0 0 0,0-1-1,1 1 1,-1 0 0,0 0 0,0 0 0,1 0 0,-1 0 0,0-1-1,0 1 1,0 0 0,0 0 0,1 0 0,-1-1 0,0 1 0,0 0-1,0 0 1,0-1 0,0 1 0,1 0 0,-1 0 0,0-1-1,0 1 1,0 0 0,0 0 0,0-1 0,0 1 0,0 0 0,0-1-1,0 1 1,0 0 0,0 0-2,-23-62 107,-21-66-22,-22-58-74,50 141-16,-2 0 1,-17-30 4,-1 24-8,35 50 3,0 0 1,0 0-1,1 1 1,-1-1 0,0 0-1,0 0 1,0 1 0,0-1-1,0 1 1,0-1-1,0 1 1,0-1 0,0 1-1,0 0 1,0 0 0,0 0-1,-1-1 1,1 1-1,0 0 1,0 0 0,0 1-1,0-1 1,0 0 0,0 0-1,0 1 1,0-1-1,0 0 1,0 1 0,0 0-1,0-1 1,0 1 0,0-1-1,0 1 1,0 0-1,0 0 1,1 0 0,-1 0-1,0 0 1,0 0 0,1 0-1,-1 0 1,0 0-1,1 0 1,-1 0 0,1 0-1,0 0 1,-1 1 0,1-1-1,0 0 1,-1 1 4,-2 7-8,1 0 1,0 0-1,0 0 0,0 1 1,1 0-1,0-1 1,1 1-1,0-1 0,0 1 1,2 7 7,-2-16 0,5 77-34,4 0 1,8 29 33,-16-101-1,28 132-11,-26-127 16,1 1 0,0 0-1,1-1 1,0 0 0,1 0-1,0 0 1,0-1 0,1 0-1,0-1 1,1 2-4,-6-9 4,0 1 1,1-1-1,-1 1 0,0-1 1,1 0-1,-1 0 0,1 0 1,0-1-1,-1 1 0,1-1 1,0 1-1,0-1 0,0 0 1,0 0-1,0-1 0,0 1 1,0-1-1,0 0 0,0 0 1,0 0-1,0 0 0,0 0 1,0-1-1,0 0 0,1 0-4,-3-1 7,1 0 1,-1 0-1,0 0 0,1 0 0,-1 0 0,0-1 0,0 1 1,0 0-1,-1-1 0,1 1 0,0-1 0,-1 1 1,1-1-1,-1 1 0,0-1 0,1 0 0,-1 1 0,0-1 1,-1 1-1,1-1 0,0 0 0,-1 1 0,1-1 1,-1 1-1,0-1 0,1 1-7,-7-30 36,-1 0-1,-1 1 1,-1 1 0,-6-13-36,12 33 1,-7-17-4,0 0 0,-2 1 0,0 1 0,-12-16 3,11 20-1,2 1-6,-1 1 0,-1 1 0,0 0 0,-4-1 7,-1 10-103,23 29-26,8 5 108,1 0 0,1-1 0,0-1 0,2-1 0,9 12 21,27 39-33,33 58 22,-16-24 29,-57-95-11,-11-11-5,1 1 0,0-1-1,0 1 1,-1 0 0,1-1 0,0 1-1,-1 0 1,0 0 0,1 0 0,-1 0-1,0 1 1,0-1 0,0 0 0,0 1-1,0-1 1,-1 0 0,1 1-1,0 1-1,1 4 13,-2-8-13,0-1 1,0 1 0,0 0 0,0 0 0,0 0 0,-1 0 0,1 0-1,0 0 1,0 0 0,0 0 0,0 0 0,0-1 0,-1 1 0,1 0 0,0 0-1,0 0 1,0 0 0,0 0 0,-1 0 0,1 0 0,0 0 0,0 0-1,0 0 1,0 0 0,0 0 0,-1 1 0,1-1 0,0 0 0,0 0-1,0 0 1,0 0 0,0 0 0,-1 0 0,1 0 0,0 0 0,0 0-1,0 1 1,0-1 0,0 0 0,0 0 0,0 0 0,0 0 0,-1 0-1,1 1 1,0-1 0,0 0 0,0 0 0,0 0 0,0 0 0,0 1 0,0-1-1,0 0 1,0 0 0,0 0 0,0 0 0,0 1 0,0-1 0,0 0-1,0 0 1,0 0 0,0 0 0,0 1 0,0-1 0,0 0 0,0 0-1,0 0 1,1 0 0,-1 1-1,-38-2 35,29 0-29,0 0 1,-1-1-1,1 0 0,0 0 1,0-1-1,-6-4-6,8 4 1,-9-4-3,1-1 1,0-1-1,0-1 1,-11-9 1,14 10-1,11 8 1,-25-17 1,0-1 0,1-2 0,1 0 0,1-2 0,1-2 1,-18-24-2,-49-91-23,83 132 21,5 6-2,-1 1 1,0-1-1,1-1 0,-1 1 1,1 0-1,0 0 0,0-1 1,-1 1-1,1 0 0,1-1 1,-1 0-1,0 1 0,0-1 1,1 0 3,2 2-49,19 6-71,-16 4 86,40 22-24,60 64-7,-73-69 62,0-1-1,1-3 1,2-1 0,9 3 3,28 13 22,-25-9-11,-44-27-7,16 14 49,-19-15-51,0 1 0,0-1 0,0 0 0,0 1 0,-1-1 0,1 0 0,0 0 0,0 1 0,0-1 0,0 0 0,0 0 0,0 0 0,-1 1 0,1-1-1,0 0 1,0 0 0,0 0 0,0 1 0,-1-1 0,1 0 0,0 0 0,0 0 0,-1 0 0,1 0 0,0 0 0,0 0 0,0 1 0,-1-1 0,1 0 0,0 0-1,0 0 1,-1 0 0,1 0 0,0 0 0,0 0 0,-1 0 0,1 0 0,0-1 0,0 1 0,0 0 0,-1 0 0,1 0 0,0 0 0,0 0 0,-1 0-1,1 0 1,0-1 0,0 1 0,0 0 0,0 0 0,-1-1-2,-35-9 73,22 7-65,0 0 0,0 0 0,0-2 0,1 0 0,-1 0 0,1-2 1,1 0-1,-1 0 0,1-2 0,0 0 0,0 0 0,1-1 0,0-1 0,1 0 0,0-1 0,1 0 0,0-1 0,0 0 0,1 0 0,0-1 0,-5-15-8,6 3-3,2 0 0,0 0 1,1-1-1,1 1 0,2-1 1,0 0-1,1 0 0,2 0 1,0 1-1,1-1 0,2 1 1,6-26 2,8-24-39,3 1 0,16-36 39,-27 84-9,1 0-1,1 1 0,1 0 1,1 2-1,1 0 1,1 1-1,0 1 1,2 0-1,0 2 0,1 1 1,5-3 9,9-11-44,-33 32 10,-1 3-15,5 32-34,-11 49 18,13 56 21,-8 27 41,1-134 8,1 1-1,2-1 0,1 0 0,1 0 0,1 0 0,2 0 0,0-1 0,2-1 1,1 0-1,10 20-4,-19-45 3,1-1 1,0 1 0,0-1-1,0 0 1,1 0 0,-1 0-1,1 0 1,0-1 0,0 1-1,0-1 1,0 0-1,1-1 1,-1 1 0,0-1-1,6 2-3,15 0 44,-21-5-37,-1 0-1,0 0-1,0 0 1,0 0 0,0 0-1,0-1 1,-1 0 0,1 1-1,0-1 1,-1 0 0,1 0-1,-1-1 1,0 1 0,0-1-1,1 1 1,-1-1 0,-1 0-1,1 0-5,4-4 7,3-5 9,1 0-1,-1-1 1,-1-1 0,0 0 0,-1 0 0,0-1 0,-1 0-1,5-15-15,0-24 15,-2 0 0,-3-1 0,-1 0 0,-2-51-15,-1 43 13,-3-18 9,1 81-24,0 0 0,0 0 0,0 0 1,0 1-1,0-1 0,0 0 0,0 0 0,0 0 0,-1 0 0,1 1 0,0-1 0,0 0 1,0 0-1,0 0 0,0 0 0,0 0 0,0 1 0,-1-1 0,1 0 0,0 0 0,0 0 0,0 0 1,0 0-1,0 0 0,-1 0 0,1 0 0,0 0 0,0 0 0,0 0 0,0 1 0,0-1 0,-1 0 1,1 0-1,0 0 0,0 0 0,0 0 0,0-1 0,-1 1 0,1 0 0,0 0 0,0 0 0,0 0 1,0 0-1,-1 0 0,1 0 0,0 0 0,0 0 0,0 0 0,0 0 0,0-1 0,0 1 0,-1 0 2,-8 49-64,-4 77 35,1 84 29,12-203 0,-1 289 17,1-287-13,0 1 0,0-1 0,1 0-1,0 0 1,1 0 0,-1 0-1,1 0 1,1 0 0,-1 0-1,1-1 1,1 1 0,0-1-1,1 3-3,-4-10 4,-1 0-1,1 0 0,0 1 0,0-1 1,0 0-1,0 0 0,0 0 1,0-1-1,0 1 0,0 0 0,0 0 1,0-1-1,0 1 0,1 0 0,-1-1 1,0 0-1,0 1 0,1-1 0,-1 0 1,0 0-1,0 1 0,1-1 0,-1 0 1,0-1-1,0 1 0,1 0 0,-1 0 1,0-1-1,0 1 0,1 0 0,-1-1 1,0 0-1,0 1 0,0-1 0,0 0 1,0 1-1,0-1 0,0 0 0,0 0 1,0 0-1,1-1-3,4-6 11,-1 0 0,0-1 0,0 1 1,-1-1-1,0 0 0,0-1 0,-1 1 0,0-1 0,0 1 1,-1-1-1,1-9-11,7-114 48,-10 55-36,-2 0 1,-12-75-13,-1 80 28,15 73-29,0-1 1,0 1-1,0 0 1,0-1-1,0 1 1,0 0-1,0-1 1,-1 1-1,1 0 1,0 0-1,0-1 0,0 1 1,0 0-1,-1-1 1,1 1-1,0 0 1,0 0-1,0 0 1,-1-1-1,1 1 1,0 0-1,0 0 1,-1 0-1,1 0 1,0-1-1,0 1 1,-1 0-1,1 0 0,0 0 1,0 0-1,-1 0 1,1 0-1,0 0 1,-1 0-1,1 0 1,0 0-1,0 0 1,-1 0-1,1 0 1,0 0-1,0 0 1,-1 0-1,1 0 0,0 1 1,0-1-1,-1 0 1,1 0-1,0 0 1,0 0-1,-1 1 1,1-1-1,0 0 1,0 0-1,0 1 1,-1-1-1,1 0 1,0 0-1,0 1 0,0-1 1,0 0 0,-18 59-75,-17 142 49,14-29 20,6 2 0,5 65 6,6-128 4,0 46 28,9 75-32,0-124 18,0-66 22,-1-62 72,0-28-121,-3 0 0,-3-46 9,-36-307-31,21 191 22,7 151-6,10 59 14,0 0 0,0-1 0,0 1 0,0 0 0,0-1-1,0 1 1,0 0 0,0-1 0,0 1 0,0 0 0,0 0 0,0-1 0,0 1 0,0 0 0,0-1 0,0 1 0,0 0-1,0 0 1,-1-1 0,1 1 0,0 0 0,0 0 0,0-1 0,0 1 0,-1 0 0,1 0 0,0 0 0,0-1 0,0 1 0,-1 0-1,1 0 1,0 0 0,0 0 0,0 0 0,-1-1 0,1 1 0,0 0 0,0 0 0,-1 0 0,1 0 0,0 0 0,0 0 0,-1 0-1,1 0 1,0 0 0,0 0 0,-1 0 0,1 0 0,0 0 0,0 0 0,-1 1 0,1-1 0,0 0 0,0 0 0,-1 0 0,1 0-1,0 0 1,0 1 0,0-1 0,-1 0 0,1 0 0,0 0 0,0 1 0,0-1 0,0 0 0,-1 0 0,1 1 0,0-1 1,-3 15-39,-1 116 1,-1 186 27,6-165 11,-1-130 2,0 0 0,2 0 0,0 0 0,1 0 0,1-1 0,0 1 0,2-1 0,3 8-2,3 5 30,-12-33-30,0-1 0,1 0 1,-1 1-1,0-1 0,0 0 0,0 0 0,0 1 0,1-1 0,-1 0 1,0 1-1,0-1 0,1 0 0,-1 0 0,0 1 0,0-1 0,1 0 1,-1 0-1,0 0 0,0 0 0,1 1 0,-1-1 0,0 0 0,1 0 1,-1 0-1,0 0 0,1 0 0,-1 0 0,0 0 0,1 0 0,-1 0 0,0 0 1,1 0-1,-1 0 0,0 0 0,1 0 0,-1-1 0,0 1 0,0 0 1,1 0-1,-1 0 0,0 0 0,0-1 0,1 1 0,-1 0 0,0 0 1,0-1-1,1 1 0,-1 0 0,0-1 0,0 1 0,0 0 0,1 0 1,-1-1-1,0 1 0,0 0 0,0-1 0,0 1 0,0-1 0,0 1 1,0 0-1,0-1 0,0 1 0,0 0 0,0-1 0,0 1 0,0-1 0,0 1 1,0 0-1,3-6 2,4-9-5,-2 1-1,0-1 1,0 0-1,-1-1 1,-1 1 0,0-1-1,1-11 4,-4 25 0,10-90-13,-4 0 0,-3-72 13,-2 81-23,-1-100 20,-3 160 6,0 28-28,-3 35-22,-16 244 5,12-96 45,9 276 37,1-400-26,5-39-13,1-47 15,21-82 7,20-138 1,58-429-110,-96 622 41,2 0 1,1 1-1,2 1 0,2 0 45,-12 44-558,-5 14 574,-23 159-48,-13 134 62,35-292-26,-4 39 58,1 1-1,1 45-61,4-94 3,0 2 5,0 0-1,0 0 1,0 0-1,1 0 1,-1 0-1,1 0 0,0 0 1,1 0-1,-1 0 1,1 0-1,0 1-7,1-6 104,-2-1-94,0 0 1,0-1-1,0 1 0,0 0 0,0-1 0,-1 1 0,1-1 0,0 0 0,-1 1 0,1-1 0,-1 0 0,0 1 0,1-1 0,-1 0 0,0 1 1,0-3-11,2-7 6,3-13 21,0-1 0,-2 0 0,0 0 0,-1-16-27,-4-88 130,0 35-153,7-86 23,9 11-2,-8 120-25,0 55-79,15 121 38,-1 10 36,-3 118 8,-16-244 24,5 35 7,-2-1-1,-2 1 0,-2 25-6,-10 52 61,10-121-60,0 2 2,1-1-1,-1 1 1,0-1-1,-1 1 1,1-1 0,0 1-1,-1-1 1,0 1 0,1-1-1,-1 0 1,0 0 0,-1 1-1,1-1 1,0 0-1,-1 0 1,0 0-3,-8 11 79,9-13-72,0-1-1,0 1 1,1-1 0,-1 1 0,0-1-1,0 1 1,0-1 0,0 0 0,1 0-1,-1 1 1,0-1 0,0 0 0,0 0 0,0 0-1,0 0 1,0 0 0,0 0 0,1-1-1,-1 1 1,0 0 0,0 0 0,0-1-1,0 1 1,0 0 0,1-1 0,-1 1-1,0-1 1,0 0-7,-10-24 88,8 17-84,1 1 0,-1-1-1,1 0 1,1 0-1,0 0 1,0 0 0,0-1-1,0 1 1,1-1-4,-1-20 1,-15-164 5,-20-170-36,23 235 27,-5 1 0,-4 1 1,-18-52 2,37 163-5,-1 2 1,0-1-1,0 1 0,-1-1 1,-1 1-1,0 1 1,0-1-1,-1 1 1,-1 1-1,1 0 1,-2 0-1,1 0 1,-4-1 4,11 11-6,-1 0 0,0 0 1,1 1-1,-1-1 0,0 1 0,1-1 0,-1 1 1,0 0-1,0 0 0,1 0 0,-1 0 0,0 0 1,0 0-1,1 1 0,-1-1 0,0 1 0,0-1 1,1 1-1,-1 0 0,1 0 0,-1-1 1,0 1-1,1 1 0,0-1 0,-1 0 0,1 0 1,0 1-1,-1-1 0,1 1 0,0-1 0,0 1 1,0-1-1,0 1 0,0 0 0,0 0 0,0 0 1,1-1-1,-1 1 0,1 0 0,-1 0 1,1 0-1,-1 0 0,1 0 0,0 1 6,-6 22-34,2-1 0,0 1-1,2 0 1,0 0 0,1 25 34,1-36-10,-1 43-4,2 1 0,3-1 1,1 1-1,3-2 0,2 1 0,2-1 1,3 3 13,-9-40 4,0-1 0,1 0 0,1 0 1,1-1-1,0 0 0,1 1-4,-10-17 2,0-1 1,1 1-1,-1 0 1,0 0-1,0-1 0,0 1 1,1 0-1,-1-1 0,0 1 1,1 0-1,-1-1 0,1 1 1,-1-1-1,1 1 1,-1-1-1,1 1 0,-1-1 1,1 1-1,-1-1 0,1 0 1,-1 1-1,1-1 1,-1 0-1,1 1 0,0-1 1,-1 0-1,1 0 0,0 0 1,-1 0-1,1 1 0,0-1 1,-1 0-1,1 0 1,-1-1-1,1 1 0,0 0 1,-1 0-1,1 0 0,0 0 1,-1-1-3,3-8 17,-2 0 0,1 0 0,-1-1 0,0 1 0,-1-1 0,0 1-1,0-7-16,-4-26 60,-1 0-1,-1 1 1,-2 0-1,-2 0 1,-1 0-60,-7-32 41,-13-63-34,3-19-7,-5-43-8,-7 52 13,39 140-6,1 5-3,-1-1 0,1 0 1,0 1-1,-1-1 0,1 1 0,0-1 1,-1 1-1,1-1 0,-1 1 1,0 0-1,0-1 0,1 1 0,-1 0 1,0-1-1,0 1 0,0 0 1,0 0-1,0 0 0,-1-1 4,4 25-149,5 47 83,2 50 13,39 134 44,-38-191 43,-11-57 97,1-9-124,1-1 0,-1 1-1,0-1 1,0 1 0,-1-1 0,1 1-1,-1-1 1,1 1 0,-1-1 0,0 1-1,-1-3-6,-3-16 22,5-78 122,-10 30-65,-23-159 12,-15-22-78,-3-48-14,50 298-1,1 0 1,0 1-1,0-1 1,0 0-1,-1 1 1,1-1 0,0 0-1,0 1 1,0-1-1,0 0 1,0 1-1,0-1 1,0 0-1,0 1 1,1-1 0,-1 1-1,0-1 1,0 0-1,0 1 1,1-1-1,-1 0 1,0 1-1,0-1 1,1 1 0,-1-1-1,1 1 1,-1-1-1,0 1 1,1-1-1,-1 1 1,1-1 0,-1 1-1,1 0 1,-1-1-1,1 1 1,-1 0-1,1 0 1,-1-1 1,2 9-76,9 56 33,2 68-2,-4-78 31,1-1-1,2-1 1,4 3 14,8 19 26,26 58-26,-49-131 1,0 0 1,0 0 0,0 0-1,-1 0 1,1 0 0,0 0 0,0 0-1,0 0 1,0 0 0,0 0-1,1-1 1,-1 1 0,0-1 0,0 1-1,0-1 1,0 1 0,1-1-1,-1 0 1,0 1 0,0-1 0,1 0-1,-1 0 1,0 0 0,0 0-1,1 0 1,-1-1 0,0 1 0,1 0-2,-1-1 5,0 0 1,0 0 0,0 0-1,1-1 1,-1 1 0,0 0-1,0 0 1,-1-1 0,1 1-1,0 0 1,0-1 0,0 1-1,-1-1 1,1 1 0,-1-1-1,1 0 1,-1 1 0,1-1-1,-1 0 1,0 1 0,0-1 0,0 0-1,0 1 1,0-1 0,0 0-1,0 1 1,0-1 0,0 0-1,-1 1 1,1-1 0,-1-1-6,-5-35 49,-2 0 1,0 1 0,-2 0 0,-6-10-50,-20-82 89,-6-43-105,40 162 12,2 8 1,0 0 1,0 0-1,0-1 1,0 1-1,0 0 1,-1 0 0,1 0-1,-1 0 1,1 1-1,-1-1 1,0 0-1,0 0 1,0 0-1,0 0 1,0 1-1,0-1 1,0 1-1,0-1 1,0 1-1,-1-1 1,1 1-1,-1 0 1,1 0 0,-1-1-1,1 1 1,-2 0 2,1 2-63,-8 18-42,1-7 74,7-7 26,0 1 0,1-1 0,-1 1-1,1 0 1,0 0 0,0 0 0,1 0 0,0-1 0,0 1 0,0 5 5,0 13-10,-10 127-38,4 7 10,6-144 38,0-1 0,1 1 0,0-1 0,1 1-1,0-1 1,1 0 0,1 0 0,-1 0 0,3 3 0,26 64 11,-31-77-8,0 0 1,0-1-1,1 1 1,-1 0 0,1-1-1,0 1 1,-1-1 0,1 0-1,0 0 1,0 0-1,0 0 1,1 0 0,-1 0-1,1 0-3,17-8 31,-17 5-29,-1-1 0,0 0 1,0 0-1,0-1 0,0 1 1,0 0-1,0-1 0,0 0 1,-1 1-1,1-1 0,-1 0 0,0 0 1,1 0-1,-1 0 0,0 0 1,-1 0-1,1 0 0,0-1 0,-1 1 1,0 0-1,1-3-2,3-15 11,-2 11-4,1 0 1,-2 0 0,1 0 0,-1 0 0,0 0-1,-1 0 1,0-4-8,-14-97 47,-15-62-44,28 166-6,0 0-1,0 0 1,-1 1 0,0-1 0,0 1 0,0-1 0,0 1 0,-1 0 0,0 0 0,0 0-1,0 0 1,-1 1 0,1 0 0,-1 0 0,0 0 0,-1 0 0,1 1 0,-1-1 0,0 1-1,0 1 1,0-1 0,0 1 0,0 0 0,-2 0 3,4 2-7,-1 0 0,1 1 0,0-1 0,-1 1-1,1 0 1,-1 1 0,1-1 0,0 1 0,-1-1 0,1 1 0,0 0 0,0 1 0,0-1 0,-1 1 0,1-1-1,0 1 1,1 0 0,-1 1 0,0-1 0,0 0 0,1 1 0,-3 2 7,-41 59-48,21-34 47,8-9 1,0 1 0,1 1 0,-11 21 0,25-41-2,0 0 1,0 1 0,0-1-1,1 1 1,-1 0 0,1-1-1,0 1 1,0 0 0,0 0-1,0 0 1,1 0 0,-1 0-1,1 0 1,0 0 0,0 0-1,0 2 2,1-5 0,-1 0 1,1-1-1,-1 1 0,0-1 0,1 1 1,-1 0-1,1-1 0,0 1 0,-1-1 0,1 1 1,-1-1-1,1 1 0,0-1 0,-1 0 1,1 1-1,0-1 0,-1 0 0,1 0 0,0 0 1,-1 1-1,1-1 0,0 0 0,-1 0 1,1 0-1,0 0 0,0 0 0,-1-1 0,1 1 1,0 0-1,0 0 0,10-4 0,0 0-1,1-1 1,-1 0 0,-1-1-1,1-1 1,6-5 0,-16 11-1,21-15-16,-2-1 0,0-1-1,0-1 1,8-12 17,23-40-25,-19 13 18,-26 39 14,-5 10 1,-2-7-3,0 15-8,0 0 1,0 0-1,1-1 1,-1 1-1,0 0 1,0 0-1,0 0 0,0 0 1,-1 0-1,1 0 1,0 1-1,0-1 1,0 0-1,-1 1 1,1-1-1,0 1 0,0-1 1,-1 1-1,1 0 1,0-1-1,-1 1 1,1 0-1,-1 0 1,1 0-1,0 1 0,-1-1 1,1 0-1,0 0 1,-1 1-1,1-1 1,0 1-1,0-1 1,-1 1-1,1 0 0,0 0 1,-1 0 2,-17 8-15,1 0 1,0 2-1,0 0 0,1 1 1,-11 11 14,-92 87-17,85-73 24,26-26-8,9-11 0,0 0 1,0 0-1,0-1 1,1 1-1,-1 0 1,0 0-1,0 0 1,0 0-1,0 0 1,0 0-1,0 0 1,1-1-1,-1 1 1,0 0-1,0 0 0,0 0 1,0 0-1,1 0 1,-1 0-1,0 0 1,0 0-1,0 0 1,0 0-1,1 0 1,-1 0-1,0 0 1,0 0-1,0 0 1,0 0-1,0 0 1,1 1-1,-1-1 1,0 0-1,0 0 1,0 0-1,0 0 0,0 0 1,0 0-1,1 0 1,-1 1-1,0-1 1,0 0-1,0 0 1,0 0-1,0 0 1,0 0-1,0 1 1,0-1-1,0 0 1,0 0-1,1 0 1,37-33 8,148-109-156,-102 57 19,-36 33 27,36-32 24,-73 69 40,-18 18-11,-36 29-83,-39 28 96,-57 65 59,-60 34 1,180-149-4,30-19-27,32-44-34,83-60-117,-35 23 50,1 9 80,-34 15 3,-30 34-6,-28 32 30,1 0 1,-1 0-1,0-1 0,0 1 0,0 0 1,0-1-1,1 1 0,-1-1 0,0 1 0,0 0 1,0-1-1,0 1 0,0 0 0,0-1 0,0 1 1,0-1-1,0 1 0,0 0 0,0-1 1,0 1-1,0-1 0,0 1 0,0 0 0,0-1 1,-1 1-1,1 0 0,0-1 0,0 1 0,0 0 1,0-1-1,-1 1 0,1 0 0,0-1 1,0 1-1,-1 0 0,1 0 0,0-1 0,0 1 1,-1 0-1,1 0 0,0 0 0,0-1 0,-1 1 1,1 0-1,0 0 0,-1 0 0,1 0 0,0 0 1,-1 0-1,1 0 0,0 0 0,-1 0 1,1 0-1,0 0 0,-1 0 0,1 0 0,0 0 1,-1 0-1,1 0 0,0 0 0,-1 0 0,1 1 1,0-1-1,-1 0 0,1 0 0,0 1 1,-47 23-94,-47 49 73,61-45 23,-137 110 98,34-5-35,83-80-25,38-44-12,10-6-17,5-3-8,4-2 3,31-22 16,72-67-42,31-26 2,-122 106 18,77-66-14,-64 51 14,-25 22-2,-8 6-10,-27 26-45,-78 67 62,80-65 4,1 1-1,2 1 1,-3 6-9,-25 37 22,46-67-15,6-6-5,0 0-1,0 0 0,1 0 1,-1 0-1,0 0 1,0 0-1,1 1 1,0-1-1,-1 1 1,1-1-1,0 1 1,0 0-1,0-1 1,0 1-1,0 0 1,1 0-1,-1 0-1,1-3 1,0 1-1,0-1 1,0 1-1,0-1 1,1 0-1,-1 1 1,0-1-1,0 0 1,0 1-1,0-1 1,1 0-1,-1 0 1,0 1-1,0-1 1,1 0-1,-1 0 1,0 1-1,0-1 1,1 0-1,-1 0 1,0 0-1,1 0 1,-1 1-1,0-1 1,0 0-1,1 0 1,-1 0-1,0 0 1,1 0-1,-1 0 1,0 0-1,1 0 1,-1 0-1,0 0 1,1 0-1,-1 0 1,0 0-1,1 0 1,-1-1-1,3 1 6,6-1-4,0 0 1,-1-1 0,1 0 0,-1-1 0,1 0 0,-1-1 0,0 0-1,0 0 1,-1-1 0,1 0 0,-1-1 0,0 0 0,0 0-1,0-1 1,-1 1 0,4-7-3,0 4 1,36-37 11,-2-3 0,18-27-12,-2-33 26,-58 106-22,0 0 0,0 0 0,-1 0 0,0 0 0,1 0 0,-1 0 0,0 0 0,0-1 0,0 1 0,-1 0 0,1-1 0,-1 1 0,0-1 0,1 1 0,-1-1 0,0 1 1,-1-1-1,1 1 0,-1 0 0,1-1 0,-1 1 0,0-1 0,0 1 0,0 0 0,0 0 0,-1 0 0,0-2-4,-4-3 2,-1 1 0,-1-1-1,1 1 1,-1 0 0,0 1 0,0 0-1,0 1 1,-1 0 0,-6-3-2,11 6-1,-44-22 6,1-2-1,-20-17-4,52 32 0,1-1 0,-1-1 0,2-1 0,-2-1 0,-42-43-7,-8-38-17,53 86-32,12 10 23,0 1-3,23 20-23,16 12 35,0 2 0,22 28 24,-43-44-1,1-1 0,0 0-1,0-2 1,2-1 0,-1-1-1,14 6 2,34 23 23,-68-43-22,1 0-1,-1 0 1,1 0 0,-1 0 0,1 0-1,-1 0 1,1 1 0,-1-1-1,0 0 1,1 0 0,-1 1 0,1-1-1,-1 0 1,1 1 0,-1-1-1,0 0 1,1 1 0,-1-1 0,0 1-1,1-1 1,-1 0 0,0 1-1,0-1 1,1 1 0,-1-1 0,0 1-1,0 0 1,0-1 0,1 1 0,-1-1-1,0 1 1,0-1 0,0 1-1,0-1 1,0 1 0,0 0 0,0-1-1,0 1 1,0-1 0,0 1-1,0-1 1,-1 1 0,1-1 0,0 1-1,0 0 1,0-1 0,-1 1-1,1-1 1,0 1 0,0-1 0,-1 0-1,1 1 0,0 0 4,-1-1-1,1 1 1,-1-1-1,1 1 1,0-1 0,-1 1-1,1-1 1,-1 1-1,0-1 1,1 1-1,-1-1 1,1 0-1,-1 1 1,1-1-1,-1 0 1,0 0 0,1 1-1,-1-1 1,0 0-1,1 0 1,-1 0-1,1 0 1,-1 0-1,0 0 1,1 0-1,-1 0 1,0 0-1,1-1 1,-1 1 0,0 0-1,1 0 1,-1-1-1,1 1 1,-1 0-1,0-1-3,-29-24 106,-9-8-50,-53-77 5,-14-40-61,88 126-13,0 1-1,-2 0 1,-8-5 13,21 21-10,0 0 1,0 1-1,-1 0 0,0 0 1,0 1-1,-1 1 0,1-1 1,-6-1 9,-51-16-26,10 4 20,46 17-45,9 1 31,-4-1 11,-2 1 22,2-7-21,3 6 1,1 1-1,5-2-25,2 0 26,0 0 0,0 0 0,0 1 1,0 0-1,0 0 0,0 1 0,0 0 0,2 1 7,24 5-15,-23-4 15,-1 0-1,0 0 0,1-1 0,-1-1 0,1 1 0,-1-2 0,1 0 0,-1 0 1,8-3 0,55-27 22,-71 24 17,-1 6-38,0-1-1,0 0 1,0 1-1,-1-1 1,1 1 0,0-1-1,-1 1 1,1-1-1,-1 1 1,0-1-1,1 1 1,-1-1 0,0 1-1,0 0 1,1 0-1,-1-1 1,0 1 0,0 0-1,0 0 1,0 0-1,0 0 1,-1 0 0,1 0-1,0 1 1,0-1-1,-1 0 1,1 0-1,-23-6-16,1 0 0,-1 2 0,-1 1 0,1 1 0,0 1 0,-11 2 16,-92 11-167,110-9 140,-68 13-59,69-7 41,16-8 43,1 0 0,-1 0 0,0 0 1,0 0-1,0 0 0,0 0 0,0 0 0,0 0 1,0 0-1,0 0 0,0 0 0,0 0 1,1 0-1,-1 0 0,0 0 0,0 0 1,0 0-1,0 1 0,0-1 0,0 0 1,0 0-1,0 0 0,0 0 0,0 0 1,0 0-1,0 0 0,0 0 0,0 1 0,0-1 1,0 0-1,0 0 0,0 0 0,0 0 1,0 0-1,0 0 0,0 0 0,0 1 1,0-1-1,0 0 0,0 0 0,0 0 1,0 0-1,0 0 0,0 0 0,0 0 1,0 0-1,0 1 0,0-1 0,0 0 0,0 0 1,0 0-1,0 0 0,-1 0 2,28-8-4,50 1-12,-52 6 17,0 1-1,-1 1 0,1 1 1,-1 2-1,12 3 0,-6-1 5,-2 4-12,-28-10 7,1 1 0,-1-1 0,0 0 0,0 0 0,0 1 0,1-1-1,-1 0 1,0 1 0,0-1 0,0 0 0,0 0 0,0 1 0,0-1 0,1 0 0,-1 1 0,0-1-1,0 0 1,0 1 0,0-1 0,0 0 0,0 1 0,0-1 0,0 0 0,0 1 0,0-1 0,0 0-1,0 1 1,-1-1 0,1 0 0,0 1 0,0-1 0,0 0 0,0 1 0,0-1 0,0 0 0,-1 0-1,1 1 1,0-1 0,0 0 0,0 0 0,-1 1 0,1-1 0,0 0 0,0 0 0,-1 0 0,1 1-1,0-1 1,0 0 0,-1 0 0,1 0 0,0 0 0,-1 0 0,1 0 0,0 0 0,0 0 0,-1 0-1,1 0 1,0 0 0,-1 0 0,1 0 0,0 0 0,0 0 0,-1 0 0,1 0 0,0 0-1,-1 0 2,-14 3 1,-1-1 1,0 0 0,0-1 0,0-1 0,-13-2-3,-2-3 10,-1-1 1,2-2-1,-30-12-10,59 19 0,-44-16-3,-45-12-33,54 24 27,35 5 0,12-1-82,160 8 64,-139-5 27,0 2 0,0 2 0,0 2 0,-1 1 0,20 9 0,-47-16-2,1 0 0,-1 0 1,0 1-1,0 0 0,0 0 0,-1 0 0,1 0 0,0 1 0,-1-1 0,0 1 0,0 0 1,2 4 0,-4-7 1,0 0 0,0 1-1,-1-1 1,1 0-1,-1 1 1,1-1 0,0 1-1,-1-1 1,0 1-1,1-1 1,-1 1-1,0-1 1,0 1 0,0-1-1,0 1 1,0 0-1,0-1 1,0 1-1,0-1 1,0 1 0,-1-1-1,1 2 1,-14 21-1,-9 8 2,13-23-1,8-6 0,-2 1 0,1 0 0,0-1 1,-1 0-1,0 0 0,1 0 0,-1 0 0,0-1 0,0 1 0,-1-1 0,1 0 0,-4 0 2,0 1-1,0-1 0,0-1 1,0 0-1,0 0 0,0-1 1,0 0-1,-1 0 0,1-1 1,-6-2-2,10 2 0,0-1 0,0 1 0,1-1 0,-1 0 1,0-1-1,1 1 0,-1-1 0,1 1 0,0-1 0,-1 0 0,1-1 1,0 1-1,1-1 0,-1 1 0,1-1 0,-1 0 0,1 0 0,0 0 1,-2-5-2,-13-48 8,2-21-14,12 46-11,1 34-154,35 36 118,-20-27 40,5 8-5,34 26-1,11-6 29,39 24 29,8 6-29,-3 1 38,-24-18-22,-33-3-32,-15-22 15,-12 6-8,10-8-1,-17-2 0,-11-9-5,-4-13 7,0 0-1,-1 1 0,1-1 1,0 0-1,0 0 0,0 1 1,0-1-1,0 0 0,0 0 1,0 0-1,0 0 0,0 0 1,0-1-1,0 1 0,1 0 1,-1-1-1,0 1 0,0 0 1,1-1-1,-1 0 0,0 1 1,1-1-1,-1 0 0,1 0 0,-2 0 1,1 0 1,0 1-1,-1-1 0,1 0 1,0 0-1,-1 0 0,1 0 1,0 0-1,-1 0 0,1 0 0,0 0 1,-1 0-1,1 0 0,0 0 1,-1 0-1,1-1 0,-1 1 1,1 0-1,0-1 0,-1 1 1,1 0-1,-1-1 0,1 1 0,-1-1 1,1 1-1,-1-1 0,1 1 1,-1-1-1,1 1 0,-1-1 1,0 0-1,1 1 0,-1-1 1,0 0-1,1 1 0,-1-1-1,0-3 7,1 1 0,-1-1 0,0 0 0,-1 1 0,1-1 0,0 1 0,-1-1-1,0 1 1,1-1 0,-1 1 0,-1 0 0,1-1 0,0 1 0,-1-1-7,-6-17 22,-1-9-13,-2 2 1,-1 0 0,-1 0-1,-1 2 1,-5-7-10,-22-36-9,39 66 4,-1-1 0,0 1 0,0 0 0,0 0 0,0 0 0,-1 0 0,1 0 1,-1 1-1,1 0 0,-1 0 0,0 0 0,0 1 0,1-1 0,-1 1 1,0 0-1,0 0 0,0 1 0,-1-1 0,1 1 0,0 0 0,0 0 1,0 1-1,0 0 0,0-1 0,0 2 0,0-1 0,0 0 0,1 1 0,-1 0 1,0 0-1,1 0 0,-1 0 0,1 1 0,-2 1 5,4-3-2,0 1 0,1-1 1,-1 1-1,0 0 0,1-1 0,-1 1 0,1 0 0,-1 0 0,1-1 0,0 1 0,-1 0 1,1 0-1,0 0 0,0-1 0,0 1 0,0 0 0,1 0 0,-1 0 0,0 0 1,1-1-1,-1 1 0,1 0 0,-1-1 0,1 1 0,0 0 0,-1-1 0,1 1 1,0-1-1,0 1 0,0-1 0,0 1 0,0-1 0,1 0 0,-1 0 2,0 1 0,11 17-2,1-2 0,0 0-1,1 0 1,0-2 0,1 0-1,1-1 1,5 3 2,86 78 16,-82-75-15,-7-5 12,0 0 1,1-2-1,0-1 1,21 10-14,-10-7 26,-44-35 164,-70-64-101,33 17-61,-107-90-70,147 146 33,0 1 1,-1 1 0,0 0 0,0 1 0,0 0 0,-1 1-1,0 1 1,-1 0 8,-15 2-56,36 13 9,123 53 46,-103-45 12,-1 2 1,-1 0-1,0 2 0,-1 1 0,19 24-11,-7 3 30,-32-43-28,1 0 1,-1 0 0,0 0-1,0 0 1,-1 1 0,0 0-1,2 5-2,2 13 7,-1-1 0,-1 1-1,-1 0 1,-1 1 0,1 18-7,8 76 24,-5-32 4,-5 25-3,-3-88-10,0 0 0,2 0 0,1-1 0,1 5-15,-3-20 135,-2-14 82,-15-84 71,6 31-255,-2 0 1,-2 1-1,-13-31-33,14 52-4,-6-19-20,-3 1 0,-1 2 0,-3 0 24,-1 8-111,-2 2 1,-1 1-1,-2 2 0,-5-3 111,-31-36-22,65 74 15,0 0 0,0 1 0,0-1 1,0 1-1,-1 0 0,1 0 0,-1 1 0,0-1 1,1 1-1,-1 1 0,0-1 0,0 1 1,-4-1 6,8 2-1,0 0 0,1 1 0,-1-1 1,1 0-1,-1 0 0,0 0 0,1 0 1,-1 0-1,0-1 0,1 1 0,-1 0 1,1 0-1,-1 0 0,0-1 0,1 1 1,-1 0-1,1-1 0,-1 1 0,1 0 1,-1-1-1,1 1 0,-1-1 0,1 1 1,-1-1-1,1 1 0,-1-1 0,1 0 1,0 1-1,-1-1 0,1 1 0,0-1 1,-1 0-1,1 1 0,0-1 0,0 0 1,0 0-1,0 1 0,-1-1 0,1 0 1,0 0-1,0 1 0,0-1 0,0 0 1,0 1-1,1-1 0,-1 0 0,0 0 1,0 1 0,0-1-1,0 1-2,0-1 1,0 1-1,0-1 0,0 1 0,0-1 0,0 1 0,0-1 1,0 1-1,0-1 0,0 1 0,0-1 0,1 1 0,-1-1 1,0 1-1,0-1 0,0 1 0,0 0 0,1-1 0,-1 1 1,0-1-1,1 1 0,-1 0 0,0-1 0,1 1 0,-1 0 1,0-1-1,1 1 0,-1 0 0,0 0 0,1-1 0,-1 1 1,1 0-1,-1 0 0,0 0 0,1 0 0,-1 0 0,1-1 1,-1 1 2,54 5-28,-52-4 26,0 0 1,0 0 0,0 0 0,0 1 0,0-1 0,0 0-1,0 1 1,0-1 0,0 1 0,-1 0 0,1 0 0,-1 0-1,1 0 1,-1 0 0,1 0 0,-1 0 0,0 1 1,5 5-4,1 1 2,1 0 0,1-1 0,-1-1 0,1 0 0,0 0 1,1-1-1,1 0 2,13 11 1,52 26 7,-73-42-8,-1 0 0,1 0 0,-1 1 1,1-1-1,-1 1 0,1-1 1,-1 1-1,0 0 0,0 0 1,0 0-1,0 0 0,0 0 1,0 1-1,0-1 0,-1 1 0,1 0 1,-1-1-1,0 1 0,1 0 1,-1 0-1,0 0 0,0 0 1,-1 0-1,1 0 0,0 0 1,-1 0-1,1 4 3,-1-6-2,0-1 0,1 1 0,-1-1 0,0 1 0,0 0 0,1-1 0,-1 1 0,0-1 0,0 1 0,0 0 0,0-1 0,0 1 0,0 0 0,0-1 0,0 1 0,0 0 0,0 0 0,0-1 0,0 1 0,0-1 0,0 1 1,-1 0-1,1-1 0,0 1 0,0 0 0,-1-1 0,1 1 0,0-1 0,-1 1 0,1-1 0,0 1 0,-1-1 0,1 1 0,-1-1 0,1 1 0,-1-1 0,1 0 0,-1 1 0,1-1 0,-1 0 0,1 1 0,-1-1 0,1 0 0,-1 0-1,-36-10 37,24 3-35,0-1 1,1 0-1,0-1 0,-9-9-2,-75-83-54,79 80 38,0 2 0,-2-1-1,0 2 1,0 1 0,-1 1-1,-1 1 1,-11-6 16,15 14-33,27 0-35,23 5 56,28 17-43,35 23 23,-60-21 32,35 25 0,-21-19 0,-42-20 0,25 14 0,-31-16 0,-1 0 0,1 0-1,-1 0 1,1 1 0,-1-1 0,0 1-1,0-1 1,1 1 0,-1-1 0,0 1-1,0 0 1,0 0 0,-1 0 0,1-1-1,0 1 1,0 0 0,-1 0 0,1 0-1,-1 0 1,0 0 0,0 0 0,1 1-1,-1-1 1,0 0 0,0 0-1,-1 1 1,2 30-1,0-30 1,-1 0 0,1-1 0,-1 1 0,0 0 1,1 0-1,-1-1 0,-1 1 0,1 0 0,0 0 0,-1-1 0,1 1 0,-1 0 0,0 1 0,-2 7 5,2-9-3,1 0 0,0 0-1,-1-1 1,1 1 0,-1 0-1,0-1 1,1 1 0,-1-1-1,0 1 1,0-1 0,0 1 0,0-1-1,0 0 1,0 1 0,0-1-1,0 0 1,-1 0 0,1 0-1,0 0 1,0 0 0,-1 0-1,1 0 1,-1-1 0,0 1-2,-1 1 2,0-1 1,0 0 0,0-1-1,0 1 1,0-1-1,0 1 1,-1-1 0,1 0-1,0 0 1,0-1-1,0 1 1,0-1 0,-1 0-1,1 0 1,0 0 0,0 0-1,0 0 1,1-1-1,-1 0 1,0 0 0,0 0-1,0 0-2,-50-42 31,-17-58-54,43 58 11,-19-26-24,30 54 4,22 2-1,-2 12 32,-1 1-1,1 0 1,-1 0 0,0 0-1,1 0 1,-1 0 0,1 1 0,0 0-1,-1 0 1,1 0 0,-1 0-1,1 1 1,-1 0 0,1 0 0,-1 0-1,1 0 1,-1 0 0,1 1 1,5 1 1,1 0 3,-4-2-4,0 1 1,0 0-1,0 0 1,-1 1-1,1-1 1,0 2-1,3 2 0,40 30 1,-27-13 13,-7-16 14,-20-7 34,-43-52 8,36 39-71,0 0-1,-2 1 1,1 0 0,-12-6 1,7 4-3,12 8-6,0 1 1,-1 1-1,1-1 0,-1 1 1,0 1-1,0-1 1,0 1-1,0 1 0,0 0 1,0 0-1,-2 0 9,9 2-1,0 0-1,0 0 1,0 0 0,-1 1-1,1-1 1,0 0 0,0 0-1,0 0 1,-1 0 0,1 0-1,0 1 1,0-1 0,0 0-1,0 0 1,-1 0-1,1 1 1,0-1 0,0 0-1,0 0 1,0 1 0,0-1-1,0 0 1,0 0 0,-1 1-1,1-1 1,0 0 0,0 0-1,0 1 1,0-1-1,0 0 1,0 0 0,0 1-1,0-1 1,0 0 0,0 0-1,0 1 1,1-1 0,-1 0-1,0 1 1,0-1 0,0 0-1,0 0 1,0 0 0,0 1-1,0-1 1,0 0-1,1 0 1,-1 1 0,0-1-1,0 0 1,0 0 0,1 0-1,-1 0 1,0 0 0,0 1-1,0-1 1,1 0 0,-1 0-1,0 0 1,0 0-1,0 0 1,1 0 0,-1 0-1,0 0 2,70 22-1,-11 5 16,-40-21-13,-1 1 0,0 1 1,0 1-1,4 4-2,11 22 8,-7-13 0,-18-18-7,-7-3 0,0-1 0,0 1 0,0 0-1,-1-1 1,1 1 0,0 0-1,-1 0 1,1-1 0,-1 1-1,1 0 1,-1 0 0,1 0-1,-1 0 1,1 0 0,-1 0 0,0 0-1,1 0 1,-1 0 0,0 0-1,0 0 1,1 0 0,-1 0-1,0 0 1,0 0 0,0 1-1,0-1 1,-1 0 0,1 0-1,0 0 0,1 16 30,-1-16-29,-1 0 0,1-1 1,-1 1-1,1-1 0,-1 1 0,0-1 1,1 1-1,-1-1 0,0 1 0,1-1 1,-1 0-1,0 1 0,0-1 0,1 0 1,-1 0-1,0 0 0,0 1 0,0-1 1,1 0-1,-1 0 0,0 0 0,0-1 1,1 1-1,-1 0 0,0 0 0,0 0 1,1-1-1,-1 1 0,0 0 0,0-1 1,1 1-3,-33-19 8,-52-43 1,28 26-33,74 52-39,34 24 57,64 76-1,-74-59 8,-8-5 8,31 30 47,-33-34-21,-19-29-22,0 0 0,0 1 0,-2 1-1,4 10-11,37 92 72,-22-25-48,2 51 23,-29-145-43,0 1 0,0-1 0,1 1 0,-1-1 1,1 0-1,-1 0 0,1 0 0,0-1 0,0 1 0,2 1-4,13 6 16,-6-21 16,-11 10-31,-1-1 0,1 0 1,-1 1-1,1-1 0,-1 0 0,0 1 0,1-1 0,-1 0 0,0 1 0,0-1 0,1 0 0,-1 0 0,0 1 1,0-1-1,0 0 0,0 0 0,0 0 0,0 1 0,0-1 0,0 0 0,0 0 0,0 0 0,0 1 1,-1-1-1,1 0 0,0 0 0,0 1 0,-1-1-1,1-2 4,-51-276 35,50 270-42,1 0-5,-1 1 0,-1-1 1,1 1-1,-1 0 0,0 0 0,0 0 0,-2-1 8,-1 13-85,5 3 78,0 0 1,0 0-1,0 0 1,1 0-1,0 0 1,0 0-1,1 0 1,1 2 6,0 6-7,66 264 14,-37-197 5,-15-10 33,-20-43-11,-2-6 22,-10-30 21,11-2-74,1 0 0,0-1 0,0 1 1,1-1-1,0 1 0,0-1 0,1 0 0,0-9-3,0 7 3,-1 1 0,0-1-1,0 0 1,-1 1 0,0-1-1,-2-2-2,0 34-64,4-6 59,1 1 0,0-1 0,0 0-1,2 0 1,-1 0 0,2 0 0,-1 0 0,2 0 0,2 9 5,49 126-2,-44-119 8,-1 1-1,-2 0 0,5 27-5,4 50 10,-12-83 2,-2 0 1,0 1 0,-1-1 0,-2 1 0,0 12-13,-16 43 72,14-77-68,1-1 1,-1 1 0,0-1 0,0 0 0,0 0-1,0 0 1,-1 0 0,1 0 0,-1 0 0,1-1-1,-1 1 1,0-1 0,0 0 0,0 0 0,-3 1-5,-37 20 56,42-22-52,-1-1 1,1 1 0,-1-1 0,0 0-1,1 0 1,-1 0 0,0 0 0,1 0-1,-1 0 1,0 0 0,1 0-1,-1-1 1,1 1 0,-1-1 0,1 1-1,-1-1 1,0 0 0,1 0 0,-1 0-5,1 0 4,-2-1 2,0-1-1,0 0 0,0 0 0,0 0 0,1 0 0,0 0 1,-1-1-1,1 1 0,0-1 0,0 0 0,1 0 1,-1 1-1,1-1 0,0-1 0,-1 1 0,1 0 0,1 0 1,-1-1-6,-5-34-25,2-2-1,1 1 1,2 0 0,1-1 0,2 1 0,5-32 25,17-176-96,-8 157 95,-9 76-13,-7 19-14,-15 216 50,2 191 34,5 32-27,0-276-10,2-140 39,-1-34 29,2-7-88,1 0 1,0 0-1,1 0 1,0 0-1,1 0 1,0-1-1,1 0 1,1-2 0,-7-200-91,-18-249-189,25 457 271,1 17-33,0-5 39,17 173 28,23 182-1,-24-227-22,18 206 13,-32-232 57,-3-104-66,0-1 0,0 1 0,0 0 0,0 0 0,0 0 0,0 0 0,0-1 0,0 1 0,0 0-1,0 0 1,0 0 0,0-1 0,-1 1 0,1 0 0,0 0 0,0 0 0,-1-1 0,1 1 0,0 0 0,-1-1 0,1 1-1,-1 0 1,1-1 0,-1 1 0,1 0 0,-1-1 0,1 1 0,-1-1 0,0 0 0,1 1 0,-1-1 0,0 1 0,1-1-1,-1 0 1,0 0 0,1 1 0,-1-1 0,0 0 0,1 0 0,-1 0 0,0 0 0,0 0 0,1 0 0,-1 0 0,0 0-1,1 0 1,-1 0 0,0-1-6,-4-2 37,0-1-1,1 0 1,0 0 0,0-1-1,0 1 1,0-1-1,0 0 1,1 0-1,-3-6-36,5 9 13,-9-15 51,1-1 0,1 0 1,0-1-1,-3-12-64,-22-79 30,4-2 0,-11-84-30,-18-86-108,3 2 13,29 147 47,-33-139-9,34 177 54,-8-26 3,19 93-2,13 27-2,1 1 1,-1-1 0,1 0-1,-1 1 1,1-1 0,-1 1-1,1-1 1,-1 1-1,0-1 1,1 1 0,-1 0-1,0-1 1,1 1 0,-1 0-1,0-1 1,1 1 0,-1 0-1,0 0 1,1 0-1,-1 0 1,0 0 0,0 0-1,1 0 1,-1 0 0,0 0-1,1 0 1,-1 1 0,0-1-1,1 0 1,-1 0-1,0 1 1,1-1 0,-1 1-1,0-1 1,1 0 0,-1 1-1,1-1 1,-1 1-1,1 0 1,-1-1 0,1 1-1,-1 0 4,-7 39-90,7-26 79,-3 43 2,3 0 0,2 0 0,2 0 0,2-1 0,6 24 9,-3-9-4,19 185-4,-12-155 6,-14-85 2,4 19 5,0 0 0,2 0 0,4 7-5,22 57 49,-21-75-9,-9-13 9,-6-18 114,-2-46 33,-15-84 154,10 85-283,-21-137 29,-46-354-103,17 91-40,46 353 59,11 86-96,2 26-68,0-4 153,-1 151-119,38 508-6,-28-534 156,-5 57-32,-2-188 6,-1 0 1,0 0-1,0 0 1,-1 0-1,1 0 1,0 0-1,-1 0 1,0 0-1,1 0 1,-1 0-1,0 0 1,0 0-1,-1-1 1,1 1-1,0 0 1,-1-1-1,-1 3-6,0-3 115,-1-5-93,0 0 0,1 0 0,0-1 0,-1 0 0,1 0 0,0 0 1,1 0-1,-1-1 0,1 1 0,0-1 0,-1 0 0,2 1 0,-1-1 0,0 0 0,1-2-22,-24-107 103,-30-304-138,-1-156-94,42 465 121,9 90 2,5 18 4,0 1 0,0 0 0,0 0 0,0 0 0,0 0 0,0-1 0,0 1 0,0 0 0,0 0 0,0 0 0,0 0 0,0 0 0,0-1-1,0 1 1,0 0 0,-1 0 0,1 0 0,0 0 0,0 0 0,0 0 0,0-1 0,0 1 0,0 0 0,0 0 0,0 0 0,-1 0 0,1 0 0,0 0 0,0 0 0,0 0 0,0 0-1,0 0 1,0 0 0,0 0 0,-1 0 0,1 0 0,0 0 0,0 0 0,0 0 0,0 0 0,0 0 0,-1 0 0,1 0 0,0 0 0,0 0 0,0 0 0,0 0 0,0 0 0,0 0-1,-1 0 1,1 0 0,0 0 0,0 0 0,0 0 0,0 1 0,0-1 0,0 0 0,0 0 0,0 0 0,0 0 0,-1 0 0,1 0 0,0 0 0,0 1 0,0-1 0,0 0 0,0 0 2,-4 14-111,-5 68 8,4-4 83,-1 24 6,5-63 11,-7 399-26,30-186 59,-11-160-3,-4-62 92,-18-62 126,-22-102-19,9-16-68,-9-53-180,-8-186 22,32 241-23,8 138 19,1 1 0,1-1 0,-1 0 0,1 0 0,1 0 0,0 1 0,0-2 4,5-21-71,-7 32 67,0-1 1,0 1-1,1 0 0,-1-1 0,0 1 1,1 0-1,-1-1 0,1 1 0,-1 0 0,0-1 1,1 1-1,-1 0 0,1 0 0,-1-1 1,1 1-1,-1 0 0,1 0 0,-1 0 0,1 0 1,-1 0-1,1 0 0,-1 0 0,0 0 1,1 0-1,-1 0 0,1 0 0,-1 0 0,1 1 1,-1-1-1,1 0 0,-1 0 0,1 0 1,-1 1-1,0-1 0,1 0 0,-1 1 0,1-1 1,-1 0-1,0 1 0,1-1 0,-1 1 1,0-1 3,12 42-104,-5 60 9,3 79 38,-10-77 36,-9 75 21,7-145-2,-14 150 6,7-71 47,9-110-47,0 0 0,0 1 0,0-1 0,0 1 0,0-1 0,1 1 0,-1-1 0,1 0 0,0 1 0,0-1 0,0 0 0,0 1-4,0-2 5,-7-2 123,2-33-16,2-43-43,-8-35 39,-6-143-20,1 27-96,1-47-21,1 147-30,13 124-98,0 5 97,1 45-43,11 48 23,-4 52 27,6 26 37,-9 23 33,1-169 27,1-22 7,-4-20-26,-3 7-19,4-66 20,-3-47 28,-27-125 8,22 207-61,-1 0 0,-9-34-1,-1 15-4,-2 2 1,-2 0 0,-7-12 3,13 48-48,8 19-22,3 1 65,1 1 1,-1-1 0,1 0 0,0 1 0,-1-1 0,1 1 0,0-1-1,-1 1 1,1 0 0,0-1 0,0 1 0,0 0 0,-1 0 0,1 0-1,0 0 1,0 0 0,0 1 0,0-1 0,0 1 4,-4 7-18,1 0 0,0 1 0,1 0 0,-1 0 1,2 0-1,-1 0 0,1 0 0,0 0 0,1 6 18,-3 6-20,-17 161-17,20-172 44,0-1-1,1 1 0,0 0 1,1-1-1,0 1 0,0 0 1,3 9-7,-1-22 90,1-5-85,-1-1 0,0 1 0,-1 0 1,1-1-1,-1 0 0,-1 1 0,1-1 0,-1 0 0,0 0 0,-1 0 0,1 0 0,-1 0 0,-1-1 1,1 1-1,-1 0 0,0 0-5,0-9 9,-2-160 6,-4 113-19,-2 2 1,-9-30 3,-3 12-1,21 79-2,0 0 0,0 0 0,-1 0 0,1 0 0,0 0 0,-1 0 0,1 0 0,0 0 0,-1 0 0,1 0 0,-1 0 0,0 1 0,1-1 0,-1 0 0,1 0 0,-1 1 0,0-1 0,0 0 0,1 1 0,-1-1 0,0 1 0,0-1 0,1 1 0,-1 0 0,0-1 1,0 1-1,0 0 0,0 0 0,0 0 0,1-1 0,-1 1 0,0 0 0,0 0 0,0 1 0,0-1 0,0 0 0,0 0 0,1 0 0,-1 1 0,0-1 0,0 0 0,0 1 0,0-1 0,1 1 0,-2 0 3,-3 5-14,0 0 0,1 1 0,0 0 0,0 0 1,0 0-1,0 1 0,1-1 0,0 1 0,1 0 0,-1 2 14,-1 0-6,-4 18-7,1-1-1,0 1 1,2 0 0,1 1 0,1 0 0,1-1 0,1 1-1,2 19 14,0-29-6,0 1 0,2 0 0,0-1 0,1 0 0,0 0 0,2 0 0,0 0-1,0-1 1,2 0 0,5 9 6,-12-23 3,1 0 0,0-1-1,0 1 1,0-1 0,1 1 0,-1-1 0,1 0-1,-1 0 1,1 0 0,0-1 0,0 1 0,0-1-1,1 1 1,-1-1 0,0-1 0,1 1 0,-1 0-1,1-1 1,-1 0 0,1 0 0,-1 0-1,3 0-2,-2-2 5,1-1-1,-1 1 0,0-1 1,1 0-1,-1-1 0,0 1 0,0-1 1,0 0-1,-1 0 0,1 0 0,-1-1 1,1 1-1,-1-1 0,0 0 0,1-1-4,-1 1 4,16-29 16,9-30-6,-28 62-15,1-1-1,-1 0 0,1 0 0,0 0 0,0-1 0,0 1 0,0 0 0,0 0 0,0 1 0,0-1 0,1 0 0,-1 0-1,1 1 1,-1-1 0,1 1 0,-1-1 0,1 1 0,0 0 0,0 0 0,-1 0 0,1 0 0,0 0 2,1 0-1,-3 0-2,1 1 0,0-1 0,0 0 1,0 1-1,0 0 0,0-1 0,0 1 0,0 0 0,0-1 1,0 1-1,0 0 0,0 0 0,0 0 0,0 0 1,0 0-1,0 0 0,0 0 0,0 1 0,0-1 0,0 0 1,0 1-1,0-1 0,0 0 0,0 1 0,0 0 1,0-1-1,0 1 0,-1 0 0,2 0 3,4 8-16,1 0 0,-2 0 0,1 1 0,-1 0-1,0 0 1,-1 0 0,0 1 0,0 0 0,-1 0 0,-1 0 16,2 0-11,14 57-19,-3 1 0,-3 0-1,3 45 31,9 220 3,-2-13 37,-1-182 31,-19-131-59,0 1-1,1-1 1,-1 0 0,1 1 0,1-1 0,-1-1-1,4 5-11,-6-9 6,1-1 0,0 1 0,0-1 1,0 0-1,0 0 0,0 0 0,0 0 0,0 0 0,1 0 0,-1-1 0,0 1 0,1-1 0,-1 0 0,1 0 0,0 0 0,-1 0 0,1 0 0,0-1 0,0 1 0,-1-1 0,3 0-6,0-1 11,0 1 0,0-1 0,0-1 0,0 1 0,0-1 0,0 0 0,0 0 0,0-1 0,1-1-11,7-4 6,0-1 0,0-1 1,0-1-1,-1 0 1,-1 0-1,0-2 0,0 1 1,1-4-7,11-14 7,-1-1 1,-1-1-1,-2-1 1,0-1-1,-2-1 1,2-8-8,12-53 13,-30 92-11,0 1 0,1 0 1,0-1-1,-1 1 0,1 0 0,0 0 0,0 0 0,1 0 1,-1 0-1,0 1 0,1-1 0,-1 1 0,3-2-2,-5 4 0,0 0 0,0 0 0,0 0 0,0 0 0,0 1 0,-1-1 0,1 0 0,0 0 0,0 0 0,0 0 0,0 0 0,0 0 0,0 0-1,0 0 1,-1 0 0,1 0 0,0 0 0,0 0 0,0 0 0,0 0 0,0 0 0,0 0 0,0 0 0,-1 0 0,1 0 0,0 0 0,0 0 0,0 0 0,0 0 0,0-1 0,0 1 0,0 0 0,0 0-1,-1 0 1,1 0 0,0 0 0,0 0 0,0 0 0,0 0 0,0 0 0,0-1 0,0 1 0,0 0 0,0 0 0,0 0 0,0 0 0,0 0 0,0 0 0,0-1 0,0 1 0,0 0 0,0 0-1,0 0 2,-6 30-36,-18 55 19,-36 133 15,12-68 17,35-117 3,2 0 0,-8 30-19,-1 38 19,18-93-15,1 0 0,-1 1 0,1-1 0,1 1 0,0-1 0,0 0 0,0 1 0,1 2-4,-1-10 2,0 1 0,0-1 0,0 0 1,1 0-1,-1 0 0,0 0 0,1 0 0,-1 0 1,0-1-1,1 1 0,-1 0 0,1 0 0,-1 0 1,1 0-1,0 0 0,-1-1 0,1 1 0,0 0 1,-1-1-1,1 1 0,0-1 0,0 1 0,0-1 1,-1 1-1,1-1 0,0 1 0,0-1 0,0 0 1,0 0-1,0 1 0,-1-1 0,1 0 0,0 0 1,0 0-1,0 0 0,0 0 0,0 0 0,0-1 1,0 1-1,0 0 0,-1 0 0,1-1 0,0 1 1,0-1-1,0 1 0,0-1 0,-1 1 0,1-1 1,0 0-1,-1 1 0,1-1 0,0 0 0,-1 0 1,1 1-1,-1-1 0,1 0 0,-1 0-2,11-11 17,-1-1 0,0 0 0,-1 0 0,0-2-1,-1 1 1,0-1 0,-1 0 0,-1-1 0,0 0 0,-1 0 0,3-11-17,8-56 9,-11 66-13,-6 19-13,-1 2 8,0-1 0,0 1 0,0 0 1,0-1-1,1 1 0,-1 0 1,1 0-1,0 0 0,0 0 1,0 3 8,-4 13-19,-29 68 1,5 14 19,20-74 2,-37 150 31,42-113-15,4-63-16,1 0 0,-1 0 0,1 0 0,0 0 0,-1-1 0,1 1 0,0 0-1,0 0 1,0-1 0,0 1 0,0 0 0,0-1 0,1 0 0,-1 1 0,0-1 0,1 0 0,-1 1 0,1-1 0,0 0-3,0 0 3,-1-1 1,1 0 0,0 0-1,-1 0 1,1 0-1,0 0 1,-1 0-1,1 0 1,-1-1 0,1 1-1,0-1 1,-1 1-1,1-1 1,-1 0-1,1 0 1,-1 0 0,1 0-1,-1 0 1,0 0-1,1 0 1,-1 0-1,1-2-3,1 1 5,59-75 0,-53 68-6,-4 4 0,0 1 0,-1-1 1,1 0-1,-1-1 0,0 1 0,-1-1 0,1 0 0,1-5 1,33-69-1,-37 77 0,0 0 0,0 0 1,1 0-1,-1 1 1,1-1-1,-1 1 1,1-1-1,0 1 0,0-1 1,0 1-1,0 0 1,0 0-1,0 0 1,1 0 0,-5 9-55,1 60 14,-10 23 62,8-76-19,-1 11 0,0-1 0,1 1 0,2 0 1,0 0-3,1 3 5,-1-17-1,1 0-1,1 0 0,0 0 0,0 0 1,1 0-1,0 2-3,7 17 24,4-13 16,-15-17-27,6-5-2,3 3-5,-5 2-6,0-1 1,-1 1-1,1-1 1,0 1 0,0-1-1,-1 0 1,1 0-1,-1 0 1,1 0 0,0 0-1,-1 0 1,0-1-1,1 1 1,-1 0 0,1-2-1,6-9 4,0-1 0,-1-1 1,-1 0-1,6-13-4,-5 3 7,0 0-1,-2-1 1,0 0 0,-1 0-1,-2-1 1,0 1 0,-1-22-7,-6 29-14,3 22-22,1-3 33,-1 2-3,0 0-1,0 0 0,0 0 0,0 0 1,1 1-1,-1-1 0,1 1 0,-1-1 0,1 1 1,0 0-1,0 0 7,-5 43-19,-91 405 62,94-431-36,-7 39 26,-2 58-33,8-60-3,3-50 2,0 0 1,1 0-1,-1 0 0,1 1 0,0-1 0,1 0 0,-1 0 1,2 2 0,6 34 0,-8-43-1,1 0 1,-1 0 0,1 0-1,-1 0 1,1 0-1,-1 0 1,1-1 0,0 1-1,-1 0 1,1 0 0,0-1-1,-1 1 1,1-1 0,0 1-1,0-1 1,0 1 0,0-1-1,-1 1 1,1-1 0,0 0-1,0 1 1,0-1-1,0 0 1,0 0 0,0 0-1,0 0 1,0 0 0,-1 0-1,1 0 1,0 0 0,0-1-1,0 1 1,0 0 0,0-1 0,30-12-12,7-33 20,-25 26 0,1 11 0,-6 31-10,5 14-11,-9-5 22,-1 0 1,-1 0-1,-2 1 0,-1 15-9,-5 56 43,-17-36 6,22-64-40,0 0 1,0 0-1,0 0 0,-1 0 0,1 0 0,-1 0 0,1-1 0,-1 1 0,0 0 0,0-1 1,0 0-1,-3 3-9,-8 14 80,37-35-82,84-65-20,1 21 23,-97 53 2,1 2-1,-1-1 1,1 2 0,0 0-1,1 1 1,-1 0 0,1 2-1,-1 0 1,3 0-3,-13 1 2,1 0 1,1-1 1,0 1 0,-1 0 0,1 0-1,0 1 1,-1 0 0,1 0 0,-1 0-1,1 1 1,-1-1 0,0 1-1,0 0 1,1 1 0,-1-1 0,0 1-1,2 2-3,18 18 28,-24-22-27,1 0 0,-1-1 0,0 1 0,1 0 0,-1 0 0,0-1 0,1 1 0,-1 0 0,0 0 0,0 0 0,0 0 1,0-1-1,0 1 0,0 0 0,1 0 0,-2 0 0,1 0 0,0 0 0,0 0 0,0-1 0,0 1 0,0 0 0,-1 0 0,1 0 0,0 0 0,-1-1 0,1 1 0,0 0 0,-1 0 0,1-1 0,-1 1 0,1 0-1,-5 14 15,-1 22 125,6-33-121,0-4-18,0 1 1,0-1 0,0 1 0,0-1 0,0 1-1,0-1 1,0 1 0,0 0 0,0-1 0,0 1-1,0-1 1,-1 1 0,1-1 0,0 1 0,0-1-1,0 1 1,-1-1 0,1 0 0,0 1 0,0-1-1,-1 1 1,1-1 0,0 0 0,-1 1 0,1-1 0,0 0-1,-1 1 1,1-1 0,-1 0 0,1 0 0,-1 1-1,1-1 1,0 0 0,-1 0 0,1 0-2,-6 4 14,4-9 20,-1-41 16,8 16-2,-8-54-6,4-34 32,-9-27-32,-19-109-42,-17-55-2,18 175-17,-5 1 0,-7-4 19,36 130-7,-1 0 0,1-1 1,0 1-1,0-1 0,0 0 1,1 0-1,0 1 0,1-1 1,0 0-1,0 0 0,0 0 1,1 0-1,0 0 0,0 0 1,0 1-1,1-1 0,0 0 1,2-3 6,13-12-66,-16 22 60,0 0 0,0 0-1,0-1 1,0 1-1,0 0 1,0 0-1,1 0 1,-1 0-1,0 0 1,0 1-1,1-1 1,-1 0-1,0 1 1,1-1-1,-1 1 1,1-1-1,-1 1 1,1 0 0,-1 0-1,1 0 1,-1 0-1,0 0 1,1 0-1,-1 0 1,1 1-1,-1-1 1,1 0 6,2 2-6,-1-1 0,1 0 0,0 1 0,0 0-1,-1 0 1,1 0 0,-1 1 0,1-1 0,-1 1 0,0 0 0,0 0 0,0 1 0,0-1 0,-1 1 0,1-1 0,-1 1 0,1 0 0,-1 0 0,0 0 0,-1 0 0,1 1-1,-1-1 1,1 0 0,0 4 6,2 38-34,25 171-33,-22-43 43,-1-25 40,-5-40 29,9-27-26,-9-73-14,0 0 0,0 0-1,1 0 1,-1 0 0,2 0 0,-1-1-1,2 3-4,-4-11 2,1 1 0,-1-1-1,0 0 1,0 0 0,0 1-1,1-1 1,-1 0-1,0 0 1,0 1 0,0-1-1,0 0 1,0 1 0,0-1-1,1 0 1,-1 1-1,0-1 1,0 0 0,0 1-1,0-1 1,0 0 0,0 1-1,0-1 1,0 0 0,0 1-1,0-1 1,0 0-1,0 0 1,0 1 0,-1-1-1,1 0 1,0 1 0,0-1-1,0 0 1,0 1 0,0-1-1,-1 0 1,1 0-1,0 1 1,0-1 0,0 0-1,-1 0 1,1 1 0,0-1-1,0 0 1,-1 0-1,1 0 1,0 0 0,0 0-1,-1 1-1,0-1 62,4-24 63,-4-33-114,10-9-8,-3 37 6,-4 8 0,0-1 0,-1 0 0,-1 0-1,-1 1 1,-3-20-9,1 2 2,0-121 20,9-8-13,-14 33-2,2 15-26,5 114 10,-3-16-23,3 22 30,1-1 1,0 1-1,0 0 0,-1-1 0,1 1 1,0 0-1,0-1 0,-1 1 1,1 0-1,0 0 0,-1-1 0,1 1 1,0 0-1,0 0 0,-1 0 1,1 0-1,0 0 0,-1-1 1,1 1-1,-1 0 0,1 0 0,0 0 1,-1 0-1,1 0 0,0 0 1,-1 0-1,1 0 0,0 1 0,-1-1 1,1 0-1,0 0 0,-1 0 1,1 0-1,0 0 0,-1 1 1,1-1-1,0 0 0,-1 0 0,1 1 1,0-1-1,0 0 0,-1 0 1,1 1-1,0-1 0,0 0 1,0 1-1,-1-1 2,0 1-8,-1 1 0,1-1 0,0 1-1,-1-1 1,1 1 0,0-1 0,0 1 0,0 0 0,0 0 0,0 0 0,0 0 0,0 0 0,0 0 0,1 0-1,-1 0 1,1 0 8,-2 28-48,-9 135-58,9 5 66,-9 31 25,-15 106 7,21-260 11,-4 51 14,-4 0 0,-11 38-17,-5-11 18,26-110-13,-1 1 0,0-1 1,-1 0-1,0-1 0,-1 1 1,-1 1-6,6-15 2,1 1 0,-1-1 1,1 1-1,-1-1 0,0 0 1,0 1-1,1-1 0,-1 0 1,0 0-1,0 1 0,0-1 1,0 0-1,0 0 1,0 0-1,0 0 0,0-1 1,0 1-1,-1 0 0,1-1 1,0 1-1,0 0 0,-1-1 1,1 0-1,0 1 0,-1-1 1,1 0-1,0 0 0,-1 0 1,1 0-1,0 0 0,-1 0 1,1 0-1,0 0 0,-1-1 1,1 1-1,0-1 0,-2 0-2,0-3-1,-1 1 0,1-2-1,0 1 1,0 0-1,0-1 1,0 1 0,1-1-1,-1 0 1,1 0-1,0 0 1,1-1 0,-1 1-1,1 0 1,-1-2 1,1 3-5,-18-67-75,2-1-1,4-1 1,-3-37 80,-12-222-560,11-142 560,17-25-63,7 259 42,-5 220 14,0 0 1,1 1 0,0 0-1,1-1 1,3-5 6,-2 9-5,14-38-410,-15 56-51,10 41-1832,-11-12-2057,-5-15-638</inkml:trace>
  <inkml:trace contextRef="#ctx0" brushRef="#br0" timeOffset="7">1318 2068 10866,'7'4'56,"-1"1"1,0 1-1,0-1 0,0 1 0,0 0 0,-1 1 0,0-1 1,0 1-1,-1 0 0,0 1 0,0-1 0,0 1 0,-1 0 1,0 0-1,0 0 0,0 1 0,-1-1 0,0 1-56,6 49 496,-2-1 0,-2 9-496,-2-25 11,1-4 14,-3 0 0,0-1 0,-3 6-25,2 36 72,3-174 3215,-2-65-2845,-2 100-372,-3 1 0,-2-1 0,-2 2 0,-6-20-70,-14-39 24,22 67 6,7 51-32,-1-1 0,1 1-1,0-1 1,0 1 0,0-1-1,-1 1 1,1 0 0,0-1-1,0 1 1,-1-1 0,1 1-1,0 0 1,-1-1 0,1 1-1,0 0 1,-1-1 0,1 1-1,-1 0 1,1 0 0,0 0-1,-1-1 1,1 1 0,-1 0-1,1 0 1,-1 0 0,1 0-1,0 0 1,-1 0 0,1 0-1,-1 0 1,1 0 0,-1 0-1,1 0 1,0 0 0,-1 0-1,1 0 1,-1 1 0,1-1-1,-1 0 1,1 0 0,0 1-1,-1-1 1,1 0 0,-1 1 2,-1 1-6,-1 0 1,0 0-1,1 1 1,-1-1 0,1 1-1,0 0 1,0 0-1,0 0 1,0 0 0,0 0-1,0 0 1,1 0 0,0 1-1,-1-1 1,1 1-1,0 0 1,0-1 0,1 1-1,-1 0 1,1-1-1,-1 1 1,1 0 5,0 77 39,1-52-34,2-1 0,1 0 1,1 0-1,1-1 1,0 0-1,2 0 1,1-1-1,8 16-5,-7-14 5,-8-22 0,0 0 0,1-1 1,-1 0-1,1 0 0,0 0 1,0 0-1,0 0 0,1-1 1,-1 0-1,1 0 0,0 0 1,3 2-6,-7-6 3,1 1 0,-1-1 1,1 0-1,-1 0 1,1 0-1,-1 0 0,1 0 1,-1 0-1,1 0 1,0 0-1,-1 0 0,1 0 1,-1 0-1,1 0 1,-1 0-1,1-1 0,-1 1 1,1 0-1,-1 0 1,1-1-1,-1 1 0,1 0 1,-1-1-1,0 1 1,1-1-1,-1 1 0,1-1 1,-1 1-1,0-1 1,1 1-1,-1-1-3,8-27 109,-4-36 39,-5-18 251,-10-67 191,5 103-559,3 15-20,-1 0 1,-2 1 0,-6-24-12,1 20 66,10 31-57,1 1 1,-1-1-1,0 1 1,0 0-1,0-1 1,0 1-1,0 0 1,0 0-1,0-1 1,-1 1-1,1 1 1,0-1-1,-1 0 1,0 0-10,2 2 0,0-1-1,0 1 1,-1 0 0,1 0-1,0 0 1,0-1 0,0 1-1,0 0 1,0 0-1,-1 0 1,1 0 0,0-1-1,0 1 1,0 0 0,-1 0-1,1 0 1,0 0 0,0 0-1,0 0 1,-1 0 0,1 0-1,0 0 1,0 0 0,-1 0-1,1 0 1,0 0-1,0 0 1,0 0 0,-1 0-1,1 0 1,0 0 0,0 0-1,-1 0 1,1 0 0,0 1-1,0-1 1,0 0 0,0 0-1,-1 0 1,1 0 0,0 0-1,0 1 1,0-1 0,0 0-1,-1 0 1,1 0-1,0 1 1,0-1 0,0 0-1,0 0 1,0 1 0,0-1-1,0 0 1,-3 4-16,-2 6 8,0-1 0,0 1-1,1 0 1,1 1-1,-1-1 1,2 1-1,-1 0 1,1-1 0,0 1-1,0 8 9,-2 26 0,1-1 0,2 1-1,1 0 1,5 32 0,13 151 9,-16-191 1,1 1 0,2-1-1,1-1 1,2 7-10,12 19 56,-19-62-44,0 0-1,0 0 1,0 0-1,0 0 1,0 0-1,0 0 1,0 0 0,0 0-1,0 0 1,0-1-1,0 1 1,0 0-1,0-1 1,-1 1 0,1-1-1,0 1 1,0-1-1,0 0 1,0 1-1,-1-1 1,1 0 0,0 0-1,-1 1 1,1-1-1,0 0 1,-1 0-1,1 0 1,0-1-12,2-17 112,22-32-31,2-1-63,-25 50-18,-1 0-1,1 0 0,-1-1 1,1 1-1,-1 0 0,0-1 1,0 0-1,0 1 0,0-1 1,0 0-1,-1 1 0,1-1 1,0-2 0,3 44-83,7 195 80,-6-147 91,2-1-1,14 58-87,-18-132 19,1 0 1,0 0-1,0-1 0,1 0 0,0 0 1,0 0-1,5 5-19,-9-14 6,0 0 0,0 0 0,1 0 0,-1 0 0,1 0 0,-1 0-1,1 0 1,0 0 0,-1-1 0,1 1 0,0-1 0,0 0 0,0 1 0,0-1 0,0 0 0,0-1 0,0 1 0,1 0 0,-1-1 0,0 1 0,0-1 0,1 0 0,-1 0 0,0 0 0,0 0 0,1 0-6,1-1 20,0-1 1,-1 1 0,1-1-1,-1 0 1,0 0 0,1-1 0,-1 1-1,0-1 1,0 0 0,0 0 0,0 0-1,-1 0 1,1 0 0,-1-1 0,0 1-1,2-5-20,0 3 37,37-80 217,-36 73-233,-1 0-1,0-1 1,-1 0-1,0 1 1,-1-1-1,0-1 1,0-7-21,1-11 38,-1 22-24,-1 7-8,-1 0-1,1 0 1,-1 0-1,1 0 1,-1 0-1,0 0 1,0 0-1,0 0 1,-1 0-1,1-1 1,0 1-1,-1 0 1,0 0-1,1 1 1,-2-3-6,0 9 21,-16 82-79,-49 246 74,17-120 16,41-170-11,0 1 0,-13 32-21,22-74 7,0 0 0,0 0 0,0 1 0,-1-1 0,1 0 0,0 1 0,-1-1 0,1 0 0,-1 0 0,1 0 0,-1 0 0,1 1-1,-1-1 1,0 0 0,1 0 0,-1 0 0,0 0 0,0-1 0,0 1 0,0 0 0,1 0 0,-1 0 0,0-1 0,0 1 0,0-1-1,0 1 1,-1-1 0,1 1 0,0-1 0,0 0 0,0 0 0,0 1 0,0-1 0,0 0 0,0 0 0,-1 0 0,1 0 0,0-1 0,0 1-1,0 0 1,-1-1-7,-2-4 37,0 0 0,0 0 0,0-1 0,1 0 0,0 0 0,0 0 0,0 0 0,0 0 0,1-1 0,0 0 0,0 1 0,0-3-37,1 3 25,-36-138 365,0 10-344,-40-207-92,73 323 46,-1-1 0,0 2 1,-1-1-1,-1 1 0,-2-4 0,7 16-3,-1 0-1,0 1 1,1-1 0,-1 1-1,0 0 1,-1 0 0,1 0-1,-1 0 1,1 1 0,-1 0 0,0 0-1,0 0 1,0 0 0,-1 1-1,1-1 1,0 1 0,-1 1 0,1-1-1,-1 1 1,0 0 3,0 0-12,0 1 0,0 1 0,-1-1 0,1 1 0,0 0 0,0 0 0,0 1 0,0-1 0,0 1 0,1 1 0,-1-1 0,0 1 0,1 0 0,-4 3 12,4-4-5,-14 12-6,0 1 0,0 1 0,2 1 0,-1 1 1,2 0-1,0 2 0,1 0 0,1 0 0,-6 14 11,12-23 0,-182 295 7,165-264-5,2 0 0,2 1 1,-15 42-3,-24 105 17,53-170-14,3-11-4,0 1-1,0-1 0,1 1 1,0-1-1,0 1 1,1 0-1,0 0 1,1 10 1,-1-19-1,1 1 0,0 0 0,0-1 1,0 1-1,0 0 0,0-1 0,0 1 1,1 0-1,-1-1 0,0 1 0,1-1 0,-1 1 1,1 0-1,-1-1 0,1 1 0,0-1 1,-1 0-1,1 1 0,0-1 0,0 0 1,0 1-1,0-1 0,0 0 0,0 0 1,0 0-1,0 0 0,0 0 0,1 0 1,-1-1-1,1 2 1,3-1 1,0-1 0,1 1 0,-1-1 0,0 0 0,0 0 0,0-1 0,0 0 0,1 0 0,-1 0 0,0-1 0,0 0 0,3-2-1,16-11-52,-1-1 0,-1-2 0,-1-1 0,0 0 1,-1-2-1,-1-1 0,0-1 0,-2 0 0,0-2 0,-1-2 52,-8 17-265,0-2 1,-1 1-1,0-1 1,-1 0-1,0 0 0,-1-1 1,0 0-1,-1 0 0,3-10 265,-7 22-184,0-1 0,1 1 0,-1 0 0,0-1 0,0 1 0,0 0 0,0-1 0,0 1 0,0-1 0,0 1 0,0-1 0,0 1 0,-1 0 0,1-1 0,0 1 0,-1 0 0,1-1 0,-1 1 0,1 0 0,-1 0 0,0 0 0,1-1 0,-1 1 0,0 0 0,0 0 0,0 0 0,0 0 0,0 0 0,0 1 0,0-1 0,0 0 0,0 0 0,0 1 0,0-1 0,0 1 0,0-1 0,-1 1 184,-20-3-4379</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1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6802" name="Rectangle 2">
            <a:extLst>
              <a:ext uri="{FF2B5EF4-FFF2-40B4-BE49-F238E27FC236}">
                <a16:creationId xmlns:a16="http://schemas.microsoft.com/office/drawing/2014/main" id="{94475E0B-1D87-4F0E-A9B8-253DD9C55432}"/>
              </a:ext>
            </a:extLst>
          </p:cNvPr>
          <p:cNvSpPr>
            <a:spLocks noGrp="1" noChangeArrowheads="1"/>
          </p:cNvSpPr>
          <p:nvPr>
            <p:ph type="hdr" sz="quarter"/>
          </p:nvPr>
        </p:nvSpPr>
        <p:spPr bwMode="auto">
          <a:xfrm>
            <a:off x="0" y="0"/>
            <a:ext cx="2971800" cy="485775"/>
          </a:xfrm>
          <a:prstGeom prst="rect">
            <a:avLst/>
          </a:prstGeom>
          <a:noFill/>
          <a:ln w="9525">
            <a:noFill/>
            <a:miter lim="800000"/>
            <a:headEnd/>
            <a:tailEnd/>
          </a:ln>
          <a:effectLst/>
        </p:spPr>
        <p:txBody>
          <a:bodyPr vert="horz" wrap="square" lIns="96652" tIns="48326" rIns="96652" bIns="48326" numCol="1" anchor="t" anchorCtr="0" compatLnSpc="1">
            <a:prstTxWarp prst="textNoShape">
              <a:avLst/>
            </a:prstTxWarp>
          </a:bodyPr>
          <a:lstStyle>
            <a:lvl1pPr algn="l">
              <a:defRPr sz="1300"/>
            </a:lvl1pPr>
          </a:lstStyle>
          <a:p>
            <a:pPr>
              <a:defRPr/>
            </a:pPr>
            <a:endParaRPr lang="it-IT"/>
          </a:p>
        </p:txBody>
      </p:sp>
      <p:sp>
        <p:nvSpPr>
          <p:cNvPr id="76803" name="Rectangle 3">
            <a:extLst>
              <a:ext uri="{FF2B5EF4-FFF2-40B4-BE49-F238E27FC236}">
                <a16:creationId xmlns:a16="http://schemas.microsoft.com/office/drawing/2014/main" id="{02530093-BD2B-4726-9DB3-7B451B94BDA6}"/>
              </a:ext>
            </a:extLst>
          </p:cNvPr>
          <p:cNvSpPr>
            <a:spLocks noGrp="1" noChangeArrowheads="1"/>
          </p:cNvSpPr>
          <p:nvPr>
            <p:ph type="dt" idx="1"/>
          </p:nvPr>
        </p:nvSpPr>
        <p:spPr bwMode="auto">
          <a:xfrm>
            <a:off x="3835400" y="0"/>
            <a:ext cx="2971800" cy="485775"/>
          </a:xfrm>
          <a:prstGeom prst="rect">
            <a:avLst/>
          </a:prstGeom>
          <a:noFill/>
          <a:ln w="9525">
            <a:noFill/>
            <a:miter lim="800000"/>
            <a:headEnd/>
            <a:tailEnd/>
          </a:ln>
          <a:effectLst/>
        </p:spPr>
        <p:txBody>
          <a:bodyPr vert="horz" wrap="square" lIns="96652" tIns="48326" rIns="96652" bIns="48326" numCol="1" anchor="t" anchorCtr="0" compatLnSpc="1">
            <a:prstTxWarp prst="textNoShape">
              <a:avLst/>
            </a:prstTxWarp>
          </a:bodyPr>
          <a:lstStyle>
            <a:lvl1pPr algn="r">
              <a:defRPr sz="1300"/>
            </a:lvl1pPr>
          </a:lstStyle>
          <a:p>
            <a:pPr>
              <a:defRPr/>
            </a:pPr>
            <a:endParaRPr lang="it-IT"/>
          </a:p>
        </p:txBody>
      </p:sp>
      <p:sp>
        <p:nvSpPr>
          <p:cNvPr id="281604" name="Rectangle 4">
            <a:extLst>
              <a:ext uri="{FF2B5EF4-FFF2-40B4-BE49-F238E27FC236}">
                <a16:creationId xmlns:a16="http://schemas.microsoft.com/office/drawing/2014/main" id="{92BBC496-659B-4068-879B-8EBEBAE720E4}"/>
              </a:ext>
            </a:extLst>
          </p:cNvPr>
          <p:cNvSpPr>
            <a:spLocks noGrp="1" noRot="1" noChangeAspect="1" noChangeArrowheads="1" noTextEdit="1"/>
          </p:cNvSpPr>
          <p:nvPr>
            <p:ph type="sldImg" idx="2"/>
          </p:nvPr>
        </p:nvSpPr>
        <p:spPr bwMode="auto">
          <a:xfrm>
            <a:off x="895350" y="728663"/>
            <a:ext cx="5016500" cy="3762375"/>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6805" name="Rectangle 5">
            <a:extLst>
              <a:ext uri="{FF2B5EF4-FFF2-40B4-BE49-F238E27FC236}">
                <a16:creationId xmlns:a16="http://schemas.microsoft.com/office/drawing/2014/main" id="{9ABE81C8-3823-4B22-8A31-BAAD46B5F2F7}"/>
              </a:ext>
            </a:extLst>
          </p:cNvPr>
          <p:cNvSpPr>
            <a:spLocks noGrp="1" noChangeArrowheads="1"/>
          </p:cNvSpPr>
          <p:nvPr>
            <p:ph type="body" sz="quarter" idx="3"/>
          </p:nvPr>
        </p:nvSpPr>
        <p:spPr bwMode="auto">
          <a:xfrm>
            <a:off x="919163" y="4732338"/>
            <a:ext cx="4970462" cy="4489450"/>
          </a:xfrm>
          <a:prstGeom prst="rect">
            <a:avLst/>
          </a:prstGeom>
          <a:noFill/>
          <a:ln w="9525">
            <a:noFill/>
            <a:miter lim="800000"/>
            <a:headEnd/>
            <a:tailEnd/>
          </a:ln>
          <a:effectLst/>
        </p:spPr>
        <p:txBody>
          <a:bodyPr vert="horz" wrap="square" lIns="96652" tIns="48326" rIns="96652" bIns="48326" numCol="1" anchor="t" anchorCtr="0" compatLnSpc="1">
            <a:prstTxWarp prst="textNoShape">
              <a:avLst/>
            </a:prstTxWarp>
          </a:bodyPr>
          <a:lstStyle/>
          <a:p>
            <a:pPr lvl="0"/>
            <a:r>
              <a:rPr lang="it-IT" noProof="0"/>
              <a:t>Fare clic per modificare gli stili del testo dello schema</a:t>
            </a:r>
          </a:p>
          <a:p>
            <a:pPr lvl="1"/>
            <a:r>
              <a:rPr lang="it-IT" noProof="0"/>
              <a:t>Secondo livello</a:t>
            </a:r>
          </a:p>
          <a:p>
            <a:pPr lvl="2"/>
            <a:r>
              <a:rPr lang="it-IT" noProof="0"/>
              <a:t>Terzo livello</a:t>
            </a:r>
          </a:p>
          <a:p>
            <a:pPr lvl="3"/>
            <a:r>
              <a:rPr lang="it-IT" noProof="0"/>
              <a:t>Quarto livello</a:t>
            </a:r>
          </a:p>
          <a:p>
            <a:pPr lvl="4"/>
            <a:r>
              <a:rPr lang="it-IT" noProof="0"/>
              <a:t>Quinto livello</a:t>
            </a:r>
          </a:p>
        </p:txBody>
      </p:sp>
      <p:sp>
        <p:nvSpPr>
          <p:cNvPr id="76806" name="Rectangle 6">
            <a:extLst>
              <a:ext uri="{FF2B5EF4-FFF2-40B4-BE49-F238E27FC236}">
                <a16:creationId xmlns:a16="http://schemas.microsoft.com/office/drawing/2014/main" id="{32BA638A-A297-43D6-B77C-C6410BBD9A06}"/>
              </a:ext>
            </a:extLst>
          </p:cNvPr>
          <p:cNvSpPr>
            <a:spLocks noGrp="1" noChangeArrowheads="1"/>
          </p:cNvSpPr>
          <p:nvPr>
            <p:ph type="ftr" sz="quarter" idx="4"/>
          </p:nvPr>
        </p:nvSpPr>
        <p:spPr bwMode="auto">
          <a:xfrm>
            <a:off x="0" y="9464675"/>
            <a:ext cx="2971800" cy="484188"/>
          </a:xfrm>
          <a:prstGeom prst="rect">
            <a:avLst/>
          </a:prstGeom>
          <a:noFill/>
          <a:ln w="9525">
            <a:noFill/>
            <a:miter lim="800000"/>
            <a:headEnd/>
            <a:tailEnd/>
          </a:ln>
          <a:effectLst/>
        </p:spPr>
        <p:txBody>
          <a:bodyPr vert="horz" wrap="square" lIns="96652" tIns="48326" rIns="96652" bIns="48326" numCol="1" anchor="b" anchorCtr="0" compatLnSpc="1">
            <a:prstTxWarp prst="textNoShape">
              <a:avLst/>
            </a:prstTxWarp>
          </a:bodyPr>
          <a:lstStyle>
            <a:lvl1pPr algn="l">
              <a:defRPr sz="1300"/>
            </a:lvl1pPr>
          </a:lstStyle>
          <a:p>
            <a:pPr>
              <a:defRPr/>
            </a:pPr>
            <a:endParaRPr lang="it-IT"/>
          </a:p>
        </p:txBody>
      </p:sp>
      <p:sp>
        <p:nvSpPr>
          <p:cNvPr id="76807" name="Rectangle 7">
            <a:extLst>
              <a:ext uri="{FF2B5EF4-FFF2-40B4-BE49-F238E27FC236}">
                <a16:creationId xmlns:a16="http://schemas.microsoft.com/office/drawing/2014/main" id="{1F5FE542-0AAD-4B18-9246-B5C089B04341}"/>
              </a:ext>
            </a:extLst>
          </p:cNvPr>
          <p:cNvSpPr>
            <a:spLocks noGrp="1" noChangeArrowheads="1"/>
          </p:cNvSpPr>
          <p:nvPr>
            <p:ph type="sldNum" sz="quarter" idx="5"/>
          </p:nvPr>
        </p:nvSpPr>
        <p:spPr bwMode="auto">
          <a:xfrm>
            <a:off x="3835400" y="9464675"/>
            <a:ext cx="2971800" cy="484188"/>
          </a:xfrm>
          <a:prstGeom prst="rect">
            <a:avLst/>
          </a:prstGeom>
          <a:noFill/>
          <a:ln w="9525">
            <a:noFill/>
            <a:miter lim="800000"/>
            <a:headEnd/>
            <a:tailEnd/>
          </a:ln>
          <a:effectLst/>
        </p:spPr>
        <p:txBody>
          <a:bodyPr vert="horz" wrap="square" lIns="96652" tIns="48326" rIns="96652" bIns="48326" numCol="1" anchor="b" anchorCtr="0" compatLnSpc="1">
            <a:prstTxWarp prst="textNoShape">
              <a:avLst/>
            </a:prstTxWarp>
          </a:bodyPr>
          <a:lstStyle>
            <a:lvl1pPr algn="r">
              <a:defRPr sz="1300"/>
            </a:lvl1pPr>
          </a:lstStyle>
          <a:p>
            <a:pPr>
              <a:defRPr/>
            </a:pPr>
            <a:fld id="{50D16C38-C8DC-400E-9176-5082E953C2C0}" type="slidenum">
              <a:rPr lang="it-IT" altLang="it-IT"/>
              <a:pPr>
                <a:defRPr/>
              </a:pPr>
              <a:t>‹N›</a:t>
            </a:fld>
            <a:endParaRPr lang="it-IT" altLang="it-IT"/>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4610" name="Segnaposto immagine diapositiva 1">
            <a:extLst>
              <a:ext uri="{FF2B5EF4-FFF2-40B4-BE49-F238E27FC236}">
                <a16:creationId xmlns:a16="http://schemas.microsoft.com/office/drawing/2014/main" id="{07C87DBC-69FA-4ABE-8192-5187BDD66765}"/>
              </a:ext>
            </a:extLst>
          </p:cNvPr>
          <p:cNvSpPr>
            <a:spLocks noGrp="1" noRot="1" noChangeAspect="1" noChangeArrowheads="1" noTextEdit="1"/>
          </p:cNvSpPr>
          <p:nvPr>
            <p:ph type="sldImg"/>
          </p:nvPr>
        </p:nvSpPr>
        <p:spPr>
          <a:ln/>
        </p:spPr>
      </p:sp>
      <p:sp>
        <p:nvSpPr>
          <p:cNvPr id="324611" name="Segnaposto note 2">
            <a:extLst>
              <a:ext uri="{FF2B5EF4-FFF2-40B4-BE49-F238E27FC236}">
                <a16:creationId xmlns:a16="http://schemas.microsoft.com/office/drawing/2014/main" id="{9FF5C1D6-0359-4BAF-A514-40487A0E5743}"/>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324612" name="Segnaposto numero diapositiva 3">
            <a:extLst>
              <a:ext uri="{FF2B5EF4-FFF2-40B4-BE49-F238E27FC236}">
                <a16:creationId xmlns:a16="http://schemas.microsoft.com/office/drawing/2014/main" id="{EDD95298-B7A2-400A-8DAE-48A34DE214C3}"/>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bg1"/>
                </a:solidFill>
                <a:latin typeface="Garamond" panose="02020404030301010803" pitchFamily="18" charset="0"/>
              </a:defRPr>
            </a:lvl1pPr>
            <a:lvl2pPr marL="742950" indent="-285750">
              <a:defRPr sz="2400">
                <a:solidFill>
                  <a:schemeClr val="bg1"/>
                </a:solidFill>
                <a:latin typeface="Garamond" panose="02020404030301010803" pitchFamily="18" charset="0"/>
              </a:defRPr>
            </a:lvl2pPr>
            <a:lvl3pPr marL="1143000" indent="-228600">
              <a:defRPr sz="2400">
                <a:solidFill>
                  <a:schemeClr val="bg1"/>
                </a:solidFill>
                <a:latin typeface="Garamond" panose="02020404030301010803" pitchFamily="18" charset="0"/>
              </a:defRPr>
            </a:lvl3pPr>
            <a:lvl4pPr marL="1600200" indent="-228600">
              <a:defRPr sz="2400">
                <a:solidFill>
                  <a:schemeClr val="bg1"/>
                </a:solidFill>
                <a:latin typeface="Garamond" panose="02020404030301010803" pitchFamily="18" charset="0"/>
              </a:defRPr>
            </a:lvl4pPr>
            <a:lvl5pPr marL="2057400" indent="-228600">
              <a:defRPr sz="2400">
                <a:solidFill>
                  <a:schemeClr val="bg1"/>
                </a:solidFill>
                <a:latin typeface="Garamond" panose="02020404030301010803" pitchFamily="18" charset="0"/>
              </a:defRPr>
            </a:lvl5pPr>
            <a:lvl6pPr marL="2514600" indent="-228600" eaLnBrk="0" fontAlgn="base" hangingPunct="0">
              <a:spcBef>
                <a:spcPct val="0"/>
              </a:spcBef>
              <a:spcAft>
                <a:spcPct val="0"/>
              </a:spcAft>
              <a:defRPr sz="2400">
                <a:solidFill>
                  <a:schemeClr val="bg1"/>
                </a:solidFill>
                <a:latin typeface="Garamond" panose="02020404030301010803" pitchFamily="18" charset="0"/>
              </a:defRPr>
            </a:lvl6pPr>
            <a:lvl7pPr marL="2971800" indent="-228600" eaLnBrk="0" fontAlgn="base" hangingPunct="0">
              <a:spcBef>
                <a:spcPct val="0"/>
              </a:spcBef>
              <a:spcAft>
                <a:spcPct val="0"/>
              </a:spcAft>
              <a:defRPr sz="2400">
                <a:solidFill>
                  <a:schemeClr val="bg1"/>
                </a:solidFill>
                <a:latin typeface="Garamond" panose="02020404030301010803" pitchFamily="18" charset="0"/>
              </a:defRPr>
            </a:lvl7pPr>
            <a:lvl8pPr marL="3429000" indent="-228600" eaLnBrk="0" fontAlgn="base" hangingPunct="0">
              <a:spcBef>
                <a:spcPct val="0"/>
              </a:spcBef>
              <a:spcAft>
                <a:spcPct val="0"/>
              </a:spcAft>
              <a:defRPr sz="2400">
                <a:solidFill>
                  <a:schemeClr val="bg1"/>
                </a:solidFill>
                <a:latin typeface="Garamond" panose="02020404030301010803" pitchFamily="18" charset="0"/>
              </a:defRPr>
            </a:lvl8pPr>
            <a:lvl9pPr marL="3886200" indent="-228600" eaLnBrk="0" fontAlgn="base" hangingPunct="0">
              <a:spcBef>
                <a:spcPct val="0"/>
              </a:spcBef>
              <a:spcAft>
                <a:spcPct val="0"/>
              </a:spcAft>
              <a:defRPr sz="2400">
                <a:solidFill>
                  <a:schemeClr val="bg1"/>
                </a:solidFill>
                <a:latin typeface="Garamond" panose="02020404030301010803" pitchFamily="18"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4A29DBCC-0C24-48B3-9513-1C3F4A2C5E90}" type="slidenum">
              <a:rPr kumimoji="0" lang="en-US" altLang="en-US" sz="1300" b="0" i="0" u="none" strike="noStrike" kern="1200" cap="none" spc="0" normalizeH="0" baseline="0" noProof="0" smtClean="0">
                <a:ln>
                  <a:noFill/>
                </a:ln>
                <a:solidFill>
                  <a:srgbClr val="FFFFFF"/>
                </a:solidFill>
                <a:effectLst/>
                <a:uLnTx/>
                <a:uFillTx/>
                <a:latin typeface="Garamond" panose="02020404030301010803" pitchFamily="18"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3</a:t>
            </a:fld>
            <a:endParaRPr kumimoji="0" lang="en-US" altLang="en-US" sz="1300" b="0" i="0" u="none" strike="noStrike" kern="1200" cap="none" spc="0" normalizeH="0" baseline="0" noProof="0">
              <a:ln>
                <a:noFill/>
              </a:ln>
              <a:solidFill>
                <a:srgbClr val="FFFFFF"/>
              </a:solidFill>
              <a:effectLst/>
              <a:uLnTx/>
              <a:uFillTx/>
              <a:latin typeface="Garamond" panose="02020404030301010803" pitchFamily="18" charset="0"/>
              <a:ea typeface="+mn-ea"/>
              <a:cs typeface="+mn-cs"/>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pPr>
              <a:defRPr/>
            </a:pPr>
            <a:fld id="{50D16C38-C8DC-400E-9176-5082E953C2C0}" type="slidenum">
              <a:rPr lang="it-IT" altLang="it-IT" smtClean="0"/>
              <a:pPr>
                <a:defRPr/>
              </a:pPr>
              <a:t>25</a:t>
            </a:fld>
            <a:endParaRPr lang="it-IT" altLang="it-IT"/>
          </a:p>
        </p:txBody>
      </p:sp>
    </p:spTree>
    <p:extLst>
      <p:ext uri="{BB962C8B-B14F-4D97-AF65-F5344CB8AC3E}">
        <p14:creationId xmlns:p14="http://schemas.microsoft.com/office/powerpoint/2010/main" val="373089824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50D16C38-C8DC-400E-9176-5082E953C2C0}" type="slidenum">
              <a:rPr kumimoji="0" lang="it-IT" altLang="it-IT" sz="1300" b="0" i="0" u="none" strike="noStrike" kern="1200" cap="none" spc="0" normalizeH="0" baseline="0" noProof="0" smtClean="0">
                <a:ln>
                  <a:noFill/>
                </a:ln>
                <a:solidFill>
                  <a:srgbClr val="FFFFFF"/>
                </a:solidFill>
                <a:effectLst/>
                <a:uLnTx/>
                <a:uFillTx/>
                <a:latin typeface="Garamond" panose="02020404030301010803" pitchFamily="18"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26</a:t>
            </a:fld>
            <a:endParaRPr kumimoji="0" lang="it-IT" altLang="it-IT" sz="1300" b="0" i="0" u="none" strike="noStrike" kern="1200" cap="none" spc="0" normalizeH="0" baseline="0" noProof="0">
              <a:ln>
                <a:noFill/>
              </a:ln>
              <a:solidFill>
                <a:srgbClr val="FFFFFF"/>
              </a:solidFill>
              <a:effectLst/>
              <a:uLnTx/>
              <a:uFillTx/>
              <a:latin typeface="Garamond" panose="02020404030301010803" pitchFamily="18" charset="0"/>
              <a:ea typeface="+mn-ea"/>
              <a:cs typeface="+mn-cs"/>
            </a:endParaRPr>
          </a:p>
        </p:txBody>
      </p:sp>
    </p:spTree>
    <p:extLst>
      <p:ext uri="{BB962C8B-B14F-4D97-AF65-F5344CB8AC3E}">
        <p14:creationId xmlns:p14="http://schemas.microsoft.com/office/powerpoint/2010/main" val="289804725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4658" name="Segnaposto immagine diapositiva 1">
            <a:extLst>
              <a:ext uri="{FF2B5EF4-FFF2-40B4-BE49-F238E27FC236}">
                <a16:creationId xmlns:a16="http://schemas.microsoft.com/office/drawing/2014/main" id="{61F941AB-130A-45B0-BC8C-A0DCDD96700B}"/>
              </a:ext>
            </a:extLst>
          </p:cNvPr>
          <p:cNvSpPr>
            <a:spLocks noGrp="1" noRot="1" noChangeAspect="1" noChangeArrowheads="1" noTextEdit="1"/>
          </p:cNvSpPr>
          <p:nvPr>
            <p:ph type="sldImg"/>
          </p:nvPr>
        </p:nvSpPr>
        <p:spPr>
          <a:xfrm>
            <a:off x="1371600" y="1143000"/>
            <a:ext cx="4114800" cy="3086100"/>
          </a:xfrm>
          <a:ln/>
        </p:spPr>
      </p:sp>
      <p:sp>
        <p:nvSpPr>
          <p:cNvPr id="454659" name="Segnaposto note 2">
            <a:extLst>
              <a:ext uri="{FF2B5EF4-FFF2-40B4-BE49-F238E27FC236}">
                <a16:creationId xmlns:a16="http://schemas.microsoft.com/office/drawing/2014/main" id="{25B5D7BC-C01A-4B43-87B8-2C8DCEA62B26}"/>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z="1800" b="1">
                <a:latin typeface="TimesNewRomanPS-BoldMT"/>
              </a:rPr>
              <a:t>Abstract</a:t>
            </a:r>
          </a:p>
          <a:p>
            <a:r>
              <a:rPr lang="en-US" altLang="en-US" sz="1800" b="1">
                <a:latin typeface="TimesNewRomanPS-BoldMT"/>
              </a:rPr>
              <a:t>Rationale: </a:t>
            </a:r>
            <a:r>
              <a:rPr lang="en-US" altLang="en-US" sz="1800">
                <a:latin typeface="TimesNewRomanPSMT"/>
              </a:rPr>
              <a:t>Unilateral ligation of the pulmonary artery may induce lung injury through</a:t>
            </a:r>
          </a:p>
          <a:p>
            <a:r>
              <a:rPr lang="en-US" altLang="en-US" sz="1800">
                <a:latin typeface="TimesNewRomanPSMT"/>
              </a:rPr>
              <a:t>multiple mechanisms, which might be dampened by inhaled CO2.</a:t>
            </a:r>
          </a:p>
          <a:p>
            <a:r>
              <a:rPr lang="en-US" altLang="en-US" sz="1800" b="1">
                <a:latin typeface="TimesNewRomanPS-BoldMT"/>
              </a:rPr>
              <a:t>Objectives: </a:t>
            </a:r>
            <a:r>
              <a:rPr lang="en-US" altLang="en-US" sz="1800">
                <a:latin typeface="TimesNewRomanPSMT"/>
              </a:rPr>
              <a:t>To characterize bilateral lung injury due to unilateral ligation of pulmonary</a:t>
            </a:r>
          </a:p>
          <a:p>
            <a:r>
              <a:rPr lang="en-US" altLang="en-US" sz="1800">
                <a:latin typeface="TimesNewRomanPSMT"/>
              </a:rPr>
              <a:t>artery in healthy swine undergoing controlled mechanical ventilation and its prevention by</a:t>
            </a:r>
          </a:p>
          <a:p>
            <a:r>
              <a:rPr lang="en-US" altLang="en-US" sz="1800">
                <a:latin typeface="TimesNewRomanPSMT"/>
              </a:rPr>
              <a:t>5% CO2 inhalation. To investigate relevant pathophysiological mechanisms.</a:t>
            </a:r>
          </a:p>
          <a:p>
            <a:r>
              <a:rPr lang="en-US" altLang="en-US" sz="1800" b="1">
                <a:latin typeface="TimesNewRomanPS-BoldMT"/>
              </a:rPr>
              <a:t>Methods: </a:t>
            </a:r>
            <a:r>
              <a:rPr lang="en-US" altLang="en-US" sz="1800">
                <a:latin typeface="TimesNewRomanPSMT"/>
              </a:rPr>
              <a:t>Sixteen healthy pigs were allocated to surgical ligation of the left pulmonary artery</a:t>
            </a:r>
          </a:p>
          <a:p>
            <a:r>
              <a:rPr lang="en-US" altLang="en-US" sz="1800">
                <a:latin typeface="TimesNewRomanPSMT"/>
              </a:rPr>
              <a:t>(Ligation group), 7 to surgical ligation of the left pulmonary artery and inhalation of 5% CO2</a:t>
            </a:r>
          </a:p>
          <a:p>
            <a:r>
              <a:rPr lang="en-US" altLang="en-US" sz="1800">
                <a:latin typeface="TimesNewRomanPSMT"/>
              </a:rPr>
              <a:t>(Ligation + FiCO2 5%), and 6 to no intervention (No Ligation). Then, all animals received</a:t>
            </a:r>
          </a:p>
          <a:p>
            <a:r>
              <a:rPr lang="en-US" altLang="en-US" sz="1800">
                <a:latin typeface="TimesNewRomanPSMT"/>
              </a:rPr>
              <a:t>mechanical ventilation with tidal volume (Vt) 10 ml/Kg, positive end-expiratory pressure 5</a:t>
            </a:r>
          </a:p>
          <a:p>
            <a:r>
              <a:rPr lang="en-US" altLang="en-US" sz="1800">
                <a:latin typeface="TimesNewRomanPSMT"/>
              </a:rPr>
              <a:t>cmH2O, respiratory rate 25 bpm and FiO2 50% (±FiCO2 5%) for 48 hours or until</a:t>
            </a:r>
          </a:p>
          <a:p>
            <a:r>
              <a:rPr lang="en-US" altLang="en-US" sz="1800">
                <a:latin typeface="TimesNewRomanPSMT"/>
              </a:rPr>
              <a:t>development of severe lung injury.</a:t>
            </a:r>
          </a:p>
          <a:p>
            <a:r>
              <a:rPr lang="en-US" altLang="en-US" sz="1800" b="1">
                <a:latin typeface="TimesNewRomanPS-BoldMT"/>
              </a:rPr>
              <a:t>Measurements and main results: </a:t>
            </a:r>
            <a:r>
              <a:rPr lang="en-US" altLang="en-US" sz="1800">
                <a:latin typeface="TimesNewRomanPSMT"/>
              </a:rPr>
              <a:t>Histological, physiological and quantitative CT-scan data</a:t>
            </a:r>
          </a:p>
          <a:p>
            <a:r>
              <a:rPr lang="en-US" altLang="en-US" sz="1800">
                <a:latin typeface="TimesNewRomanPSMT"/>
              </a:rPr>
              <a:t>were compared between groups to characterize lung injury. Electrical impedance tomography</a:t>
            </a:r>
          </a:p>
          <a:p>
            <a:r>
              <a:rPr lang="en-US" altLang="en-US" sz="1800">
                <a:latin typeface="TimesNewRomanPSMT"/>
              </a:rPr>
              <a:t>and immunohistochemistry analysis were performed in a subset of animals to explore</a:t>
            </a:r>
          </a:p>
          <a:p>
            <a:r>
              <a:rPr lang="en-US" altLang="en-US" sz="1800">
                <a:latin typeface="TimesNewRomanPSMT"/>
              </a:rPr>
              <a:t>mechanisms of injury.</a:t>
            </a:r>
          </a:p>
          <a:p>
            <a:r>
              <a:rPr lang="en-US" altLang="en-US" sz="1800">
                <a:latin typeface="TimesNewRomanPSMT"/>
              </a:rPr>
              <a:t>Animals from the Ligation group developed bilateral lung injury as assessed by significantly</a:t>
            </a:r>
          </a:p>
          <a:p>
            <a:r>
              <a:rPr lang="en-US" altLang="en-US" sz="1800">
                <a:latin typeface="TimesNewRomanPSMT"/>
              </a:rPr>
              <a:t>higher histological score, larger increase in lung weight, poorer oxygenation, and worse</a:t>
            </a:r>
          </a:p>
          <a:p>
            <a:r>
              <a:rPr lang="en-US" altLang="en-US" sz="1800">
                <a:latin typeface="TimesNewRomanPSMT"/>
              </a:rPr>
              <a:t>respiratory mechanics in comparison to the Ligation + FiCO2 5% group.</a:t>
            </a:r>
          </a:p>
          <a:p>
            <a:r>
              <a:rPr lang="en-US" altLang="en-US" sz="1800">
                <a:latin typeface="TimesNewRomanPSMT"/>
              </a:rPr>
              <a:t>In the Ligation group, the right lung received larger fraction of Vt, and inflammation was</a:t>
            </a:r>
          </a:p>
          <a:p>
            <a:r>
              <a:rPr lang="en-US" altLang="en-US" sz="1800">
                <a:latin typeface="TimesNewRomanPSMT"/>
              </a:rPr>
              <a:t>more represented, while CO2 dampened both processes.</a:t>
            </a:r>
          </a:p>
          <a:p>
            <a:r>
              <a:rPr lang="en-US" altLang="en-US" sz="1800">
                <a:latin typeface="MyriadPro-Regular"/>
              </a:rPr>
              <a:t>Page 4 of 60</a:t>
            </a:r>
          </a:p>
          <a:p>
            <a:r>
              <a:rPr lang="en-US" altLang="en-US" sz="1800"/>
              <a:t>AJRCCM Articles in Press. Published July 12, 2021 as 10.1164/rccm.202101-0122OC</a:t>
            </a:r>
          </a:p>
          <a:p>
            <a:r>
              <a:rPr lang="en-US" altLang="en-US" sz="1800"/>
              <a:t>Copyright © 2021 by the American Thoracic Society</a:t>
            </a:r>
          </a:p>
          <a:p>
            <a:r>
              <a:rPr lang="en-US" altLang="en-US" sz="1800" b="1">
                <a:latin typeface="TimesNewRomanPS-BoldMT"/>
              </a:rPr>
              <a:t>Conclusions: </a:t>
            </a:r>
            <a:r>
              <a:rPr lang="en-US" altLang="en-US" sz="1800">
                <a:latin typeface="TimesNewRomanPSMT"/>
              </a:rPr>
              <a:t>Mechanical ventilation induces bilateral lung injury within 48 hours in healthy</a:t>
            </a:r>
          </a:p>
          <a:p>
            <a:r>
              <a:rPr lang="en-US" altLang="en-US" sz="1800">
                <a:latin typeface="TimesNewRomanPSMT"/>
              </a:rPr>
              <a:t>pigs undergoing left pulmonary artery ligation. Inhalation of 5% CO2 prevents injury, likely</a:t>
            </a:r>
          </a:p>
          <a:p>
            <a:r>
              <a:rPr lang="en-US" altLang="en-US" sz="1800">
                <a:latin typeface="TimesNewRomanPSMT"/>
              </a:rPr>
              <a:t>through decreased stress to the right lung and anti-inflammatory effects.</a:t>
            </a:r>
          </a:p>
          <a:p>
            <a:r>
              <a:rPr lang="en-US" altLang="en-US" sz="1800" b="1">
                <a:latin typeface="TimesNewRomanPS-BoldMT"/>
              </a:rPr>
              <a:t>Abstract word count: </a:t>
            </a:r>
            <a:r>
              <a:rPr lang="en-US" altLang="en-US" sz="1800">
                <a:latin typeface="TimesNewRomanPSMT"/>
              </a:rPr>
              <a:t>251</a:t>
            </a:r>
          </a:p>
          <a:p>
            <a:r>
              <a:rPr lang="en-US" altLang="en-US" sz="1800" b="1">
                <a:latin typeface="TimesNewRomanPS-BoldMT"/>
              </a:rPr>
              <a:t>Key words: </a:t>
            </a:r>
            <a:r>
              <a:rPr lang="en-US" altLang="en-US" sz="1800">
                <a:latin typeface="TimesNewRomanPSMT"/>
              </a:rPr>
              <a:t>VILI, pulmonary perfusion, CO2 inhalation, therapeutic hypercapnia</a:t>
            </a:r>
            <a:endParaRPr lang="en-US" altLang="en-US"/>
          </a:p>
        </p:txBody>
      </p:sp>
      <p:sp>
        <p:nvSpPr>
          <p:cNvPr id="454660" name="Segnaposto numero diapositiva 3">
            <a:extLst>
              <a:ext uri="{FF2B5EF4-FFF2-40B4-BE49-F238E27FC236}">
                <a16:creationId xmlns:a16="http://schemas.microsoft.com/office/drawing/2014/main" id="{B3700684-7256-44C1-A69A-AEB64E38A7CE}"/>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bg1"/>
                </a:solidFill>
                <a:latin typeface="Garamond" panose="02020404030301010803" pitchFamily="18" charset="0"/>
              </a:defRPr>
            </a:lvl1pPr>
            <a:lvl2pPr marL="742950" indent="-285750">
              <a:defRPr sz="2400">
                <a:solidFill>
                  <a:schemeClr val="bg1"/>
                </a:solidFill>
                <a:latin typeface="Garamond" panose="02020404030301010803" pitchFamily="18" charset="0"/>
              </a:defRPr>
            </a:lvl2pPr>
            <a:lvl3pPr marL="1143000" indent="-228600">
              <a:defRPr sz="2400">
                <a:solidFill>
                  <a:schemeClr val="bg1"/>
                </a:solidFill>
                <a:latin typeface="Garamond" panose="02020404030301010803" pitchFamily="18" charset="0"/>
              </a:defRPr>
            </a:lvl3pPr>
            <a:lvl4pPr marL="1600200" indent="-228600">
              <a:defRPr sz="2400">
                <a:solidFill>
                  <a:schemeClr val="bg1"/>
                </a:solidFill>
                <a:latin typeface="Garamond" panose="02020404030301010803" pitchFamily="18" charset="0"/>
              </a:defRPr>
            </a:lvl4pPr>
            <a:lvl5pPr marL="2057400" indent="-228600">
              <a:defRPr sz="2400">
                <a:solidFill>
                  <a:schemeClr val="bg1"/>
                </a:solidFill>
                <a:latin typeface="Garamond" panose="02020404030301010803" pitchFamily="18" charset="0"/>
              </a:defRPr>
            </a:lvl5pPr>
            <a:lvl6pPr marL="2514600" indent="-228600" eaLnBrk="0" fontAlgn="base" hangingPunct="0">
              <a:spcBef>
                <a:spcPct val="0"/>
              </a:spcBef>
              <a:spcAft>
                <a:spcPct val="0"/>
              </a:spcAft>
              <a:defRPr sz="2400">
                <a:solidFill>
                  <a:schemeClr val="bg1"/>
                </a:solidFill>
                <a:latin typeface="Garamond" panose="02020404030301010803" pitchFamily="18" charset="0"/>
              </a:defRPr>
            </a:lvl6pPr>
            <a:lvl7pPr marL="2971800" indent="-228600" eaLnBrk="0" fontAlgn="base" hangingPunct="0">
              <a:spcBef>
                <a:spcPct val="0"/>
              </a:spcBef>
              <a:spcAft>
                <a:spcPct val="0"/>
              </a:spcAft>
              <a:defRPr sz="2400">
                <a:solidFill>
                  <a:schemeClr val="bg1"/>
                </a:solidFill>
                <a:latin typeface="Garamond" panose="02020404030301010803" pitchFamily="18" charset="0"/>
              </a:defRPr>
            </a:lvl7pPr>
            <a:lvl8pPr marL="3429000" indent="-228600" eaLnBrk="0" fontAlgn="base" hangingPunct="0">
              <a:spcBef>
                <a:spcPct val="0"/>
              </a:spcBef>
              <a:spcAft>
                <a:spcPct val="0"/>
              </a:spcAft>
              <a:defRPr sz="2400">
                <a:solidFill>
                  <a:schemeClr val="bg1"/>
                </a:solidFill>
                <a:latin typeface="Garamond" panose="02020404030301010803" pitchFamily="18" charset="0"/>
              </a:defRPr>
            </a:lvl8pPr>
            <a:lvl9pPr marL="3886200" indent="-228600" eaLnBrk="0" fontAlgn="base" hangingPunct="0">
              <a:spcBef>
                <a:spcPct val="0"/>
              </a:spcBef>
              <a:spcAft>
                <a:spcPct val="0"/>
              </a:spcAft>
              <a:defRPr sz="2400">
                <a:solidFill>
                  <a:schemeClr val="bg1"/>
                </a:solidFill>
                <a:latin typeface="Garamond" panose="02020404030301010803" pitchFamily="18"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203F5314-35CA-4AA3-834C-E55FCB873A42}" type="slidenum">
              <a:rPr kumimoji="0" lang="en-US" altLang="en-US" sz="1200" b="0" i="0" u="none" strike="noStrike" kern="1200" cap="none" spc="0" normalizeH="0" baseline="0" noProof="0" smtClean="0">
                <a:ln>
                  <a:noFill/>
                </a:ln>
                <a:solidFill>
                  <a:srgbClr val="000000"/>
                </a:solidFill>
                <a:effectLst/>
                <a:uLnTx/>
                <a:uFillTx/>
                <a:latin typeface="Calibri" panose="020F050202020403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39</a:t>
            </a:fld>
            <a:endParaRPr kumimoji="0" lang="en-US" altLang="en-US" sz="1200" b="0" i="0" u="none" strike="noStrike" kern="1200" cap="none" spc="0" normalizeH="0" baseline="0" noProof="0">
              <a:ln>
                <a:noFill/>
              </a:ln>
              <a:solidFill>
                <a:srgbClr val="000000"/>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77020240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a:xfrm>
            <a:off x="1371600" y="1143000"/>
            <a:ext cx="4114800" cy="3086100"/>
          </a:xfrm>
        </p:spPr>
      </p:sp>
      <p:sp>
        <p:nvSpPr>
          <p:cNvPr id="3" name="Segnaposto note 2"/>
          <p:cNvSpPr>
            <a:spLocks noGrp="1"/>
          </p:cNvSpPr>
          <p:nvPr>
            <p:ph type="body" idx="1"/>
          </p:nvPr>
        </p:nvSpPr>
        <p:spPr/>
        <p:txBody>
          <a:bodyPr/>
          <a:lstStyle/>
          <a:p>
            <a:pPr algn="l"/>
            <a:r>
              <a:rPr lang="en-US" sz="1800" b="1" i="0" u="none" strike="noStrike" baseline="0" dirty="0">
                <a:latin typeface="TimesNewRomanPS-BoldMT"/>
              </a:rPr>
              <a:t>Abstract</a:t>
            </a:r>
          </a:p>
          <a:p>
            <a:pPr algn="l"/>
            <a:r>
              <a:rPr lang="en-US" sz="1800" b="1" i="0" u="none" strike="noStrike" baseline="0" dirty="0">
                <a:latin typeface="TimesNewRomanPS-BoldMT"/>
              </a:rPr>
              <a:t>Rationale: </a:t>
            </a:r>
            <a:r>
              <a:rPr lang="en-US" sz="1800" b="0" i="0" u="none" strike="noStrike" baseline="0" dirty="0">
                <a:latin typeface="TimesNewRomanPSMT"/>
              </a:rPr>
              <a:t>Unilateral ligation of the pulmonary artery may induce lung injury through</a:t>
            </a:r>
          </a:p>
          <a:p>
            <a:pPr algn="l"/>
            <a:r>
              <a:rPr lang="en-US" sz="1800" b="0" i="0" u="none" strike="noStrike" baseline="0" dirty="0">
                <a:latin typeface="TimesNewRomanPSMT"/>
              </a:rPr>
              <a:t>multiple mechanisms, which might be dampened by inhaled CO2.</a:t>
            </a:r>
          </a:p>
          <a:p>
            <a:pPr algn="l"/>
            <a:r>
              <a:rPr lang="en-US" sz="1800" b="1" i="0" u="none" strike="noStrike" baseline="0" dirty="0">
                <a:latin typeface="TimesNewRomanPS-BoldMT"/>
              </a:rPr>
              <a:t>Objectives: </a:t>
            </a:r>
            <a:r>
              <a:rPr lang="en-US" sz="1800" b="0" i="0" u="none" strike="noStrike" baseline="0" dirty="0">
                <a:latin typeface="TimesNewRomanPSMT"/>
              </a:rPr>
              <a:t>To characterize bilateral lung injury due to unilateral ligation of pulmonary</a:t>
            </a:r>
          </a:p>
          <a:p>
            <a:pPr algn="l"/>
            <a:r>
              <a:rPr lang="en-US" sz="1800" b="0" i="0" u="none" strike="noStrike" baseline="0" dirty="0">
                <a:latin typeface="TimesNewRomanPSMT"/>
              </a:rPr>
              <a:t>artery in healthy swine undergoing controlled mechanical ventilation and its prevention by</a:t>
            </a:r>
          </a:p>
          <a:p>
            <a:pPr algn="l"/>
            <a:r>
              <a:rPr lang="en-US" sz="1800" b="0" i="0" u="none" strike="noStrike" baseline="0" dirty="0">
                <a:latin typeface="TimesNewRomanPSMT"/>
              </a:rPr>
              <a:t>5% CO2 inhalation. To investigate relevant pathophysiological mechanisms.</a:t>
            </a:r>
          </a:p>
          <a:p>
            <a:pPr algn="l"/>
            <a:r>
              <a:rPr lang="en-US" sz="1800" b="1" i="0" u="none" strike="noStrike" baseline="0" dirty="0">
                <a:latin typeface="TimesNewRomanPS-BoldMT"/>
              </a:rPr>
              <a:t>Methods: </a:t>
            </a:r>
            <a:r>
              <a:rPr lang="en-US" sz="1800" b="0" i="0" u="none" strike="noStrike" baseline="0" dirty="0">
                <a:latin typeface="TimesNewRomanPSMT"/>
              </a:rPr>
              <a:t>Sixteen healthy pigs were allocated to surgical ligation of the left pulmonary artery</a:t>
            </a:r>
          </a:p>
          <a:p>
            <a:pPr algn="l"/>
            <a:r>
              <a:rPr lang="en-US" sz="1800" b="0" i="0" u="none" strike="noStrike" baseline="0" dirty="0">
                <a:latin typeface="TimesNewRomanPSMT"/>
              </a:rPr>
              <a:t>(Ligation group), 7 to surgical ligation of the left pulmonary artery and inhalation of 5% CO2</a:t>
            </a:r>
          </a:p>
          <a:p>
            <a:pPr algn="l"/>
            <a:r>
              <a:rPr lang="en-US" sz="1800" b="0" i="0" u="none" strike="noStrike" baseline="0" dirty="0">
                <a:latin typeface="TimesNewRomanPSMT"/>
              </a:rPr>
              <a:t>(Ligation + FiCO2 5%), and 6 to no intervention (No Ligation). Then, all animals received</a:t>
            </a:r>
          </a:p>
          <a:p>
            <a:pPr algn="l"/>
            <a:r>
              <a:rPr lang="en-US" sz="1800" b="0" i="0" u="none" strike="noStrike" baseline="0" dirty="0">
                <a:latin typeface="TimesNewRomanPSMT"/>
              </a:rPr>
              <a:t>mechanical ventilation with tidal volume (Vt) 10 ml/Kg, positive end-expiratory pressure 5</a:t>
            </a:r>
          </a:p>
          <a:p>
            <a:pPr algn="l"/>
            <a:r>
              <a:rPr lang="en-US" sz="1800" b="0" i="0" u="none" strike="noStrike" baseline="0" dirty="0">
                <a:latin typeface="TimesNewRomanPSMT"/>
              </a:rPr>
              <a:t>cmH2O, respiratory rate 25 bpm and FiO2 50% (±FiCO2 5%) for 48 hours or until</a:t>
            </a:r>
          </a:p>
          <a:p>
            <a:pPr algn="l"/>
            <a:r>
              <a:rPr lang="en-US" sz="1800" b="0" i="0" u="none" strike="noStrike" baseline="0" dirty="0">
                <a:latin typeface="TimesNewRomanPSMT"/>
              </a:rPr>
              <a:t>development of severe lung injury.</a:t>
            </a:r>
          </a:p>
          <a:p>
            <a:pPr algn="l"/>
            <a:r>
              <a:rPr lang="en-US" sz="1800" b="1" i="0" u="none" strike="noStrike" baseline="0" dirty="0">
                <a:latin typeface="TimesNewRomanPS-BoldMT"/>
              </a:rPr>
              <a:t>Measurements and main results: </a:t>
            </a:r>
            <a:r>
              <a:rPr lang="en-US" sz="1800" b="0" i="0" u="none" strike="noStrike" baseline="0" dirty="0">
                <a:latin typeface="TimesNewRomanPSMT"/>
              </a:rPr>
              <a:t>Histological, physiological and quantitative CT-scan data</a:t>
            </a:r>
          </a:p>
          <a:p>
            <a:pPr algn="l"/>
            <a:r>
              <a:rPr lang="en-US" sz="1800" b="0" i="0" u="none" strike="noStrike" baseline="0" dirty="0">
                <a:latin typeface="TimesNewRomanPSMT"/>
              </a:rPr>
              <a:t>were compared between groups to characterize lung injury. Electrical impedance tomography</a:t>
            </a:r>
          </a:p>
          <a:p>
            <a:pPr algn="l"/>
            <a:r>
              <a:rPr lang="en-US" sz="1800" b="0" i="0" u="none" strike="noStrike" baseline="0" dirty="0">
                <a:latin typeface="TimesNewRomanPSMT"/>
              </a:rPr>
              <a:t>and immunohistochemistry analysis were performed in a subset of animals to explore</a:t>
            </a:r>
          </a:p>
          <a:p>
            <a:pPr algn="l"/>
            <a:r>
              <a:rPr lang="en-US" sz="1800" b="0" i="0" u="none" strike="noStrike" baseline="0" dirty="0">
                <a:latin typeface="TimesNewRomanPSMT"/>
              </a:rPr>
              <a:t>mechanisms of injury.</a:t>
            </a:r>
          </a:p>
          <a:p>
            <a:pPr algn="l"/>
            <a:r>
              <a:rPr lang="en-US" sz="1800" b="0" i="0" u="none" strike="noStrike" baseline="0" dirty="0">
                <a:latin typeface="TimesNewRomanPSMT"/>
              </a:rPr>
              <a:t>Animals from the Ligation group developed bilateral lung injury as assessed by significantly</a:t>
            </a:r>
          </a:p>
          <a:p>
            <a:pPr algn="l"/>
            <a:r>
              <a:rPr lang="en-US" sz="1800" b="0" i="0" u="none" strike="noStrike" baseline="0" dirty="0">
                <a:latin typeface="TimesNewRomanPSMT"/>
              </a:rPr>
              <a:t>higher histological score, larger increase in lung weight, poorer oxygenation, and worse</a:t>
            </a:r>
          </a:p>
          <a:p>
            <a:pPr algn="l"/>
            <a:r>
              <a:rPr lang="en-US" sz="1800" b="0" i="0" u="none" strike="noStrike" baseline="0" dirty="0">
                <a:latin typeface="TimesNewRomanPSMT"/>
              </a:rPr>
              <a:t>respiratory mechanics in comparison to the Ligation + FiCO2 5% group.</a:t>
            </a:r>
          </a:p>
          <a:p>
            <a:pPr algn="l"/>
            <a:r>
              <a:rPr lang="en-US" sz="1800" b="0" i="0" u="none" strike="noStrike" baseline="0" dirty="0">
                <a:latin typeface="TimesNewRomanPSMT"/>
              </a:rPr>
              <a:t>In the Ligation group, the right lung received larger fraction of Vt, and inflammation was</a:t>
            </a:r>
          </a:p>
          <a:p>
            <a:pPr algn="l"/>
            <a:r>
              <a:rPr lang="en-US" sz="1800" b="0" i="0" u="none" strike="noStrike" baseline="0" dirty="0">
                <a:latin typeface="TimesNewRomanPSMT"/>
              </a:rPr>
              <a:t>more represented, while CO2 dampened both processes.</a:t>
            </a:r>
          </a:p>
          <a:p>
            <a:pPr algn="l"/>
            <a:r>
              <a:rPr lang="en-US" sz="1800" b="0" i="0" u="none" strike="noStrike" baseline="0" dirty="0">
                <a:latin typeface="MyriadPro-Regular"/>
              </a:rPr>
              <a:t>Page 4 of 60</a:t>
            </a:r>
          </a:p>
          <a:p>
            <a:pPr algn="l"/>
            <a:r>
              <a:rPr lang="en-US" sz="1800" b="0" i="0" u="none" strike="noStrike" baseline="0" dirty="0">
                <a:latin typeface="Times New Roman" panose="02020603050405020304" pitchFamily="18" charset="0"/>
              </a:rPr>
              <a:t>AJRCCM Articles in Press. Published July 12, 2021 as 10.1164/rccm.202101-0122OC</a:t>
            </a:r>
          </a:p>
          <a:p>
            <a:pPr algn="l"/>
            <a:r>
              <a:rPr lang="en-US" sz="1800" b="0" i="0" u="none" strike="noStrike" baseline="0" dirty="0">
                <a:latin typeface="Times New Roman" panose="02020603050405020304" pitchFamily="18" charset="0"/>
              </a:rPr>
              <a:t>Copyright © 2021 by the American Thoracic Society</a:t>
            </a:r>
          </a:p>
          <a:p>
            <a:pPr algn="l"/>
            <a:r>
              <a:rPr lang="en-US" sz="1800" b="1" i="0" u="none" strike="noStrike" baseline="0" dirty="0">
                <a:latin typeface="TimesNewRomanPS-BoldMT"/>
              </a:rPr>
              <a:t>Conclusions: </a:t>
            </a:r>
            <a:r>
              <a:rPr lang="en-US" sz="1800" b="0" i="0" u="none" strike="noStrike" baseline="0" dirty="0">
                <a:latin typeface="TimesNewRomanPSMT"/>
              </a:rPr>
              <a:t>Mechanical ventilation induces bilateral lung injury within 48 hours in healthy</a:t>
            </a:r>
          </a:p>
          <a:p>
            <a:pPr algn="l"/>
            <a:r>
              <a:rPr lang="en-US" sz="1800" b="0" i="0" u="none" strike="noStrike" baseline="0" dirty="0">
                <a:latin typeface="TimesNewRomanPSMT"/>
              </a:rPr>
              <a:t>pigs undergoing left pulmonary artery ligation. Inhalation of 5% CO2 prevents injury, likely</a:t>
            </a:r>
          </a:p>
          <a:p>
            <a:pPr algn="l"/>
            <a:r>
              <a:rPr lang="en-US" sz="1800" b="0" i="0" u="none" strike="noStrike" baseline="0" dirty="0">
                <a:latin typeface="TimesNewRomanPSMT"/>
              </a:rPr>
              <a:t>through decreased stress to the right lung and anti-inflammatory effects.</a:t>
            </a:r>
          </a:p>
          <a:p>
            <a:pPr algn="l"/>
            <a:r>
              <a:rPr lang="en-US" sz="1800" b="1" i="0" u="none" strike="noStrike" baseline="0" dirty="0">
                <a:latin typeface="TimesNewRomanPS-BoldMT"/>
              </a:rPr>
              <a:t>Abstract word count: </a:t>
            </a:r>
            <a:r>
              <a:rPr lang="en-US" sz="1800" b="0" i="0" u="none" strike="noStrike" baseline="0" dirty="0">
                <a:latin typeface="TimesNewRomanPSMT"/>
              </a:rPr>
              <a:t>251</a:t>
            </a:r>
          </a:p>
          <a:p>
            <a:pPr algn="l"/>
            <a:r>
              <a:rPr lang="en-US" sz="1800" b="1" i="0" u="none" strike="noStrike" baseline="0" dirty="0">
                <a:latin typeface="TimesNewRomanPS-BoldMT"/>
              </a:rPr>
              <a:t>Key words: </a:t>
            </a:r>
            <a:r>
              <a:rPr lang="en-US" sz="1800" b="0" i="0" u="none" strike="noStrike" baseline="0" dirty="0">
                <a:latin typeface="TimesNewRomanPSMT"/>
              </a:rPr>
              <a:t>VILI, pulmonary perfusion, CO2 inhalation, therapeutic hypercapnia</a:t>
            </a:r>
            <a:endParaRPr lang="en-US" dirty="0"/>
          </a:p>
        </p:txBody>
      </p:sp>
      <p:sp>
        <p:nvSpPr>
          <p:cNvPr id="4" name="Segnaposto numero diapositiva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9A1336C-D0C5-4345-A5C5-6080A26D7F0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9938747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a:xfrm>
            <a:off x="1371600" y="1143000"/>
            <a:ext cx="4114800" cy="3086100"/>
          </a:xfrm>
        </p:spPr>
      </p:sp>
      <p:sp>
        <p:nvSpPr>
          <p:cNvPr id="3" name="Segnaposto note 2"/>
          <p:cNvSpPr>
            <a:spLocks noGrp="1"/>
          </p:cNvSpPr>
          <p:nvPr>
            <p:ph type="body" idx="1"/>
          </p:nvPr>
        </p:nvSpPr>
        <p:spPr/>
        <p:txBody>
          <a:bodyPr/>
          <a:lstStyle/>
          <a:p>
            <a:pPr algn="l"/>
            <a:r>
              <a:rPr lang="en-US" sz="1800" b="1" i="0" u="none" strike="noStrike" baseline="0" dirty="0">
                <a:latin typeface="TimesNewRomanPS-BoldMT"/>
              </a:rPr>
              <a:t>Abstract</a:t>
            </a:r>
          </a:p>
          <a:p>
            <a:pPr algn="l"/>
            <a:r>
              <a:rPr lang="en-US" sz="1800" b="1" i="0" u="none" strike="noStrike" baseline="0" dirty="0">
                <a:latin typeface="TimesNewRomanPS-BoldMT"/>
              </a:rPr>
              <a:t>Rationale: </a:t>
            </a:r>
            <a:r>
              <a:rPr lang="en-US" sz="1800" b="0" i="0" u="none" strike="noStrike" baseline="0" dirty="0">
                <a:latin typeface="TimesNewRomanPSMT"/>
              </a:rPr>
              <a:t>Unilateral ligation of the pulmonary artery may induce lung injury through</a:t>
            </a:r>
          </a:p>
          <a:p>
            <a:pPr algn="l"/>
            <a:r>
              <a:rPr lang="en-US" sz="1800" b="0" i="0" u="none" strike="noStrike" baseline="0" dirty="0">
                <a:latin typeface="TimesNewRomanPSMT"/>
              </a:rPr>
              <a:t>multiple mechanisms, which might be dampened by inhaled CO2.</a:t>
            </a:r>
          </a:p>
          <a:p>
            <a:pPr algn="l"/>
            <a:r>
              <a:rPr lang="en-US" sz="1800" b="1" i="0" u="none" strike="noStrike" baseline="0" dirty="0">
                <a:latin typeface="TimesNewRomanPS-BoldMT"/>
              </a:rPr>
              <a:t>Objectives: </a:t>
            </a:r>
            <a:r>
              <a:rPr lang="en-US" sz="1800" b="0" i="0" u="none" strike="noStrike" baseline="0" dirty="0">
                <a:latin typeface="TimesNewRomanPSMT"/>
              </a:rPr>
              <a:t>To characterize bilateral lung injury due to unilateral ligation of pulmonary</a:t>
            </a:r>
          </a:p>
          <a:p>
            <a:pPr algn="l"/>
            <a:r>
              <a:rPr lang="en-US" sz="1800" b="0" i="0" u="none" strike="noStrike" baseline="0" dirty="0">
                <a:latin typeface="TimesNewRomanPSMT"/>
              </a:rPr>
              <a:t>artery in healthy swine undergoing controlled mechanical ventilation and its prevention by</a:t>
            </a:r>
          </a:p>
          <a:p>
            <a:pPr algn="l"/>
            <a:r>
              <a:rPr lang="en-US" sz="1800" b="0" i="0" u="none" strike="noStrike" baseline="0" dirty="0">
                <a:latin typeface="TimesNewRomanPSMT"/>
              </a:rPr>
              <a:t>5% CO2 inhalation. To investigate relevant pathophysiological mechanisms.</a:t>
            </a:r>
          </a:p>
          <a:p>
            <a:pPr algn="l"/>
            <a:r>
              <a:rPr lang="en-US" sz="1800" b="1" i="0" u="none" strike="noStrike" baseline="0" dirty="0">
                <a:latin typeface="TimesNewRomanPS-BoldMT"/>
              </a:rPr>
              <a:t>Methods: </a:t>
            </a:r>
            <a:r>
              <a:rPr lang="en-US" sz="1800" b="0" i="0" u="none" strike="noStrike" baseline="0" dirty="0">
                <a:latin typeface="TimesNewRomanPSMT"/>
              </a:rPr>
              <a:t>Sixteen healthy pigs were allocated to surgical ligation of the left pulmonary artery</a:t>
            </a:r>
          </a:p>
          <a:p>
            <a:pPr algn="l"/>
            <a:r>
              <a:rPr lang="en-US" sz="1800" b="0" i="0" u="none" strike="noStrike" baseline="0" dirty="0">
                <a:latin typeface="TimesNewRomanPSMT"/>
              </a:rPr>
              <a:t>(Ligation group), 7 to surgical ligation of the left pulmonary artery and inhalation of 5% CO2</a:t>
            </a:r>
          </a:p>
          <a:p>
            <a:pPr algn="l"/>
            <a:r>
              <a:rPr lang="en-US" sz="1800" b="0" i="0" u="none" strike="noStrike" baseline="0" dirty="0">
                <a:latin typeface="TimesNewRomanPSMT"/>
              </a:rPr>
              <a:t>(Ligation + FiCO2 5%), and 6 to no intervention (No Ligation). Then, all animals received</a:t>
            </a:r>
          </a:p>
          <a:p>
            <a:pPr algn="l"/>
            <a:r>
              <a:rPr lang="en-US" sz="1800" b="0" i="0" u="none" strike="noStrike" baseline="0" dirty="0">
                <a:latin typeface="TimesNewRomanPSMT"/>
              </a:rPr>
              <a:t>mechanical ventilation with tidal volume (Vt) 10 ml/Kg, positive end-expiratory pressure 5</a:t>
            </a:r>
          </a:p>
          <a:p>
            <a:pPr algn="l"/>
            <a:r>
              <a:rPr lang="en-US" sz="1800" b="0" i="0" u="none" strike="noStrike" baseline="0" dirty="0">
                <a:latin typeface="TimesNewRomanPSMT"/>
              </a:rPr>
              <a:t>cmH2O, respiratory rate 25 bpm and FiO2 50% (±FiCO2 5%) for 48 hours or until</a:t>
            </a:r>
          </a:p>
          <a:p>
            <a:pPr algn="l"/>
            <a:r>
              <a:rPr lang="en-US" sz="1800" b="0" i="0" u="none" strike="noStrike" baseline="0" dirty="0">
                <a:latin typeface="TimesNewRomanPSMT"/>
              </a:rPr>
              <a:t>development of severe lung injury.</a:t>
            </a:r>
          </a:p>
          <a:p>
            <a:pPr algn="l"/>
            <a:r>
              <a:rPr lang="en-US" sz="1800" b="1" i="0" u="none" strike="noStrike" baseline="0" dirty="0">
                <a:latin typeface="TimesNewRomanPS-BoldMT"/>
              </a:rPr>
              <a:t>Measurements and main results: </a:t>
            </a:r>
            <a:r>
              <a:rPr lang="en-US" sz="1800" b="0" i="0" u="none" strike="noStrike" baseline="0" dirty="0">
                <a:latin typeface="TimesNewRomanPSMT"/>
              </a:rPr>
              <a:t>Histological, physiological and quantitative CT-scan data</a:t>
            </a:r>
          </a:p>
          <a:p>
            <a:pPr algn="l"/>
            <a:r>
              <a:rPr lang="en-US" sz="1800" b="0" i="0" u="none" strike="noStrike" baseline="0" dirty="0">
                <a:latin typeface="TimesNewRomanPSMT"/>
              </a:rPr>
              <a:t>were compared between groups to characterize lung injury. Electrical impedance tomography</a:t>
            </a:r>
          </a:p>
          <a:p>
            <a:pPr algn="l"/>
            <a:r>
              <a:rPr lang="en-US" sz="1800" b="0" i="0" u="none" strike="noStrike" baseline="0" dirty="0">
                <a:latin typeface="TimesNewRomanPSMT"/>
              </a:rPr>
              <a:t>and immunohistochemistry analysis were performed in a subset of animals to explore</a:t>
            </a:r>
          </a:p>
          <a:p>
            <a:pPr algn="l"/>
            <a:r>
              <a:rPr lang="en-US" sz="1800" b="0" i="0" u="none" strike="noStrike" baseline="0" dirty="0">
                <a:latin typeface="TimesNewRomanPSMT"/>
              </a:rPr>
              <a:t>mechanisms of injury.</a:t>
            </a:r>
          </a:p>
          <a:p>
            <a:pPr algn="l"/>
            <a:r>
              <a:rPr lang="en-US" sz="1800" b="0" i="0" u="none" strike="noStrike" baseline="0" dirty="0">
                <a:latin typeface="TimesNewRomanPSMT"/>
              </a:rPr>
              <a:t>Animals from the Ligation group developed bilateral lung injury as assessed by significantly</a:t>
            </a:r>
          </a:p>
          <a:p>
            <a:pPr algn="l"/>
            <a:r>
              <a:rPr lang="en-US" sz="1800" b="0" i="0" u="none" strike="noStrike" baseline="0" dirty="0">
                <a:latin typeface="TimesNewRomanPSMT"/>
              </a:rPr>
              <a:t>higher histological score, larger increase in lung weight, poorer oxygenation, and worse</a:t>
            </a:r>
          </a:p>
          <a:p>
            <a:pPr algn="l"/>
            <a:r>
              <a:rPr lang="en-US" sz="1800" b="0" i="0" u="none" strike="noStrike" baseline="0" dirty="0">
                <a:latin typeface="TimesNewRomanPSMT"/>
              </a:rPr>
              <a:t>respiratory mechanics in comparison to the Ligation + FiCO2 5% group.</a:t>
            </a:r>
          </a:p>
          <a:p>
            <a:pPr algn="l"/>
            <a:r>
              <a:rPr lang="en-US" sz="1800" b="0" i="0" u="none" strike="noStrike" baseline="0" dirty="0">
                <a:latin typeface="TimesNewRomanPSMT"/>
              </a:rPr>
              <a:t>In the Ligation group, the right lung received larger fraction of Vt, and inflammation was</a:t>
            </a:r>
          </a:p>
          <a:p>
            <a:pPr algn="l"/>
            <a:r>
              <a:rPr lang="en-US" sz="1800" b="0" i="0" u="none" strike="noStrike" baseline="0" dirty="0">
                <a:latin typeface="TimesNewRomanPSMT"/>
              </a:rPr>
              <a:t>more represented, while CO2 dampened both processes.</a:t>
            </a:r>
          </a:p>
          <a:p>
            <a:pPr algn="l"/>
            <a:r>
              <a:rPr lang="en-US" sz="1800" b="0" i="0" u="none" strike="noStrike" baseline="0" dirty="0">
                <a:latin typeface="MyriadPro-Regular"/>
              </a:rPr>
              <a:t>Page 4 of 60</a:t>
            </a:r>
          </a:p>
          <a:p>
            <a:pPr algn="l"/>
            <a:r>
              <a:rPr lang="en-US" sz="1800" b="0" i="0" u="none" strike="noStrike" baseline="0" dirty="0">
                <a:latin typeface="Times New Roman" panose="02020603050405020304" pitchFamily="18" charset="0"/>
              </a:rPr>
              <a:t>AJRCCM Articles in Press. Published July 12, 2021 as 10.1164/rccm.202101-0122OC</a:t>
            </a:r>
          </a:p>
          <a:p>
            <a:pPr algn="l"/>
            <a:r>
              <a:rPr lang="en-US" sz="1800" b="0" i="0" u="none" strike="noStrike" baseline="0" dirty="0">
                <a:latin typeface="Times New Roman" panose="02020603050405020304" pitchFamily="18" charset="0"/>
              </a:rPr>
              <a:t>Copyright © 2021 by the American Thoracic Society</a:t>
            </a:r>
          </a:p>
          <a:p>
            <a:pPr algn="l"/>
            <a:r>
              <a:rPr lang="en-US" sz="1800" b="1" i="0" u="none" strike="noStrike" baseline="0" dirty="0">
                <a:latin typeface="TimesNewRomanPS-BoldMT"/>
              </a:rPr>
              <a:t>Conclusions: </a:t>
            </a:r>
            <a:r>
              <a:rPr lang="en-US" sz="1800" b="0" i="0" u="none" strike="noStrike" baseline="0" dirty="0">
                <a:latin typeface="TimesNewRomanPSMT"/>
              </a:rPr>
              <a:t>Mechanical ventilation induces bilateral lung injury within 48 hours in healthy</a:t>
            </a:r>
          </a:p>
          <a:p>
            <a:pPr algn="l"/>
            <a:r>
              <a:rPr lang="en-US" sz="1800" b="0" i="0" u="none" strike="noStrike" baseline="0" dirty="0">
                <a:latin typeface="TimesNewRomanPSMT"/>
              </a:rPr>
              <a:t>pigs undergoing left pulmonary artery ligation. Inhalation of 5% CO2 prevents injury, likely</a:t>
            </a:r>
          </a:p>
          <a:p>
            <a:pPr algn="l"/>
            <a:r>
              <a:rPr lang="en-US" sz="1800" b="0" i="0" u="none" strike="noStrike" baseline="0" dirty="0">
                <a:latin typeface="TimesNewRomanPSMT"/>
              </a:rPr>
              <a:t>through decreased stress to the right lung and anti-inflammatory effects.</a:t>
            </a:r>
          </a:p>
          <a:p>
            <a:pPr algn="l"/>
            <a:r>
              <a:rPr lang="en-US" sz="1800" b="1" i="0" u="none" strike="noStrike" baseline="0" dirty="0">
                <a:latin typeface="TimesNewRomanPS-BoldMT"/>
              </a:rPr>
              <a:t>Abstract word count: </a:t>
            </a:r>
            <a:r>
              <a:rPr lang="en-US" sz="1800" b="0" i="0" u="none" strike="noStrike" baseline="0" dirty="0">
                <a:latin typeface="TimesNewRomanPSMT"/>
              </a:rPr>
              <a:t>251</a:t>
            </a:r>
          </a:p>
          <a:p>
            <a:pPr algn="l"/>
            <a:r>
              <a:rPr lang="en-US" sz="1800" b="1" i="0" u="none" strike="noStrike" baseline="0" dirty="0">
                <a:latin typeface="TimesNewRomanPS-BoldMT"/>
              </a:rPr>
              <a:t>Key words: </a:t>
            </a:r>
            <a:r>
              <a:rPr lang="en-US" sz="1800" b="0" i="0" u="none" strike="noStrike" baseline="0" dirty="0">
                <a:latin typeface="TimesNewRomanPSMT"/>
              </a:rPr>
              <a:t>VILI, pulmonary perfusion, CO2 inhalation, therapeutic hypercapnia</a:t>
            </a:r>
            <a:endParaRPr lang="en-US" dirty="0"/>
          </a:p>
        </p:txBody>
      </p:sp>
      <p:sp>
        <p:nvSpPr>
          <p:cNvPr id="4" name="Segnaposto numero diapositiva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9A1336C-D0C5-4345-A5C5-6080A26D7F0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2554805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pPr>
              <a:defRPr/>
            </a:pPr>
            <a:fld id="{50D16C38-C8DC-400E-9176-5082E953C2C0}" type="slidenum">
              <a:rPr lang="it-IT" altLang="it-IT" smtClean="0"/>
              <a:pPr>
                <a:defRPr/>
              </a:pPr>
              <a:t>43</a:t>
            </a:fld>
            <a:endParaRPr lang="it-IT" altLang="it-IT"/>
          </a:p>
        </p:txBody>
      </p:sp>
    </p:spTree>
    <p:extLst>
      <p:ext uri="{BB962C8B-B14F-4D97-AF65-F5344CB8AC3E}">
        <p14:creationId xmlns:p14="http://schemas.microsoft.com/office/powerpoint/2010/main" val="42743053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pPr>
              <a:defRPr/>
            </a:pPr>
            <a:fld id="{50D16C38-C8DC-400E-9176-5082E953C2C0}" type="slidenum">
              <a:rPr lang="it-IT" altLang="it-IT" smtClean="0"/>
              <a:pPr>
                <a:defRPr/>
              </a:pPr>
              <a:t>44</a:t>
            </a:fld>
            <a:endParaRPr lang="it-IT" altLang="it-IT"/>
          </a:p>
        </p:txBody>
      </p:sp>
    </p:spTree>
    <p:extLst>
      <p:ext uri="{BB962C8B-B14F-4D97-AF65-F5344CB8AC3E}">
        <p14:creationId xmlns:p14="http://schemas.microsoft.com/office/powerpoint/2010/main" val="6087406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en-US"/>
          </a:p>
        </p:txBody>
      </p:sp>
      <p:sp>
        <p:nvSpPr>
          <p:cNvPr id="4" name="Segnaposto numero diapositiva 3"/>
          <p:cNvSpPr>
            <a:spLocks noGrp="1"/>
          </p:cNvSpPr>
          <p:nvPr>
            <p:ph type="sldNum" sz="quarter" idx="10"/>
          </p:nvPr>
        </p:nvSpPr>
        <p:spPr/>
        <p:txBody>
          <a:bodyPr/>
          <a:lstStyle/>
          <a:p>
            <a:fld id="{112DE9D0-2C07-45BC-94FD-24CF972AE23C}" type="slidenum">
              <a:rPr lang="en-US">
                <a:solidFill>
                  <a:prstClr val="black"/>
                </a:solidFill>
              </a:rPr>
              <a:pPr/>
              <a:t>4</a:t>
            </a:fld>
            <a:endParaRPr lang="en-US">
              <a:solidFill>
                <a:prstClr val="black"/>
              </a:solidFill>
            </a:endParaRPr>
          </a:p>
        </p:txBody>
      </p:sp>
    </p:spTree>
    <p:extLst>
      <p:ext uri="{BB962C8B-B14F-4D97-AF65-F5344CB8AC3E}">
        <p14:creationId xmlns:p14="http://schemas.microsoft.com/office/powerpoint/2010/main" val="404118368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pPr>
              <a:defRPr/>
            </a:pPr>
            <a:fld id="{50D16C38-C8DC-400E-9176-5082E953C2C0}" type="slidenum">
              <a:rPr lang="it-IT" altLang="it-IT" smtClean="0"/>
              <a:pPr>
                <a:defRPr/>
              </a:pPr>
              <a:t>7</a:t>
            </a:fld>
            <a:endParaRPr lang="it-IT" altLang="it-IT"/>
          </a:p>
        </p:txBody>
      </p:sp>
    </p:spTree>
    <p:extLst>
      <p:ext uri="{BB962C8B-B14F-4D97-AF65-F5344CB8AC3E}">
        <p14:creationId xmlns:p14="http://schemas.microsoft.com/office/powerpoint/2010/main" val="144388810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en-US"/>
          </a:p>
        </p:txBody>
      </p:sp>
      <p:sp>
        <p:nvSpPr>
          <p:cNvPr id="4" name="Segnaposto numero diapositiva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7DDCA897-1142-449F-8454-EB01358DB745}" type="slidenum">
              <a:rPr kumimoji="0" lang="en-US" sz="1300" b="0" i="0" u="none" strike="noStrike" kern="1200" cap="none" spc="0" normalizeH="0" baseline="0" noProof="0">
                <a:ln>
                  <a:noFill/>
                </a:ln>
                <a:solidFill>
                  <a:prstClr val="black"/>
                </a:solidFill>
                <a:effectLst/>
                <a:uLnTx/>
                <a:uFillTx/>
                <a:latin typeface="Garamond" panose="02020404030301010803" pitchFamily="18"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9</a:t>
            </a:fld>
            <a:endParaRPr kumimoji="0" lang="en-US" sz="1300" b="0" i="0" u="none" strike="noStrike" kern="1200" cap="none" spc="0" normalizeH="0" baseline="0" noProof="0">
              <a:ln>
                <a:noFill/>
              </a:ln>
              <a:solidFill>
                <a:prstClr val="black"/>
              </a:solidFill>
              <a:effectLst/>
              <a:uLnTx/>
              <a:uFillTx/>
              <a:latin typeface="Garamond" panose="02020404030301010803" pitchFamily="18" charset="0"/>
              <a:ea typeface="+mn-ea"/>
              <a:cs typeface="+mn-cs"/>
            </a:endParaRPr>
          </a:p>
        </p:txBody>
      </p:sp>
    </p:spTree>
    <p:extLst>
      <p:ext uri="{BB962C8B-B14F-4D97-AF65-F5344CB8AC3E}">
        <p14:creationId xmlns:p14="http://schemas.microsoft.com/office/powerpoint/2010/main" val="210025279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en-US"/>
          </a:p>
        </p:txBody>
      </p:sp>
      <p:sp>
        <p:nvSpPr>
          <p:cNvPr id="4" name="Segnaposto numero diapositiva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7DDCA897-1142-449F-8454-EB01358DB745}" type="slidenum">
              <a:rPr kumimoji="0" lang="en-US" sz="1300" b="0" i="0" u="none" strike="noStrike" kern="1200" cap="none" spc="0" normalizeH="0" baseline="0" noProof="0">
                <a:ln>
                  <a:noFill/>
                </a:ln>
                <a:solidFill>
                  <a:prstClr val="black"/>
                </a:solidFill>
                <a:effectLst/>
                <a:uLnTx/>
                <a:uFillTx/>
                <a:latin typeface="Garamond" panose="02020404030301010803" pitchFamily="18"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10</a:t>
            </a:fld>
            <a:endParaRPr kumimoji="0" lang="en-US" sz="1300" b="0" i="0" u="none" strike="noStrike" kern="1200" cap="none" spc="0" normalizeH="0" baseline="0" noProof="0">
              <a:ln>
                <a:noFill/>
              </a:ln>
              <a:solidFill>
                <a:prstClr val="black"/>
              </a:solidFill>
              <a:effectLst/>
              <a:uLnTx/>
              <a:uFillTx/>
              <a:latin typeface="Garamond" panose="02020404030301010803" pitchFamily="18" charset="0"/>
              <a:ea typeface="+mn-ea"/>
              <a:cs typeface="+mn-cs"/>
            </a:endParaRPr>
          </a:p>
        </p:txBody>
      </p:sp>
    </p:spTree>
    <p:extLst>
      <p:ext uri="{BB962C8B-B14F-4D97-AF65-F5344CB8AC3E}">
        <p14:creationId xmlns:p14="http://schemas.microsoft.com/office/powerpoint/2010/main" val="325124796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6658" name="Rectangle 7">
            <a:extLst>
              <a:ext uri="{FF2B5EF4-FFF2-40B4-BE49-F238E27FC236}">
                <a16:creationId xmlns:a16="http://schemas.microsoft.com/office/drawing/2014/main" id="{835AF7B3-7947-4621-B1B9-268E3685C6DC}"/>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bg1"/>
                </a:solidFill>
                <a:latin typeface="Garamond" panose="02020404030301010803" pitchFamily="18" charset="0"/>
              </a:defRPr>
            </a:lvl1pPr>
            <a:lvl2pPr marL="742950" indent="-285750">
              <a:defRPr sz="2400">
                <a:solidFill>
                  <a:schemeClr val="bg1"/>
                </a:solidFill>
                <a:latin typeface="Garamond" panose="02020404030301010803" pitchFamily="18" charset="0"/>
              </a:defRPr>
            </a:lvl2pPr>
            <a:lvl3pPr marL="1143000" indent="-228600">
              <a:defRPr sz="2400">
                <a:solidFill>
                  <a:schemeClr val="bg1"/>
                </a:solidFill>
                <a:latin typeface="Garamond" panose="02020404030301010803" pitchFamily="18" charset="0"/>
              </a:defRPr>
            </a:lvl3pPr>
            <a:lvl4pPr marL="1600200" indent="-228600">
              <a:defRPr sz="2400">
                <a:solidFill>
                  <a:schemeClr val="bg1"/>
                </a:solidFill>
                <a:latin typeface="Garamond" panose="02020404030301010803" pitchFamily="18" charset="0"/>
              </a:defRPr>
            </a:lvl4pPr>
            <a:lvl5pPr marL="2057400" indent="-228600">
              <a:defRPr sz="2400">
                <a:solidFill>
                  <a:schemeClr val="bg1"/>
                </a:solidFill>
                <a:latin typeface="Garamond" panose="02020404030301010803" pitchFamily="18" charset="0"/>
              </a:defRPr>
            </a:lvl5pPr>
            <a:lvl6pPr marL="2514600" indent="-228600" eaLnBrk="0" fontAlgn="base" hangingPunct="0">
              <a:spcBef>
                <a:spcPct val="0"/>
              </a:spcBef>
              <a:spcAft>
                <a:spcPct val="0"/>
              </a:spcAft>
              <a:defRPr sz="2400">
                <a:solidFill>
                  <a:schemeClr val="bg1"/>
                </a:solidFill>
                <a:latin typeface="Garamond" panose="02020404030301010803" pitchFamily="18" charset="0"/>
              </a:defRPr>
            </a:lvl6pPr>
            <a:lvl7pPr marL="2971800" indent="-228600" eaLnBrk="0" fontAlgn="base" hangingPunct="0">
              <a:spcBef>
                <a:spcPct val="0"/>
              </a:spcBef>
              <a:spcAft>
                <a:spcPct val="0"/>
              </a:spcAft>
              <a:defRPr sz="2400">
                <a:solidFill>
                  <a:schemeClr val="bg1"/>
                </a:solidFill>
                <a:latin typeface="Garamond" panose="02020404030301010803" pitchFamily="18" charset="0"/>
              </a:defRPr>
            </a:lvl7pPr>
            <a:lvl8pPr marL="3429000" indent="-228600" eaLnBrk="0" fontAlgn="base" hangingPunct="0">
              <a:spcBef>
                <a:spcPct val="0"/>
              </a:spcBef>
              <a:spcAft>
                <a:spcPct val="0"/>
              </a:spcAft>
              <a:defRPr sz="2400">
                <a:solidFill>
                  <a:schemeClr val="bg1"/>
                </a:solidFill>
                <a:latin typeface="Garamond" panose="02020404030301010803" pitchFamily="18" charset="0"/>
              </a:defRPr>
            </a:lvl8pPr>
            <a:lvl9pPr marL="3886200" indent="-228600" eaLnBrk="0" fontAlgn="base" hangingPunct="0">
              <a:spcBef>
                <a:spcPct val="0"/>
              </a:spcBef>
              <a:spcAft>
                <a:spcPct val="0"/>
              </a:spcAft>
              <a:defRPr sz="2400">
                <a:solidFill>
                  <a:schemeClr val="bg1"/>
                </a:solidFill>
                <a:latin typeface="Garamond" panose="02020404030301010803" pitchFamily="18"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4E104B7D-924C-4800-96DA-C6CD82197B56}" type="slidenum">
              <a:rPr kumimoji="0" lang="en-US" altLang="en-US" sz="1300" b="0" i="0" u="none" strike="noStrike" kern="1200" cap="none" spc="0" normalizeH="0" baseline="0" noProof="0" smtClean="0">
                <a:ln>
                  <a:noFill/>
                </a:ln>
                <a:solidFill>
                  <a:srgbClr val="000000"/>
                </a:solidFill>
                <a:effectLst/>
                <a:uLnTx/>
                <a:uFillTx/>
                <a:latin typeface="Garamond" panose="02020404030301010803" pitchFamily="18"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12</a:t>
            </a:fld>
            <a:endParaRPr kumimoji="0" lang="en-US" altLang="en-US" sz="1300" b="0" i="0" u="none" strike="noStrike" kern="1200" cap="none" spc="0" normalizeH="0" baseline="0" noProof="0">
              <a:ln>
                <a:noFill/>
              </a:ln>
              <a:solidFill>
                <a:srgbClr val="000000"/>
              </a:solidFill>
              <a:effectLst/>
              <a:uLnTx/>
              <a:uFillTx/>
              <a:latin typeface="Garamond" panose="02020404030301010803" pitchFamily="18" charset="0"/>
              <a:ea typeface="+mn-ea"/>
              <a:cs typeface="+mn-cs"/>
            </a:endParaRPr>
          </a:p>
        </p:txBody>
      </p:sp>
      <p:sp>
        <p:nvSpPr>
          <p:cNvPr id="326659" name="Rectangle 2">
            <a:extLst>
              <a:ext uri="{FF2B5EF4-FFF2-40B4-BE49-F238E27FC236}">
                <a16:creationId xmlns:a16="http://schemas.microsoft.com/office/drawing/2014/main" id="{EBB986E9-0557-43C5-B13B-379D9F73E371}"/>
              </a:ext>
            </a:extLst>
          </p:cNvPr>
          <p:cNvSpPr>
            <a:spLocks noGrp="1" noRot="1" noChangeAspect="1" noChangeArrowheads="1" noTextEdit="1"/>
          </p:cNvSpPr>
          <p:nvPr>
            <p:ph type="sldImg"/>
          </p:nvPr>
        </p:nvSpPr>
        <p:spPr>
          <a:ln/>
        </p:spPr>
      </p:sp>
      <p:sp>
        <p:nvSpPr>
          <p:cNvPr id="326660" name="Rectangle 3">
            <a:extLst>
              <a:ext uri="{FF2B5EF4-FFF2-40B4-BE49-F238E27FC236}">
                <a16:creationId xmlns:a16="http://schemas.microsoft.com/office/drawing/2014/main" id="{43541B6C-D800-4194-8427-88FFBB8D17CD}"/>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90000"/>
              </a:lnSpc>
            </a:pPr>
            <a:r>
              <a:rPr lang="en-US" altLang="en-US" sz="1000"/>
              <a:t>N Engl J Med. 2002 Apr 25;346(17):1281-6. Comment in: N Engl J Med. 2002 Sep 12;347(11):850-2; author reply 850-2. N Engl J Med. 2002 Sep 12;347(11):850-2; author reply 850-2. N Engl J Med. 2002 Sep 12;347(11):850-2; author reply 850-2. N Engl J Med. 2002 Sep 12;347(11):850-2; author reply 850-2. N Engl J Med. 2002 Sep 12;347(11):850-2; author reply 850-2. Pulmonary dead-space fraction as a risk factor for death in the acute respiratory distress syndrome. Nuckton TJ, Alonso JA, Kallet RH, Daniel BM, Pittet JF, Eisner MD, Matthay MA. Cardiovascular Research Institute, Department of Medicine, University of California, San Francisco 94143-0130, USA. tomnuc@itsa.ucsf.edu. BACKGROUND: No single pulmonary-specific variable, including the severity of hypoxemia, has been found to predict the risk of death independently when measured early in the course of the acute respiratory distress syndrome. Because an increase in the pulmonary dead-space fraction has been described in observational studies of the syndrome, we systematically measured the dead-space fraction early in the course of the illness and evaluated its potential association with the risk of death. METHODS: The dead-space fraction was prospectively measured in 179 intubated patients, a mean (+/-SD) of 10.9+/-7.4 hours after the acute respiratory distress syndrome had developed. Additional clinical and physiological variables were analyzed with the use of multiple logistic regression. The study outcome was mortality before hospital discharge. RESULTS: The mean dead-space fraction was markedly elevated (0.58+/-0.09) early in the course of the acute respiratory distress syndrome and was higher among patients who died than among those who survived (0.63+/-0.10 vs. 0.54+/-0.09, P&lt;0.001). The dead-space fraction was an independent risk factor for death: for every 0.05 increase, the odds of death increased by 45 percent (odds ratio, 1.45; 95 percent confidence interval, 1.15 to 1.83; P=0.002). The only other independent predictors of an increased risk of death were the Simplified Acute Physiology Score II, an indicator of the severity of illness (odds ratio, 1.06; 95 percent confidence interval, 1.03 to 1.08; P&lt;0.001) and quasistatic respiratory compliance (odds ratio, 1.06; 95 percent confidence interval, 1.01 to 1.10; P=0.01). CONCLUSIONS: Increased dead-space fraction is a feature of the early phase of the acute respiratory distress syndrome. Elevated values are associated with an increased risk of death. </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9490" name="Segnaposto immagine diapositiva 1">
            <a:extLst>
              <a:ext uri="{FF2B5EF4-FFF2-40B4-BE49-F238E27FC236}">
                <a16:creationId xmlns:a16="http://schemas.microsoft.com/office/drawing/2014/main" id="{5D70DF64-6167-401B-B9FD-A6AA81C99072}"/>
              </a:ext>
            </a:extLst>
          </p:cNvPr>
          <p:cNvSpPr>
            <a:spLocks noGrp="1" noRot="1" noChangeAspect="1" noChangeArrowheads="1" noTextEdit="1"/>
          </p:cNvSpPr>
          <p:nvPr>
            <p:ph type="sldImg"/>
          </p:nvPr>
        </p:nvSpPr>
        <p:spPr>
          <a:ln/>
        </p:spPr>
      </p:sp>
      <p:sp>
        <p:nvSpPr>
          <p:cNvPr id="319491" name="Segnaposto note 2">
            <a:extLst>
              <a:ext uri="{FF2B5EF4-FFF2-40B4-BE49-F238E27FC236}">
                <a16:creationId xmlns:a16="http://schemas.microsoft.com/office/drawing/2014/main" id="{B475DA9D-CE4E-4F1C-B8E1-88AF18F87710}"/>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z="1800">
                <a:latin typeface="Courier"/>
              </a:rPr>
              <a:t>The Pulmonary Vascular Lesions of the</a:t>
            </a:r>
          </a:p>
          <a:p>
            <a:r>
              <a:rPr lang="en-US" altLang="en-US" sz="1800">
                <a:latin typeface="Courier"/>
              </a:rPr>
              <a:t>Adult Respiratory Distress Syndrome</a:t>
            </a:r>
          </a:p>
          <a:p>
            <a:r>
              <a:rPr lang="fi-FI" altLang="en-US" sz="1800">
                <a:latin typeface="Courier"/>
              </a:rPr>
              <a:t>JOSEPH F. TOMASHEFSKI, Jr., MD,</a:t>
            </a:r>
          </a:p>
          <a:p>
            <a:r>
              <a:rPr lang="en-US" altLang="en-US" sz="1800">
                <a:latin typeface="Courier"/>
              </a:rPr>
              <a:t>Am J Pathol 1983 vol112 pp112</a:t>
            </a:r>
            <a:endParaRPr lang="en-US" altLang="en-US"/>
          </a:p>
        </p:txBody>
      </p:sp>
      <p:sp>
        <p:nvSpPr>
          <p:cNvPr id="319492" name="Segnaposto numero diapositiva 3">
            <a:extLst>
              <a:ext uri="{FF2B5EF4-FFF2-40B4-BE49-F238E27FC236}">
                <a16:creationId xmlns:a16="http://schemas.microsoft.com/office/drawing/2014/main" id="{C6368C02-2997-440D-8F22-66056DB8242E}"/>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bg1"/>
                </a:solidFill>
                <a:latin typeface="Garamond" panose="02020404030301010803" pitchFamily="18" charset="0"/>
              </a:defRPr>
            </a:lvl1pPr>
            <a:lvl2pPr marL="742950" indent="-285750">
              <a:defRPr sz="2400">
                <a:solidFill>
                  <a:schemeClr val="bg1"/>
                </a:solidFill>
                <a:latin typeface="Garamond" panose="02020404030301010803" pitchFamily="18" charset="0"/>
              </a:defRPr>
            </a:lvl2pPr>
            <a:lvl3pPr marL="1143000" indent="-228600">
              <a:defRPr sz="2400">
                <a:solidFill>
                  <a:schemeClr val="bg1"/>
                </a:solidFill>
                <a:latin typeface="Garamond" panose="02020404030301010803" pitchFamily="18" charset="0"/>
              </a:defRPr>
            </a:lvl3pPr>
            <a:lvl4pPr marL="1600200" indent="-228600">
              <a:defRPr sz="2400">
                <a:solidFill>
                  <a:schemeClr val="bg1"/>
                </a:solidFill>
                <a:latin typeface="Garamond" panose="02020404030301010803" pitchFamily="18" charset="0"/>
              </a:defRPr>
            </a:lvl4pPr>
            <a:lvl5pPr marL="2057400" indent="-228600">
              <a:defRPr sz="2400">
                <a:solidFill>
                  <a:schemeClr val="bg1"/>
                </a:solidFill>
                <a:latin typeface="Garamond" panose="02020404030301010803" pitchFamily="18" charset="0"/>
              </a:defRPr>
            </a:lvl5pPr>
            <a:lvl6pPr marL="2514600" indent="-228600" eaLnBrk="0" fontAlgn="base" hangingPunct="0">
              <a:spcBef>
                <a:spcPct val="0"/>
              </a:spcBef>
              <a:spcAft>
                <a:spcPct val="0"/>
              </a:spcAft>
              <a:defRPr sz="2400">
                <a:solidFill>
                  <a:schemeClr val="bg1"/>
                </a:solidFill>
                <a:latin typeface="Garamond" panose="02020404030301010803" pitchFamily="18" charset="0"/>
              </a:defRPr>
            </a:lvl6pPr>
            <a:lvl7pPr marL="2971800" indent="-228600" eaLnBrk="0" fontAlgn="base" hangingPunct="0">
              <a:spcBef>
                <a:spcPct val="0"/>
              </a:spcBef>
              <a:spcAft>
                <a:spcPct val="0"/>
              </a:spcAft>
              <a:defRPr sz="2400">
                <a:solidFill>
                  <a:schemeClr val="bg1"/>
                </a:solidFill>
                <a:latin typeface="Garamond" panose="02020404030301010803" pitchFamily="18" charset="0"/>
              </a:defRPr>
            </a:lvl7pPr>
            <a:lvl8pPr marL="3429000" indent="-228600" eaLnBrk="0" fontAlgn="base" hangingPunct="0">
              <a:spcBef>
                <a:spcPct val="0"/>
              </a:spcBef>
              <a:spcAft>
                <a:spcPct val="0"/>
              </a:spcAft>
              <a:defRPr sz="2400">
                <a:solidFill>
                  <a:schemeClr val="bg1"/>
                </a:solidFill>
                <a:latin typeface="Garamond" panose="02020404030301010803" pitchFamily="18" charset="0"/>
              </a:defRPr>
            </a:lvl8pPr>
            <a:lvl9pPr marL="3886200" indent="-228600" eaLnBrk="0" fontAlgn="base" hangingPunct="0">
              <a:spcBef>
                <a:spcPct val="0"/>
              </a:spcBef>
              <a:spcAft>
                <a:spcPct val="0"/>
              </a:spcAft>
              <a:defRPr sz="2400">
                <a:solidFill>
                  <a:schemeClr val="bg1"/>
                </a:solidFill>
                <a:latin typeface="Garamond" panose="02020404030301010803" pitchFamily="18" charset="0"/>
              </a:defRPr>
            </a:lvl9pPr>
          </a:lstStyle>
          <a:p>
            <a:pPr eaLnBrk="1" hangingPunct="1"/>
            <a:fld id="{9526AAB9-CF9A-46F9-B2E5-57DAF85A9C54}" type="slidenum">
              <a:rPr lang="en-US" altLang="en-US" sz="1200" smtClean="0">
                <a:solidFill>
                  <a:srgbClr val="000000"/>
                </a:solidFill>
                <a:latin typeface="Calibri" panose="020F0502020204030204" pitchFamily="34" charset="0"/>
              </a:rPr>
              <a:pPr eaLnBrk="1" hangingPunct="1"/>
              <a:t>17</a:t>
            </a:fld>
            <a:endParaRPr lang="en-US" altLang="en-US" sz="1200">
              <a:solidFill>
                <a:srgbClr val="000000"/>
              </a:solidFill>
              <a:latin typeface="Calibri" panose="020F0502020204030204" pitchFamily="34"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9730" name="Segnaposto immagine diapositiva 1">
            <a:extLst>
              <a:ext uri="{FF2B5EF4-FFF2-40B4-BE49-F238E27FC236}">
                <a16:creationId xmlns:a16="http://schemas.microsoft.com/office/drawing/2014/main" id="{EA00CC76-FAAE-48F6-81DA-81C6057F31F1}"/>
              </a:ext>
            </a:extLst>
          </p:cNvPr>
          <p:cNvSpPr>
            <a:spLocks noGrp="1" noRot="1" noChangeAspect="1" noChangeArrowheads="1" noTextEdit="1"/>
          </p:cNvSpPr>
          <p:nvPr>
            <p:ph type="sldImg"/>
          </p:nvPr>
        </p:nvSpPr>
        <p:spPr>
          <a:ln/>
        </p:spPr>
      </p:sp>
      <p:sp>
        <p:nvSpPr>
          <p:cNvPr id="329731" name="Segnaposto note 2">
            <a:extLst>
              <a:ext uri="{FF2B5EF4-FFF2-40B4-BE49-F238E27FC236}">
                <a16:creationId xmlns:a16="http://schemas.microsoft.com/office/drawing/2014/main" id="{05D82B16-1D42-4C04-9B6E-CC52CA77494B}"/>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329732" name="Segnaposto numero diapositiva 3">
            <a:extLst>
              <a:ext uri="{FF2B5EF4-FFF2-40B4-BE49-F238E27FC236}">
                <a16:creationId xmlns:a16="http://schemas.microsoft.com/office/drawing/2014/main" id="{3D315990-1314-4376-B8CA-4DA4EC3CB977}"/>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bg1"/>
                </a:solidFill>
                <a:latin typeface="Garamond" panose="02020404030301010803" pitchFamily="18" charset="0"/>
              </a:defRPr>
            </a:lvl1pPr>
            <a:lvl2pPr marL="742950" indent="-285750">
              <a:defRPr sz="2400">
                <a:solidFill>
                  <a:schemeClr val="bg1"/>
                </a:solidFill>
                <a:latin typeface="Garamond" panose="02020404030301010803" pitchFamily="18" charset="0"/>
              </a:defRPr>
            </a:lvl2pPr>
            <a:lvl3pPr marL="1143000" indent="-228600">
              <a:defRPr sz="2400">
                <a:solidFill>
                  <a:schemeClr val="bg1"/>
                </a:solidFill>
                <a:latin typeface="Garamond" panose="02020404030301010803" pitchFamily="18" charset="0"/>
              </a:defRPr>
            </a:lvl3pPr>
            <a:lvl4pPr marL="1600200" indent="-228600">
              <a:defRPr sz="2400">
                <a:solidFill>
                  <a:schemeClr val="bg1"/>
                </a:solidFill>
                <a:latin typeface="Garamond" panose="02020404030301010803" pitchFamily="18" charset="0"/>
              </a:defRPr>
            </a:lvl4pPr>
            <a:lvl5pPr marL="2057400" indent="-228600">
              <a:defRPr sz="2400">
                <a:solidFill>
                  <a:schemeClr val="bg1"/>
                </a:solidFill>
                <a:latin typeface="Garamond" panose="02020404030301010803" pitchFamily="18" charset="0"/>
              </a:defRPr>
            </a:lvl5pPr>
            <a:lvl6pPr marL="2514600" indent="-228600" eaLnBrk="0" fontAlgn="base" hangingPunct="0">
              <a:spcBef>
                <a:spcPct val="0"/>
              </a:spcBef>
              <a:spcAft>
                <a:spcPct val="0"/>
              </a:spcAft>
              <a:defRPr sz="2400">
                <a:solidFill>
                  <a:schemeClr val="bg1"/>
                </a:solidFill>
                <a:latin typeface="Garamond" panose="02020404030301010803" pitchFamily="18" charset="0"/>
              </a:defRPr>
            </a:lvl6pPr>
            <a:lvl7pPr marL="2971800" indent="-228600" eaLnBrk="0" fontAlgn="base" hangingPunct="0">
              <a:spcBef>
                <a:spcPct val="0"/>
              </a:spcBef>
              <a:spcAft>
                <a:spcPct val="0"/>
              </a:spcAft>
              <a:defRPr sz="2400">
                <a:solidFill>
                  <a:schemeClr val="bg1"/>
                </a:solidFill>
                <a:latin typeface="Garamond" panose="02020404030301010803" pitchFamily="18" charset="0"/>
              </a:defRPr>
            </a:lvl7pPr>
            <a:lvl8pPr marL="3429000" indent="-228600" eaLnBrk="0" fontAlgn="base" hangingPunct="0">
              <a:spcBef>
                <a:spcPct val="0"/>
              </a:spcBef>
              <a:spcAft>
                <a:spcPct val="0"/>
              </a:spcAft>
              <a:defRPr sz="2400">
                <a:solidFill>
                  <a:schemeClr val="bg1"/>
                </a:solidFill>
                <a:latin typeface="Garamond" panose="02020404030301010803" pitchFamily="18" charset="0"/>
              </a:defRPr>
            </a:lvl8pPr>
            <a:lvl9pPr marL="3886200" indent="-228600" eaLnBrk="0" fontAlgn="base" hangingPunct="0">
              <a:spcBef>
                <a:spcPct val="0"/>
              </a:spcBef>
              <a:spcAft>
                <a:spcPct val="0"/>
              </a:spcAft>
              <a:defRPr sz="2400">
                <a:solidFill>
                  <a:schemeClr val="bg1"/>
                </a:solidFill>
                <a:latin typeface="Garamond" panose="02020404030301010803" pitchFamily="18" charset="0"/>
              </a:defRPr>
            </a:lvl9pPr>
          </a:lstStyle>
          <a:p>
            <a:pPr eaLnBrk="1" hangingPunct="1"/>
            <a:fld id="{67761B63-6FA2-48DC-A594-96E45937FD76}" type="slidenum">
              <a:rPr lang="en-US" altLang="en-US" sz="1200" smtClean="0">
                <a:solidFill>
                  <a:srgbClr val="000000"/>
                </a:solidFill>
                <a:latin typeface="Calibri" panose="020F0502020204030204" pitchFamily="34" charset="0"/>
              </a:rPr>
              <a:pPr eaLnBrk="1" hangingPunct="1"/>
              <a:t>21</a:t>
            </a:fld>
            <a:endParaRPr lang="en-US" altLang="en-US" sz="1200">
              <a:solidFill>
                <a:srgbClr val="000000"/>
              </a:solidFill>
              <a:latin typeface="Calibri" panose="020F0502020204030204" pitchFamily="34"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6114" name="Rectangle 2">
            <a:extLst>
              <a:ext uri="{FF2B5EF4-FFF2-40B4-BE49-F238E27FC236}">
                <a16:creationId xmlns:a16="http://schemas.microsoft.com/office/drawing/2014/main" id="{D6E2C694-0525-4208-8BCF-8630C20DF44D}"/>
              </a:ext>
            </a:extLst>
          </p:cNvPr>
          <p:cNvSpPr>
            <a:spLocks noGrp="1" noRot="1" noChangeAspect="1" noChangeArrowheads="1" noTextEdit="1"/>
          </p:cNvSpPr>
          <p:nvPr>
            <p:ph type="sldImg"/>
          </p:nvPr>
        </p:nvSpPr>
        <p:spPr>
          <a:xfrm>
            <a:off x="1173163" y="708025"/>
            <a:ext cx="4511675" cy="3384550"/>
          </a:xfrm>
          <a:ln/>
        </p:spPr>
      </p:sp>
      <p:sp>
        <p:nvSpPr>
          <p:cNvPr id="346115" name="Rectangle 3">
            <a:extLst>
              <a:ext uri="{FF2B5EF4-FFF2-40B4-BE49-F238E27FC236}">
                <a16:creationId xmlns:a16="http://schemas.microsoft.com/office/drawing/2014/main" id="{5B670F15-D156-4682-8FEC-7836DA2128BF}"/>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it-IT"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685800" y="2130425"/>
            <a:ext cx="7772400" cy="1470025"/>
          </a:xfrm>
        </p:spPr>
        <p:txBody>
          <a:bodyPr/>
          <a:lstStyle/>
          <a:p>
            <a:r>
              <a:rPr lang="it-IT"/>
              <a:t>Fare clic per modificare lo stile del titolo</a:t>
            </a:r>
          </a:p>
        </p:txBody>
      </p:sp>
      <p:sp>
        <p:nvSpPr>
          <p:cNvPr id="3" name="Sottotitolo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it-IT"/>
              <a:t>Fare clic per modificare lo stile del sottotitolo dello schema</a:t>
            </a:r>
          </a:p>
        </p:txBody>
      </p:sp>
      <p:sp>
        <p:nvSpPr>
          <p:cNvPr id="4" name="Rectangle 4">
            <a:extLst>
              <a:ext uri="{FF2B5EF4-FFF2-40B4-BE49-F238E27FC236}">
                <a16:creationId xmlns:a16="http://schemas.microsoft.com/office/drawing/2014/main" id="{475D09B6-E261-499C-A4BB-C154D42C45EB}"/>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9FF73AE8-9885-4E0C-8CE1-3E8701969890}"/>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578CF271-6634-47EE-9489-B7AE9EDB6E6D}"/>
              </a:ext>
            </a:extLst>
          </p:cNvPr>
          <p:cNvSpPr>
            <a:spLocks noGrp="1" noChangeArrowheads="1"/>
          </p:cNvSpPr>
          <p:nvPr>
            <p:ph type="sldNum" sz="quarter" idx="12"/>
          </p:nvPr>
        </p:nvSpPr>
        <p:spPr>
          <a:ln/>
        </p:spPr>
        <p:txBody>
          <a:bodyPr/>
          <a:lstStyle>
            <a:lvl1pPr>
              <a:defRPr/>
            </a:lvl1pPr>
          </a:lstStyle>
          <a:p>
            <a:pPr>
              <a:defRPr/>
            </a:pPr>
            <a:fld id="{C05A57BA-1772-4E4A-B350-1FAE4EED73AE}" type="slidenum">
              <a:rPr lang="en-US" altLang="it-IT"/>
              <a:pPr>
                <a:defRPr/>
              </a:pPr>
              <a:t>‹N›</a:t>
            </a:fld>
            <a:endParaRPr lang="en-US" altLang="it-IT"/>
          </a:p>
        </p:txBody>
      </p:sp>
    </p:spTree>
    <p:extLst>
      <p:ext uri="{BB962C8B-B14F-4D97-AF65-F5344CB8AC3E}">
        <p14:creationId xmlns:p14="http://schemas.microsoft.com/office/powerpoint/2010/main" val="32792014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testo verticale 2"/>
          <p:cNvSpPr>
            <a:spLocks noGrp="1"/>
          </p:cNvSpPr>
          <p:nvPr>
            <p:ph type="body" orient="vert" idx="1"/>
          </p:nvPr>
        </p:nvSpPr>
        <p:spPr/>
        <p:txBody>
          <a:bodyPr vert="eaVert"/>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Rectangle 4">
            <a:extLst>
              <a:ext uri="{FF2B5EF4-FFF2-40B4-BE49-F238E27FC236}">
                <a16:creationId xmlns:a16="http://schemas.microsoft.com/office/drawing/2014/main" id="{4F4304FB-AB82-47B5-8EE8-CFDFE4DDD9F1}"/>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ECD503C6-859D-4C7F-9761-75B99F119D85}"/>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2E85013F-7657-487E-A11B-05E1251CBA2D}"/>
              </a:ext>
            </a:extLst>
          </p:cNvPr>
          <p:cNvSpPr>
            <a:spLocks noGrp="1" noChangeArrowheads="1"/>
          </p:cNvSpPr>
          <p:nvPr>
            <p:ph type="sldNum" sz="quarter" idx="12"/>
          </p:nvPr>
        </p:nvSpPr>
        <p:spPr>
          <a:ln/>
        </p:spPr>
        <p:txBody>
          <a:bodyPr/>
          <a:lstStyle>
            <a:lvl1pPr>
              <a:defRPr/>
            </a:lvl1pPr>
          </a:lstStyle>
          <a:p>
            <a:pPr>
              <a:defRPr/>
            </a:pPr>
            <a:fld id="{A18D0914-70AE-47B4-9871-CA7C29B41BA5}" type="slidenum">
              <a:rPr lang="en-US" altLang="it-IT"/>
              <a:pPr>
                <a:defRPr/>
              </a:pPr>
              <a:t>‹N›</a:t>
            </a:fld>
            <a:endParaRPr lang="en-US" altLang="it-IT"/>
          </a:p>
        </p:txBody>
      </p:sp>
    </p:spTree>
    <p:extLst>
      <p:ext uri="{BB962C8B-B14F-4D97-AF65-F5344CB8AC3E}">
        <p14:creationId xmlns:p14="http://schemas.microsoft.com/office/powerpoint/2010/main" val="3212409820"/>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endParaRPr lang="en-GB"/>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GB"/>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GB"/>
          </a:p>
        </p:txBody>
      </p:sp>
      <p:sp>
        <p:nvSpPr>
          <p:cNvPr id="5" name="Espace réservé de la date 4"/>
          <p:cNvSpPr>
            <a:spLocks noGrp="1"/>
          </p:cNvSpPr>
          <p:nvPr>
            <p:ph type="dt" sz="half" idx="10"/>
          </p:nvPr>
        </p:nvSpPr>
        <p:spPr/>
        <p:txBody>
          <a:bodyPr/>
          <a:lstStyle/>
          <a:p>
            <a:fld id="{6F4F2A3B-1DC2-432A-9DFA-3FE3AFD3C502}" type="datetimeFigureOut">
              <a:rPr lang="en-GB" smtClean="0"/>
              <a:t>28/09/2023</a:t>
            </a:fld>
            <a:endParaRPr lang="en-GB"/>
          </a:p>
        </p:txBody>
      </p:sp>
      <p:sp>
        <p:nvSpPr>
          <p:cNvPr id="6" name="Espace réservé du pied de page 5"/>
          <p:cNvSpPr>
            <a:spLocks noGrp="1"/>
          </p:cNvSpPr>
          <p:nvPr>
            <p:ph type="ftr" sz="quarter" idx="11"/>
          </p:nvPr>
        </p:nvSpPr>
        <p:spPr/>
        <p:txBody>
          <a:bodyPr/>
          <a:lstStyle/>
          <a:p>
            <a:endParaRPr lang="en-GB"/>
          </a:p>
        </p:txBody>
      </p:sp>
      <p:sp>
        <p:nvSpPr>
          <p:cNvPr id="7" name="Espace réservé du numéro de diapositive 6"/>
          <p:cNvSpPr>
            <a:spLocks noGrp="1"/>
          </p:cNvSpPr>
          <p:nvPr>
            <p:ph type="sldNum" sz="quarter" idx="12"/>
          </p:nvPr>
        </p:nvSpPr>
        <p:spPr/>
        <p:txBody>
          <a:bodyPr/>
          <a:lstStyle/>
          <a:p>
            <a:fld id="{56AB634F-0AC6-4525-B0B9-EA0A86FF31EC}" type="slidenum">
              <a:rPr lang="en-GB" smtClean="0"/>
              <a:t>‹N›</a:t>
            </a:fld>
            <a:endParaRPr lang="en-GB"/>
          </a:p>
        </p:txBody>
      </p:sp>
    </p:spTree>
    <p:extLst>
      <p:ext uri="{BB962C8B-B14F-4D97-AF65-F5344CB8AC3E}">
        <p14:creationId xmlns:p14="http://schemas.microsoft.com/office/powerpoint/2010/main" val="2387893857"/>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a:t>Modifiez le style du titre</a:t>
            </a:r>
            <a:endParaRPr lang="en-GB"/>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Modifiez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GB"/>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Modifiez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GB"/>
          </a:p>
        </p:txBody>
      </p:sp>
      <p:sp>
        <p:nvSpPr>
          <p:cNvPr id="7" name="Espace réservé de la date 6"/>
          <p:cNvSpPr>
            <a:spLocks noGrp="1"/>
          </p:cNvSpPr>
          <p:nvPr>
            <p:ph type="dt" sz="half" idx="10"/>
          </p:nvPr>
        </p:nvSpPr>
        <p:spPr/>
        <p:txBody>
          <a:bodyPr/>
          <a:lstStyle/>
          <a:p>
            <a:fld id="{6F4F2A3B-1DC2-432A-9DFA-3FE3AFD3C502}" type="datetimeFigureOut">
              <a:rPr lang="en-GB" smtClean="0"/>
              <a:t>28/09/2023</a:t>
            </a:fld>
            <a:endParaRPr lang="en-GB"/>
          </a:p>
        </p:txBody>
      </p:sp>
      <p:sp>
        <p:nvSpPr>
          <p:cNvPr id="8" name="Espace réservé du pied de page 7"/>
          <p:cNvSpPr>
            <a:spLocks noGrp="1"/>
          </p:cNvSpPr>
          <p:nvPr>
            <p:ph type="ftr" sz="quarter" idx="11"/>
          </p:nvPr>
        </p:nvSpPr>
        <p:spPr/>
        <p:txBody>
          <a:bodyPr/>
          <a:lstStyle/>
          <a:p>
            <a:endParaRPr lang="en-GB"/>
          </a:p>
        </p:txBody>
      </p:sp>
      <p:sp>
        <p:nvSpPr>
          <p:cNvPr id="9" name="Espace réservé du numéro de diapositive 8"/>
          <p:cNvSpPr>
            <a:spLocks noGrp="1"/>
          </p:cNvSpPr>
          <p:nvPr>
            <p:ph type="sldNum" sz="quarter" idx="12"/>
          </p:nvPr>
        </p:nvSpPr>
        <p:spPr/>
        <p:txBody>
          <a:bodyPr/>
          <a:lstStyle/>
          <a:p>
            <a:fld id="{56AB634F-0AC6-4525-B0B9-EA0A86FF31EC}" type="slidenum">
              <a:rPr lang="en-GB" smtClean="0"/>
              <a:t>‹N›</a:t>
            </a:fld>
            <a:endParaRPr lang="en-GB"/>
          </a:p>
        </p:txBody>
      </p:sp>
    </p:spTree>
    <p:extLst>
      <p:ext uri="{BB962C8B-B14F-4D97-AF65-F5344CB8AC3E}">
        <p14:creationId xmlns:p14="http://schemas.microsoft.com/office/powerpoint/2010/main" val="2300394786"/>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endParaRPr lang="en-GB"/>
          </a:p>
        </p:txBody>
      </p:sp>
      <p:sp>
        <p:nvSpPr>
          <p:cNvPr id="3" name="Espace réservé de la date 2"/>
          <p:cNvSpPr>
            <a:spLocks noGrp="1"/>
          </p:cNvSpPr>
          <p:nvPr>
            <p:ph type="dt" sz="half" idx="10"/>
          </p:nvPr>
        </p:nvSpPr>
        <p:spPr/>
        <p:txBody>
          <a:bodyPr/>
          <a:lstStyle/>
          <a:p>
            <a:fld id="{6F4F2A3B-1DC2-432A-9DFA-3FE3AFD3C502}" type="datetimeFigureOut">
              <a:rPr lang="en-GB" smtClean="0"/>
              <a:t>28/09/2023</a:t>
            </a:fld>
            <a:endParaRPr lang="en-GB"/>
          </a:p>
        </p:txBody>
      </p:sp>
      <p:sp>
        <p:nvSpPr>
          <p:cNvPr id="4" name="Espace réservé du pied de page 3"/>
          <p:cNvSpPr>
            <a:spLocks noGrp="1"/>
          </p:cNvSpPr>
          <p:nvPr>
            <p:ph type="ftr" sz="quarter" idx="11"/>
          </p:nvPr>
        </p:nvSpPr>
        <p:spPr/>
        <p:txBody>
          <a:bodyPr/>
          <a:lstStyle/>
          <a:p>
            <a:endParaRPr lang="en-GB"/>
          </a:p>
        </p:txBody>
      </p:sp>
      <p:sp>
        <p:nvSpPr>
          <p:cNvPr id="5" name="Espace réservé du numéro de diapositive 4"/>
          <p:cNvSpPr>
            <a:spLocks noGrp="1"/>
          </p:cNvSpPr>
          <p:nvPr>
            <p:ph type="sldNum" sz="quarter" idx="12"/>
          </p:nvPr>
        </p:nvSpPr>
        <p:spPr/>
        <p:txBody>
          <a:bodyPr/>
          <a:lstStyle/>
          <a:p>
            <a:fld id="{56AB634F-0AC6-4525-B0B9-EA0A86FF31EC}" type="slidenum">
              <a:rPr lang="en-GB" smtClean="0"/>
              <a:t>‹N›</a:t>
            </a:fld>
            <a:endParaRPr lang="en-GB"/>
          </a:p>
        </p:txBody>
      </p:sp>
    </p:spTree>
    <p:extLst>
      <p:ext uri="{BB962C8B-B14F-4D97-AF65-F5344CB8AC3E}">
        <p14:creationId xmlns:p14="http://schemas.microsoft.com/office/powerpoint/2010/main" val="138114264"/>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6F4F2A3B-1DC2-432A-9DFA-3FE3AFD3C502}" type="datetimeFigureOut">
              <a:rPr lang="en-GB" smtClean="0"/>
              <a:t>28/09/2023</a:t>
            </a:fld>
            <a:endParaRPr lang="en-GB"/>
          </a:p>
        </p:txBody>
      </p:sp>
      <p:sp>
        <p:nvSpPr>
          <p:cNvPr id="3" name="Espace réservé du pied de page 2"/>
          <p:cNvSpPr>
            <a:spLocks noGrp="1"/>
          </p:cNvSpPr>
          <p:nvPr>
            <p:ph type="ftr" sz="quarter" idx="11"/>
          </p:nvPr>
        </p:nvSpPr>
        <p:spPr/>
        <p:txBody>
          <a:bodyPr/>
          <a:lstStyle/>
          <a:p>
            <a:endParaRPr lang="en-GB"/>
          </a:p>
        </p:txBody>
      </p:sp>
      <p:sp>
        <p:nvSpPr>
          <p:cNvPr id="4" name="Espace réservé du numéro de diapositive 3"/>
          <p:cNvSpPr>
            <a:spLocks noGrp="1"/>
          </p:cNvSpPr>
          <p:nvPr>
            <p:ph type="sldNum" sz="quarter" idx="12"/>
          </p:nvPr>
        </p:nvSpPr>
        <p:spPr/>
        <p:txBody>
          <a:bodyPr/>
          <a:lstStyle/>
          <a:p>
            <a:fld id="{56AB634F-0AC6-4525-B0B9-EA0A86FF31EC}" type="slidenum">
              <a:rPr lang="en-GB" smtClean="0"/>
              <a:t>‹N›</a:t>
            </a:fld>
            <a:endParaRPr lang="en-GB"/>
          </a:p>
        </p:txBody>
      </p:sp>
    </p:spTree>
    <p:extLst>
      <p:ext uri="{BB962C8B-B14F-4D97-AF65-F5344CB8AC3E}">
        <p14:creationId xmlns:p14="http://schemas.microsoft.com/office/powerpoint/2010/main" val="2471763431"/>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a:t>Modifiez le style du titre</a:t>
            </a:r>
            <a:endParaRPr lang="en-GB"/>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GB"/>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Modifiez les styles du texte du masque</a:t>
            </a:r>
          </a:p>
        </p:txBody>
      </p:sp>
      <p:sp>
        <p:nvSpPr>
          <p:cNvPr id="5" name="Espace réservé de la date 4"/>
          <p:cNvSpPr>
            <a:spLocks noGrp="1"/>
          </p:cNvSpPr>
          <p:nvPr>
            <p:ph type="dt" sz="half" idx="10"/>
          </p:nvPr>
        </p:nvSpPr>
        <p:spPr/>
        <p:txBody>
          <a:bodyPr/>
          <a:lstStyle/>
          <a:p>
            <a:fld id="{6F4F2A3B-1DC2-432A-9DFA-3FE3AFD3C502}" type="datetimeFigureOut">
              <a:rPr lang="en-GB" smtClean="0"/>
              <a:t>28/09/2023</a:t>
            </a:fld>
            <a:endParaRPr lang="en-GB"/>
          </a:p>
        </p:txBody>
      </p:sp>
      <p:sp>
        <p:nvSpPr>
          <p:cNvPr id="6" name="Espace réservé du pied de page 5"/>
          <p:cNvSpPr>
            <a:spLocks noGrp="1"/>
          </p:cNvSpPr>
          <p:nvPr>
            <p:ph type="ftr" sz="quarter" idx="11"/>
          </p:nvPr>
        </p:nvSpPr>
        <p:spPr/>
        <p:txBody>
          <a:bodyPr/>
          <a:lstStyle/>
          <a:p>
            <a:endParaRPr lang="en-GB"/>
          </a:p>
        </p:txBody>
      </p:sp>
      <p:sp>
        <p:nvSpPr>
          <p:cNvPr id="7" name="Espace réservé du numéro de diapositive 6"/>
          <p:cNvSpPr>
            <a:spLocks noGrp="1"/>
          </p:cNvSpPr>
          <p:nvPr>
            <p:ph type="sldNum" sz="quarter" idx="12"/>
          </p:nvPr>
        </p:nvSpPr>
        <p:spPr/>
        <p:txBody>
          <a:bodyPr/>
          <a:lstStyle/>
          <a:p>
            <a:fld id="{56AB634F-0AC6-4525-B0B9-EA0A86FF31EC}" type="slidenum">
              <a:rPr lang="en-GB" smtClean="0"/>
              <a:t>‹N›</a:t>
            </a:fld>
            <a:endParaRPr lang="en-GB"/>
          </a:p>
        </p:txBody>
      </p:sp>
    </p:spTree>
    <p:extLst>
      <p:ext uri="{BB962C8B-B14F-4D97-AF65-F5344CB8AC3E}">
        <p14:creationId xmlns:p14="http://schemas.microsoft.com/office/powerpoint/2010/main" val="3165190631"/>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a:t>Modifiez le style du titre</a:t>
            </a:r>
            <a:endParaRPr lang="en-GB"/>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Modifiez les styles du texte du masque</a:t>
            </a:r>
          </a:p>
        </p:txBody>
      </p:sp>
      <p:sp>
        <p:nvSpPr>
          <p:cNvPr id="5" name="Espace réservé de la date 4"/>
          <p:cNvSpPr>
            <a:spLocks noGrp="1"/>
          </p:cNvSpPr>
          <p:nvPr>
            <p:ph type="dt" sz="half" idx="10"/>
          </p:nvPr>
        </p:nvSpPr>
        <p:spPr/>
        <p:txBody>
          <a:bodyPr/>
          <a:lstStyle/>
          <a:p>
            <a:fld id="{6F4F2A3B-1DC2-432A-9DFA-3FE3AFD3C502}" type="datetimeFigureOut">
              <a:rPr lang="en-GB" smtClean="0"/>
              <a:t>28/09/2023</a:t>
            </a:fld>
            <a:endParaRPr lang="en-GB"/>
          </a:p>
        </p:txBody>
      </p:sp>
      <p:sp>
        <p:nvSpPr>
          <p:cNvPr id="6" name="Espace réservé du pied de page 5"/>
          <p:cNvSpPr>
            <a:spLocks noGrp="1"/>
          </p:cNvSpPr>
          <p:nvPr>
            <p:ph type="ftr" sz="quarter" idx="11"/>
          </p:nvPr>
        </p:nvSpPr>
        <p:spPr/>
        <p:txBody>
          <a:bodyPr/>
          <a:lstStyle/>
          <a:p>
            <a:endParaRPr lang="en-GB"/>
          </a:p>
        </p:txBody>
      </p:sp>
      <p:sp>
        <p:nvSpPr>
          <p:cNvPr id="7" name="Espace réservé du numéro de diapositive 6"/>
          <p:cNvSpPr>
            <a:spLocks noGrp="1"/>
          </p:cNvSpPr>
          <p:nvPr>
            <p:ph type="sldNum" sz="quarter" idx="12"/>
          </p:nvPr>
        </p:nvSpPr>
        <p:spPr/>
        <p:txBody>
          <a:bodyPr/>
          <a:lstStyle/>
          <a:p>
            <a:fld id="{56AB634F-0AC6-4525-B0B9-EA0A86FF31EC}" type="slidenum">
              <a:rPr lang="en-GB" smtClean="0"/>
              <a:t>‹N›</a:t>
            </a:fld>
            <a:endParaRPr lang="en-GB"/>
          </a:p>
        </p:txBody>
      </p:sp>
    </p:spTree>
    <p:extLst>
      <p:ext uri="{BB962C8B-B14F-4D97-AF65-F5344CB8AC3E}">
        <p14:creationId xmlns:p14="http://schemas.microsoft.com/office/powerpoint/2010/main" val="2126841190"/>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endParaRPr lang="en-GB"/>
          </a:p>
        </p:txBody>
      </p:sp>
      <p:sp>
        <p:nvSpPr>
          <p:cNvPr id="3" name="Espace réservé du texte vertical 2"/>
          <p:cNvSpPr>
            <a:spLocks noGrp="1"/>
          </p:cNvSpPr>
          <p:nvPr>
            <p:ph type="body" orient="vert" idx="1"/>
          </p:nvPr>
        </p:nvSpPr>
        <p:spPr/>
        <p:txBody>
          <a:bodyPr vert="eaVert"/>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GB"/>
          </a:p>
        </p:txBody>
      </p:sp>
      <p:sp>
        <p:nvSpPr>
          <p:cNvPr id="4" name="Espace réservé de la date 3"/>
          <p:cNvSpPr>
            <a:spLocks noGrp="1"/>
          </p:cNvSpPr>
          <p:nvPr>
            <p:ph type="dt" sz="half" idx="10"/>
          </p:nvPr>
        </p:nvSpPr>
        <p:spPr/>
        <p:txBody>
          <a:bodyPr/>
          <a:lstStyle/>
          <a:p>
            <a:fld id="{6F4F2A3B-1DC2-432A-9DFA-3FE3AFD3C502}" type="datetimeFigureOut">
              <a:rPr lang="en-GB" smtClean="0"/>
              <a:t>28/09/2023</a:t>
            </a:fld>
            <a:endParaRPr lang="en-GB"/>
          </a:p>
        </p:txBody>
      </p:sp>
      <p:sp>
        <p:nvSpPr>
          <p:cNvPr id="5" name="Espace réservé du pied de page 4"/>
          <p:cNvSpPr>
            <a:spLocks noGrp="1"/>
          </p:cNvSpPr>
          <p:nvPr>
            <p:ph type="ftr" sz="quarter" idx="11"/>
          </p:nvPr>
        </p:nvSpPr>
        <p:spPr/>
        <p:txBody>
          <a:bodyPr/>
          <a:lstStyle/>
          <a:p>
            <a:endParaRPr lang="en-GB"/>
          </a:p>
        </p:txBody>
      </p:sp>
      <p:sp>
        <p:nvSpPr>
          <p:cNvPr id="6" name="Espace réservé du numéro de diapositive 5"/>
          <p:cNvSpPr>
            <a:spLocks noGrp="1"/>
          </p:cNvSpPr>
          <p:nvPr>
            <p:ph type="sldNum" sz="quarter" idx="12"/>
          </p:nvPr>
        </p:nvSpPr>
        <p:spPr/>
        <p:txBody>
          <a:bodyPr/>
          <a:lstStyle/>
          <a:p>
            <a:fld id="{56AB634F-0AC6-4525-B0B9-EA0A86FF31EC}" type="slidenum">
              <a:rPr lang="en-GB" smtClean="0"/>
              <a:t>‹N›</a:t>
            </a:fld>
            <a:endParaRPr lang="en-GB"/>
          </a:p>
        </p:txBody>
      </p:sp>
    </p:spTree>
    <p:extLst>
      <p:ext uri="{BB962C8B-B14F-4D97-AF65-F5344CB8AC3E}">
        <p14:creationId xmlns:p14="http://schemas.microsoft.com/office/powerpoint/2010/main" val="1142777091"/>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a:t>Modifiez le style du titre</a:t>
            </a:r>
            <a:endParaRPr lang="en-GB"/>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GB"/>
          </a:p>
        </p:txBody>
      </p:sp>
      <p:sp>
        <p:nvSpPr>
          <p:cNvPr id="4" name="Espace réservé de la date 3"/>
          <p:cNvSpPr>
            <a:spLocks noGrp="1"/>
          </p:cNvSpPr>
          <p:nvPr>
            <p:ph type="dt" sz="half" idx="10"/>
          </p:nvPr>
        </p:nvSpPr>
        <p:spPr/>
        <p:txBody>
          <a:bodyPr/>
          <a:lstStyle/>
          <a:p>
            <a:fld id="{6F4F2A3B-1DC2-432A-9DFA-3FE3AFD3C502}" type="datetimeFigureOut">
              <a:rPr lang="en-GB" smtClean="0"/>
              <a:t>28/09/2023</a:t>
            </a:fld>
            <a:endParaRPr lang="en-GB"/>
          </a:p>
        </p:txBody>
      </p:sp>
      <p:sp>
        <p:nvSpPr>
          <p:cNvPr id="5" name="Espace réservé du pied de page 4"/>
          <p:cNvSpPr>
            <a:spLocks noGrp="1"/>
          </p:cNvSpPr>
          <p:nvPr>
            <p:ph type="ftr" sz="quarter" idx="11"/>
          </p:nvPr>
        </p:nvSpPr>
        <p:spPr/>
        <p:txBody>
          <a:bodyPr/>
          <a:lstStyle/>
          <a:p>
            <a:endParaRPr lang="en-GB"/>
          </a:p>
        </p:txBody>
      </p:sp>
      <p:sp>
        <p:nvSpPr>
          <p:cNvPr id="6" name="Espace réservé du numéro de diapositive 5"/>
          <p:cNvSpPr>
            <a:spLocks noGrp="1"/>
          </p:cNvSpPr>
          <p:nvPr>
            <p:ph type="sldNum" sz="quarter" idx="12"/>
          </p:nvPr>
        </p:nvSpPr>
        <p:spPr/>
        <p:txBody>
          <a:bodyPr/>
          <a:lstStyle/>
          <a:p>
            <a:fld id="{56AB634F-0AC6-4525-B0B9-EA0A86FF31EC}" type="slidenum">
              <a:rPr lang="en-GB" smtClean="0"/>
              <a:t>‹N›</a:t>
            </a:fld>
            <a:endParaRPr lang="en-GB"/>
          </a:p>
        </p:txBody>
      </p:sp>
    </p:spTree>
    <p:extLst>
      <p:ext uri="{BB962C8B-B14F-4D97-AF65-F5344CB8AC3E}">
        <p14:creationId xmlns:p14="http://schemas.microsoft.com/office/powerpoint/2010/main" val="1375370338"/>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685800" y="2130427"/>
            <a:ext cx="7772400" cy="1470025"/>
          </a:xfrm>
        </p:spPr>
        <p:txBody>
          <a:bodyPr/>
          <a:lstStyle/>
          <a:p>
            <a:r>
              <a:rPr lang="it-IT"/>
              <a:t>Fare clic per modificare lo stile del titolo</a:t>
            </a:r>
          </a:p>
        </p:txBody>
      </p:sp>
      <p:sp>
        <p:nvSpPr>
          <p:cNvPr id="3" name="Sottotitol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it-IT"/>
              <a:t>Fare clic per modificare lo stile del sottotitolo dello schema</a:t>
            </a:r>
          </a:p>
        </p:txBody>
      </p:sp>
      <p:sp>
        <p:nvSpPr>
          <p:cNvPr id="4" name="Segnaposto data 3"/>
          <p:cNvSpPr>
            <a:spLocks noGrp="1"/>
          </p:cNvSpPr>
          <p:nvPr>
            <p:ph type="dt" sz="half" idx="10"/>
          </p:nvPr>
        </p:nvSpPr>
        <p:spPr/>
        <p:txBody>
          <a:bodyPr/>
          <a:lstStyle/>
          <a:p>
            <a:fld id="{BC40CDB0-F22E-43F4-9591-0EED3FB79285}" type="datetimeFigureOut">
              <a:rPr lang="it-IT" smtClean="0">
                <a:solidFill>
                  <a:prstClr val="black">
                    <a:tint val="75000"/>
                  </a:prstClr>
                </a:solidFill>
              </a:rPr>
              <a:pPr/>
              <a:t>28/09/2023</a:t>
            </a:fld>
            <a:endParaRPr lang="it-IT">
              <a:solidFill>
                <a:prstClr val="black">
                  <a:tint val="75000"/>
                </a:prstClr>
              </a:solidFill>
            </a:endParaRPr>
          </a:p>
        </p:txBody>
      </p:sp>
      <p:sp>
        <p:nvSpPr>
          <p:cNvPr id="5" name="Segnaposto piè di pagina 4"/>
          <p:cNvSpPr>
            <a:spLocks noGrp="1"/>
          </p:cNvSpPr>
          <p:nvPr>
            <p:ph type="ftr" sz="quarter" idx="11"/>
          </p:nvPr>
        </p:nvSpPr>
        <p:spPr/>
        <p:txBody>
          <a:bodyPr/>
          <a:lstStyle/>
          <a:p>
            <a:endParaRPr lang="it-IT">
              <a:solidFill>
                <a:prstClr val="black">
                  <a:tint val="75000"/>
                </a:prstClr>
              </a:solidFill>
            </a:endParaRPr>
          </a:p>
        </p:txBody>
      </p:sp>
      <p:sp>
        <p:nvSpPr>
          <p:cNvPr id="6" name="Segnaposto numero diapositiva 5"/>
          <p:cNvSpPr>
            <a:spLocks noGrp="1"/>
          </p:cNvSpPr>
          <p:nvPr>
            <p:ph type="sldNum" sz="quarter" idx="12"/>
          </p:nvPr>
        </p:nvSpPr>
        <p:spPr/>
        <p:txBody>
          <a:bodyPr/>
          <a:lstStyle/>
          <a:p>
            <a:fld id="{32196CDE-2E68-471F-9D5A-ED4184A98DCE}" type="slidenum">
              <a:rPr lang="it-IT" smtClean="0">
                <a:solidFill>
                  <a:prstClr val="black">
                    <a:tint val="75000"/>
                  </a:prstClr>
                </a:solidFill>
              </a:rPr>
              <a:pPr/>
              <a:t>‹N›</a:t>
            </a:fld>
            <a:endParaRPr lang="it-IT">
              <a:solidFill>
                <a:prstClr val="black">
                  <a:tint val="75000"/>
                </a:prstClr>
              </a:solidFill>
            </a:endParaRPr>
          </a:p>
        </p:txBody>
      </p:sp>
    </p:spTree>
    <p:extLst>
      <p:ext uri="{BB962C8B-B14F-4D97-AF65-F5344CB8AC3E}">
        <p14:creationId xmlns:p14="http://schemas.microsoft.com/office/powerpoint/2010/main" val="1830969233"/>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contenuto 2"/>
          <p:cNvSpPr>
            <a:spLocks noGrp="1"/>
          </p:cNvSpPr>
          <p:nvPr>
            <p:ph idx="1"/>
          </p:nvPr>
        </p:nvSpPr>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sz="half" idx="10"/>
          </p:nvPr>
        </p:nvSpPr>
        <p:spPr/>
        <p:txBody>
          <a:bodyPr/>
          <a:lstStyle/>
          <a:p>
            <a:fld id="{BC40CDB0-F22E-43F4-9591-0EED3FB79285}" type="datetimeFigureOut">
              <a:rPr lang="it-IT" smtClean="0">
                <a:solidFill>
                  <a:prstClr val="black">
                    <a:tint val="75000"/>
                  </a:prstClr>
                </a:solidFill>
              </a:rPr>
              <a:pPr/>
              <a:t>28/09/2023</a:t>
            </a:fld>
            <a:endParaRPr lang="it-IT">
              <a:solidFill>
                <a:prstClr val="black">
                  <a:tint val="75000"/>
                </a:prstClr>
              </a:solidFill>
            </a:endParaRPr>
          </a:p>
        </p:txBody>
      </p:sp>
      <p:sp>
        <p:nvSpPr>
          <p:cNvPr id="5" name="Segnaposto piè di pagina 4"/>
          <p:cNvSpPr>
            <a:spLocks noGrp="1"/>
          </p:cNvSpPr>
          <p:nvPr>
            <p:ph type="ftr" sz="quarter" idx="11"/>
          </p:nvPr>
        </p:nvSpPr>
        <p:spPr/>
        <p:txBody>
          <a:bodyPr/>
          <a:lstStyle/>
          <a:p>
            <a:endParaRPr lang="it-IT">
              <a:solidFill>
                <a:prstClr val="black">
                  <a:tint val="75000"/>
                </a:prstClr>
              </a:solidFill>
            </a:endParaRPr>
          </a:p>
        </p:txBody>
      </p:sp>
      <p:sp>
        <p:nvSpPr>
          <p:cNvPr id="6" name="Segnaposto numero diapositiva 5"/>
          <p:cNvSpPr>
            <a:spLocks noGrp="1"/>
          </p:cNvSpPr>
          <p:nvPr>
            <p:ph type="sldNum" sz="quarter" idx="12"/>
          </p:nvPr>
        </p:nvSpPr>
        <p:spPr/>
        <p:txBody>
          <a:bodyPr/>
          <a:lstStyle/>
          <a:p>
            <a:fld id="{32196CDE-2E68-471F-9D5A-ED4184A98DCE}" type="slidenum">
              <a:rPr lang="it-IT" smtClean="0">
                <a:solidFill>
                  <a:prstClr val="black">
                    <a:tint val="75000"/>
                  </a:prstClr>
                </a:solidFill>
              </a:rPr>
              <a:pPr/>
              <a:t>‹N›</a:t>
            </a:fld>
            <a:endParaRPr lang="it-IT">
              <a:solidFill>
                <a:prstClr val="black">
                  <a:tint val="75000"/>
                </a:prstClr>
              </a:solidFill>
            </a:endParaRPr>
          </a:p>
        </p:txBody>
      </p:sp>
    </p:spTree>
    <p:extLst>
      <p:ext uri="{BB962C8B-B14F-4D97-AF65-F5344CB8AC3E}">
        <p14:creationId xmlns:p14="http://schemas.microsoft.com/office/powerpoint/2010/main" val="132125284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515100" y="609600"/>
            <a:ext cx="1943100" cy="5486400"/>
          </a:xfrm>
        </p:spPr>
        <p:txBody>
          <a:bodyPr vert="eaVert"/>
          <a:lstStyle/>
          <a:p>
            <a:r>
              <a:rPr lang="it-IT"/>
              <a:t>Fare clic per modificare lo stile del titolo</a:t>
            </a:r>
          </a:p>
        </p:txBody>
      </p:sp>
      <p:sp>
        <p:nvSpPr>
          <p:cNvPr id="3" name="Segnaposto testo verticale 2"/>
          <p:cNvSpPr>
            <a:spLocks noGrp="1"/>
          </p:cNvSpPr>
          <p:nvPr>
            <p:ph type="body" orient="vert" idx="1"/>
          </p:nvPr>
        </p:nvSpPr>
        <p:spPr>
          <a:xfrm>
            <a:off x="685800" y="609600"/>
            <a:ext cx="5676900" cy="5486400"/>
          </a:xfrm>
        </p:spPr>
        <p:txBody>
          <a:bodyPr vert="eaVert"/>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Rectangle 4">
            <a:extLst>
              <a:ext uri="{FF2B5EF4-FFF2-40B4-BE49-F238E27FC236}">
                <a16:creationId xmlns:a16="http://schemas.microsoft.com/office/drawing/2014/main" id="{9910B3C8-010B-4B15-A2CF-D87421347999}"/>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65464940-678E-4C8B-97FF-52F677450692}"/>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C1C9EB81-E557-4C74-9963-034A5E150FEA}"/>
              </a:ext>
            </a:extLst>
          </p:cNvPr>
          <p:cNvSpPr>
            <a:spLocks noGrp="1" noChangeArrowheads="1"/>
          </p:cNvSpPr>
          <p:nvPr>
            <p:ph type="sldNum" sz="quarter" idx="12"/>
          </p:nvPr>
        </p:nvSpPr>
        <p:spPr>
          <a:ln/>
        </p:spPr>
        <p:txBody>
          <a:bodyPr/>
          <a:lstStyle>
            <a:lvl1pPr>
              <a:defRPr/>
            </a:lvl1pPr>
          </a:lstStyle>
          <a:p>
            <a:pPr>
              <a:defRPr/>
            </a:pPr>
            <a:fld id="{D33332F6-D21D-4083-A108-F632BAED034F}" type="slidenum">
              <a:rPr lang="en-US" altLang="it-IT"/>
              <a:pPr>
                <a:defRPr/>
              </a:pPr>
              <a:t>‹N›</a:t>
            </a:fld>
            <a:endParaRPr lang="en-US" altLang="it-IT"/>
          </a:p>
        </p:txBody>
      </p:sp>
    </p:spTree>
    <p:extLst>
      <p:ext uri="{BB962C8B-B14F-4D97-AF65-F5344CB8AC3E}">
        <p14:creationId xmlns:p14="http://schemas.microsoft.com/office/powerpoint/2010/main" val="3610055902"/>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2"/>
            <a:ext cx="7772400" cy="1362075"/>
          </a:xfrm>
        </p:spPr>
        <p:txBody>
          <a:bodyPr anchor="t"/>
          <a:lstStyle>
            <a:lvl1pPr algn="l">
              <a:defRPr sz="3000" b="1" cap="all"/>
            </a:lvl1pPr>
          </a:lstStyle>
          <a:p>
            <a:r>
              <a:rPr lang="it-IT"/>
              <a:t>Fare clic per modificare lo stile del titolo</a:t>
            </a:r>
          </a:p>
        </p:txBody>
      </p:sp>
      <p:sp>
        <p:nvSpPr>
          <p:cNvPr id="3" name="Segnaposto testo 2"/>
          <p:cNvSpPr>
            <a:spLocks noGrp="1"/>
          </p:cNvSpPr>
          <p:nvPr>
            <p:ph type="body" idx="1"/>
          </p:nvPr>
        </p:nvSpPr>
        <p:spPr>
          <a:xfrm>
            <a:off x="722313" y="2906713"/>
            <a:ext cx="7772400" cy="1500187"/>
          </a:xfrm>
        </p:spPr>
        <p:txBody>
          <a:bodyPr anchor="b"/>
          <a:lstStyle>
            <a:lvl1pPr marL="0" indent="0">
              <a:buNone/>
              <a:defRPr sz="1500">
                <a:solidFill>
                  <a:schemeClr val="tx1">
                    <a:tint val="7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it-IT"/>
              <a:t>Fare clic per modificare stili del testo dello schema</a:t>
            </a:r>
          </a:p>
        </p:txBody>
      </p:sp>
      <p:sp>
        <p:nvSpPr>
          <p:cNvPr id="4" name="Segnaposto data 3"/>
          <p:cNvSpPr>
            <a:spLocks noGrp="1"/>
          </p:cNvSpPr>
          <p:nvPr>
            <p:ph type="dt" sz="half" idx="10"/>
          </p:nvPr>
        </p:nvSpPr>
        <p:spPr/>
        <p:txBody>
          <a:bodyPr/>
          <a:lstStyle/>
          <a:p>
            <a:fld id="{BC40CDB0-F22E-43F4-9591-0EED3FB79285}" type="datetimeFigureOut">
              <a:rPr lang="it-IT" smtClean="0">
                <a:solidFill>
                  <a:prstClr val="black">
                    <a:tint val="75000"/>
                  </a:prstClr>
                </a:solidFill>
              </a:rPr>
              <a:pPr/>
              <a:t>28/09/2023</a:t>
            </a:fld>
            <a:endParaRPr lang="it-IT">
              <a:solidFill>
                <a:prstClr val="black">
                  <a:tint val="75000"/>
                </a:prstClr>
              </a:solidFill>
            </a:endParaRPr>
          </a:p>
        </p:txBody>
      </p:sp>
      <p:sp>
        <p:nvSpPr>
          <p:cNvPr id="5" name="Segnaposto piè di pagina 4"/>
          <p:cNvSpPr>
            <a:spLocks noGrp="1"/>
          </p:cNvSpPr>
          <p:nvPr>
            <p:ph type="ftr" sz="quarter" idx="11"/>
          </p:nvPr>
        </p:nvSpPr>
        <p:spPr/>
        <p:txBody>
          <a:bodyPr/>
          <a:lstStyle/>
          <a:p>
            <a:endParaRPr lang="it-IT">
              <a:solidFill>
                <a:prstClr val="black">
                  <a:tint val="75000"/>
                </a:prstClr>
              </a:solidFill>
            </a:endParaRPr>
          </a:p>
        </p:txBody>
      </p:sp>
      <p:sp>
        <p:nvSpPr>
          <p:cNvPr id="6" name="Segnaposto numero diapositiva 5"/>
          <p:cNvSpPr>
            <a:spLocks noGrp="1"/>
          </p:cNvSpPr>
          <p:nvPr>
            <p:ph type="sldNum" sz="quarter" idx="12"/>
          </p:nvPr>
        </p:nvSpPr>
        <p:spPr/>
        <p:txBody>
          <a:bodyPr/>
          <a:lstStyle/>
          <a:p>
            <a:fld id="{32196CDE-2E68-471F-9D5A-ED4184A98DCE}" type="slidenum">
              <a:rPr lang="it-IT" smtClean="0">
                <a:solidFill>
                  <a:prstClr val="black">
                    <a:tint val="75000"/>
                  </a:prstClr>
                </a:solidFill>
              </a:rPr>
              <a:pPr/>
              <a:t>‹N›</a:t>
            </a:fld>
            <a:endParaRPr lang="it-IT">
              <a:solidFill>
                <a:prstClr val="black">
                  <a:tint val="75000"/>
                </a:prstClr>
              </a:solidFill>
            </a:endParaRPr>
          </a:p>
        </p:txBody>
      </p:sp>
    </p:spTree>
    <p:extLst>
      <p:ext uri="{BB962C8B-B14F-4D97-AF65-F5344CB8AC3E}">
        <p14:creationId xmlns:p14="http://schemas.microsoft.com/office/powerpoint/2010/main" val="1459991910"/>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contenuto 2"/>
          <p:cNvSpPr>
            <a:spLocks noGrp="1"/>
          </p:cNvSpPr>
          <p:nvPr>
            <p:ph sz="half" idx="1"/>
          </p:nvPr>
        </p:nvSpPr>
        <p:spPr>
          <a:xfrm>
            <a:off x="457200" y="1600202"/>
            <a:ext cx="4038600" cy="4525963"/>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contenuto 3"/>
          <p:cNvSpPr>
            <a:spLocks noGrp="1"/>
          </p:cNvSpPr>
          <p:nvPr>
            <p:ph sz="half" idx="2"/>
          </p:nvPr>
        </p:nvSpPr>
        <p:spPr>
          <a:xfrm>
            <a:off x="4648200" y="1600202"/>
            <a:ext cx="4038600" cy="4525963"/>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data 4"/>
          <p:cNvSpPr>
            <a:spLocks noGrp="1"/>
          </p:cNvSpPr>
          <p:nvPr>
            <p:ph type="dt" sz="half" idx="10"/>
          </p:nvPr>
        </p:nvSpPr>
        <p:spPr/>
        <p:txBody>
          <a:bodyPr/>
          <a:lstStyle/>
          <a:p>
            <a:fld id="{BC40CDB0-F22E-43F4-9591-0EED3FB79285}" type="datetimeFigureOut">
              <a:rPr lang="it-IT" smtClean="0">
                <a:solidFill>
                  <a:prstClr val="black">
                    <a:tint val="75000"/>
                  </a:prstClr>
                </a:solidFill>
              </a:rPr>
              <a:pPr/>
              <a:t>28/09/2023</a:t>
            </a:fld>
            <a:endParaRPr lang="it-IT">
              <a:solidFill>
                <a:prstClr val="black">
                  <a:tint val="75000"/>
                </a:prstClr>
              </a:solidFill>
            </a:endParaRPr>
          </a:p>
        </p:txBody>
      </p:sp>
      <p:sp>
        <p:nvSpPr>
          <p:cNvPr id="6" name="Segnaposto piè di pagina 5"/>
          <p:cNvSpPr>
            <a:spLocks noGrp="1"/>
          </p:cNvSpPr>
          <p:nvPr>
            <p:ph type="ftr" sz="quarter" idx="11"/>
          </p:nvPr>
        </p:nvSpPr>
        <p:spPr/>
        <p:txBody>
          <a:bodyPr/>
          <a:lstStyle/>
          <a:p>
            <a:endParaRPr lang="it-IT">
              <a:solidFill>
                <a:prstClr val="black">
                  <a:tint val="75000"/>
                </a:prstClr>
              </a:solidFill>
            </a:endParaRPr>
          </a:p>
        </p:txBody>
      </p:sp>
      <p:sp>
        <p:nvSpPr>
          <p:cNvPr id="7" name="Segnaposto numero diapositiva 6"/>
          <p:cNvSpPr>
            <a:spLocks noGrp="1"/>
          </p:cNvSpPr>
          <p:nvPr>
            <p:ph type="sldNum" sz="quarter" idx="12"/>
          </p:nvPr>
        </p:nvSpPr>
        <p:spPr/>
        <p:txBody>
          <a:bodyPr/>
          <a:lstStyle/>
          <a:p>
            <a:fld id="{32196CDE-2E68-471F-9D5A-ED4184A98DCE}" type="slidenum">
              <a:rPr lang="it-IT" smtClean="0">
                <a:solidFill>
                  <a:prstClr val="black">
                    <a:tint val="75000"/>
                  </a:prstClr>
                </a:solidFill>
              </a:rPr>
              <a:pPr/>
              <a:t>‹N›</a:t>
            </a:fld>
            <a:endParaRPr lang="it-IT">
              <a:solidFill>
                <a:prstClr val="black">
                  <a:tint val="75000"/>
                </a:prstClr>
              </a:solidFill>
            </a:endParaRPr>
          </a:p>
        </p:txBody>
      </p:sp>
    </p:spTree>
    <p:extLst>
      <p:ext uri="{BB962C8B-B14F-4D97-AF65-F5344CB8AC3E}">
        <p14:creationId xmlns:p14="http://schemas.microsoft.com/office/powerpoint/2010/main" val="1445224202"/>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lvl1pPr>
              <a:defRPr/>
            </a:lvl1pPr>
          </a:lstStyle>
          <a:p>
            <a:r>
              <a:rPr lang="it-IT"/>
              <a:t>Fare clic per modificare lo stile del titolo</a:t>
            </a:r>
          </a:p>
        </p:txBody>
      </p:sp>
      <p:sp>
        <p:nvSpPr>
          <p:cNvPr id="3" name="Segnaposto testo 2"/>
          <p:cNvSpPr>
            <a:spLocks noGrp="1"/>
          </p:cNvSpPr>
          <p:nvPr>
            <p:ph type="body" idx="1"/>
          </p:nvPr>
        </p:nvSpPr>
        <p:spPr>
          <a:xfrm>
            <a:off x="457200" y="1535113"/>
            <a:ext cx="4040188" cy="6397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it-IT"/>
              <a:t>Fare clic per modificare stili del testo dello schema</a:t>
            </a:r>
          </a:p>
        </p:txBody>
      </p:sp>
      <p:sp>
        <p:nvSpPr>
          <p:cNvPr id="4" name="Segnaposto contenuto 3"/>
          <p:cNvSpPr>
            <a:spLocks noGrp="1"/>
          </p:cNvSpPr>
          <p:nvPr>
            <p:ph sz="half" idx="2"/>
          </p:nvPr>
        </p:nvSpPr>
        <p:spPr>
          <a:xfrm>
            <a:off x="457200" y="2174875"/>
            <a:ext cx="4040188"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testo 4"/>
          <p:cNvSpPr>
            <a:spLocks noGrp="1"/>
          </p:cNvSpPr>
          <p:nvPr>
            <p:ph type="body" sz="quarter" idx="3"/>
          </p:nvPr>
        </p:nvSpPr>
        <p:spPr>
          <a:xfrm>
            <a:off x="4645026" y="1535113"/>
            <a:ext cx="4041775" cy="6397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it-IT"/>
              <a:t>Fare clic per modificare stili del testo dello schema</a:t>
            </a:r>
          </a:p>
        </p:txBody>
      </p:sp>
      <p:sp>
        <p:nvSpPr>
          <p:cNvPr id="6" name="Segnaposto contenuto 5"/>
          <p:cNvSpPr>
            <a:spLocks noGrp="1"/>
          </p:cNvSpPr>
          <p:nvPr>
            <p:ph sz="quarter" idx="4"/>
          </p:nvPr>
        </p:nvSpPr>
        <p:spPr>
          <a:xfrm>
            <a:off x="4645026" y="2174875"/>
            <a:ext cx="4041775"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7" name="Segnaposto data 6"/>
          <p:cNvSpPr>
            <a:spLocks noGrp="1"/>
          </p:cNvSpPr>
          <p:nvPr>
            <p:ph type="dt" sz="half" idx="10"/>
          </p:nvPr>
        </p:nvSpPr>
        <p:spPr/>
        <p:txBody>
          <a:bodyPr/>
          <a:lstStyle/>
          <a:p>
            <a:fld id="{BC40CDB0-F22E-43F4-9591-0EED3FB79285}" type="datetimeFigureOut">
              <a:rPr lang="it-IT" smtClean="0">
                <a:solidFill>
                  <a:prstClr val="black">
                    <a:tint val="75000"/>
                  </a:prstClr>
                </a:solidFill>
              </a:rPr>
              <a:pPr/>
              <a:t>28/09/2023</a:t>
            </a:fld>
            <a:endParaRPr lang="it-IT">
              <a:solidFill>
                <a:prstClr val="black">
                  <a:tint val="75000"/>
                </a:prstClr>
              </a:solidFill>
            </a:endParaRPr>
          </a:p>
        </p:txBody>
      </p:sp>
      <p:sp>
        <p:nvSpPr>
          <p:cNvPr id="8" name="Segnaposto piè di pagina 7"/>
          <p:cNvSpPr>
            <a:spLocks noGrp="1"/>
          </p:cNvSpPr>
          <p:nvPr>
            <p:ph type="ftr" sz="quarter" idx="11"/>
          </p:nvPr>
        </p:nvSpPr>
        <p:spPr/>
        <p:txBody>
          <a:bodyPr/>
          <a:lstStyle/>
          <a:p>
            <a:endParaRPr lang="it-IT">
              <a:solidFill>
                <a:prstClr val="black">
                  <a:tint val="75000"/>
                </a:prstClr>
              </a:solidFill>
            </a:endParaRPr>
          </a:p>
        </p:txBody>
      </p:sp>
      <p:sp>
        <p:nvSpPr>
          <p:cNvPr id="9" name="Segnaposto numero diapositiva 8"/>
          <p:cNvSpPr>
            <a:spLocks noGrp="1"/>
          </p:cNvSpPr>
          <p:nvPr>
            <p:ph type="sldNum" sz="quarter" idx="12"/>
          </p:nvPr>
        </p:nvSpPr>
        <p:spPr/>
        <p:txBody>
          <a:bodyPr/>
          <a:lstStyle/>
          <a:p>
            <a:fld id="{32196CDE-2E68-471F-9D5A-ED4184A98DCE}" type="slidenum">
              <a:rPr lang="it-IT" smtClean="0">
                <a:solidFill>
                  <a:prstClr val="black">
                    <a:tint val="75000"/>
                  </a:prstClr>
                </a:solidFill>
              </a:rPr>
              <a:pPr/>
              <a:t>‹N›</a:t>
            </a:fld>
            <a:endParaRPr lang="it-IT">
              <a:solidFill>
                <a:prstClr val="black">
                  <a:tint val="75000"/>
                </a:prstClr>
              </a:solidFill>
            </a:endParaRPr>
          </a:p>
        </p:txBody>
      </p:sp>
    </p:spTree>
    <p:extLst>
      <p:ext uri="{BB962C8B-B14F-4D97-AF65-F5344CB8AC3E}">
        <p14:creationId xmlns:p14="http://schemas.microsoft.com/office/powerpoint/2010/main" val="824726391"/>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data 2"/>
          <p:cNvSpPr>
            <a:spLocks noGrp="1"/>
          </p:cNvSpPr>
          <p:nvPr>
            <p:ph type="dt" sz="half" idx="10"/>
          </p:nvPr>
        </p:nvSpPr>
        <p:spPr/>
        <p:txBody>
          <a:bodyPr/>
          <a:lstStyle/>
          <a:p>
            <a:fld id="{BC40CDB0-F22E-43F4-9591-0EED3FB79285}" type="datetimeFigureOut">
              <a:rPr lang="it-IT" smtClean="0">
                <a:solidFill>
                  <a:prstClr val="black">
                    <a:tint val="75000"/>
                  </a:prstClr>
                </a:solidFill>
              </a:rPr>
              <a:pPr/>
              <a:t>28/09/2023</a:t>
            </a:fld>
            <a:endParaRPr lang="it-IT">
              <a:solidFill>
                <a:prstClr val="black">
                  <a:tint val="75000"/>
                </a:prstClr>
              </a:solidFill>
            </a:endParaRPr>
          </a:p>
        </p:txBody>
      </p:sp>
      <p:sp>
        <p:nvSpPr>
          <p:cNvPr id="4" name="Segnaposto piè di pagina 3"/>
          <p:cNvSpPr>
            <a:spLocks noGrp="1"/>
          </p:cNvSpPr>
          <p:nvPr>
            <p:ph type="ftr" sz="quarter" idx="11"/>
          </p:nvPr>
        </p:nvSpPr>
        <p:spPr/>
        <p:txBody>
          <a:bodyPr/>
          <a:lstStyle/>
          <a:p>
            <a:endParaRPr lang="it-IT">
              <a:solidFill>
                <a:prstClr val="black">
                  <a:tint val="75000"/>
                </a:prstClr>
              </a:solidFill>
            </a:endParaRPr>
          </a:p>
        </p:txBody>
      </p:sp>
      <p:sp>
        <p:nvSpPr>
          <p:cNvPr id="5" name="Segnaposto numero diapositiva 4"/>
          <p:cNvSpPr>
            <a:spLocks noGrp="1"/>
          </p:cNvSpPr>
          <p:nvPr>
            <p:ph type="sldNum" sz="quarter" idx="12"/>
          </p:nvPr>
        </p:nvSpPr>
        <p:spPr/>
        <p:txBody>
          <a:bodyPr/>
          <a:lstStyle/>
          <a:p>
            <a:fld id="{32196CDE-2E68-471F-9D5A-ED4184A98DCE}" type="slidenum">
              <a:rPr lang="it-IT" smtClean="0">
                <a:solidFill>
                  <a:prstClr val="black">
                    <a:tint val="75000"/>
                  </a:prstClr>
                </a:solidFill>
              </a:rPr>
              <a:pPr/>
              <a:t>‹N›</a:t>
            </a:fld>
            <a:endParaRPr lang="it-IT">
              <a:solidFill>
                <a:prstClr val="black">
                  <a:tint val="75000"/>
                </a:prstClr>
              </a:solidFill>
            </a:endParaRPr>
          </a:p>
        </p:txBody>
      </p:sp>
    </p:spTree>
    <p:extLst>
      <p:ext uri="{BB962C8B-B14F-4D97-AF65-F5344CB8AC3E}">
        <p14:creationId xmlns:p14="http://schemas.microsoft.com/office/powerpoint/2010/main" val="11974021"/>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p:cNvSpPr>
            <a:spLocks noGrp="1"/>
          </p:cNvSpPr>
          <p:nvPr>
            <p:ph type="dt" sz="half" idx="10"/>
          </p:nvPr>
        </p:nvSpPr>
        <p:spPr/>
        <p:txBody>
          <a:bodyPr/>
          <a:lstStyle/>
          <a:p>
            <a:fld id="{BC40CDB0-F22E-43F4-9591-0EED3FB79285}" type="datetimeFigureOut">
              <a:rPr lang="it-IT" smtClean="0">
                <a:solidFill>
                  <a:prstClr val="black">
                    <a:tint val="75000"/>
                  </a:prstClr>
                </a:solidFill>
              </a:rPr>
              <a:pPr/>
              <a:t>28/09/2023</a:t>
            </a:fld>
            <a:endParaRPr lang="it-IT">
              <a:solidFill>
                <a:prstClr val="black">
                  <a:tint val="75000"/>
                </a:prstClr>
              </a:solidFill>
            </a:endParaRPr>
          </a:p>
        </p:txBody>
      </p:sp>
      <p:sp>
        <p:nvSpPr>
          <p:cNvPr id="3" name="Segnaposto piè di pagina 2"/>
          <p:cNvSpPr>
            <a:spLocks noGrp="1"/>
          </p:cNvSpPr>
          <p:nvPr>
            <p:ph type="ftr" sz="quarter" idx="11"/>
          </p:nvPr>
        </p:nvSpPr>
        <p:spPr/>
        <p:txBody>
          <a:bodyPr/>
          <a:lstStyle/>
          <a:p>
            <a:endParaRPr lang="it-IT">
              <a:solidFill>
                <a:prstClr val="black">
                  <a:tint val="75000"/>
                </a:prstClr>
              </a:solidFill>
            </a:endParaRPr>
          </a:p>
        </p:txBody>
      </p:sp>
      <p:sp>
        <p:nvSpPr>
          <p:cNvPr id="4" name="Segnaposto numero diapositiva 3"/>
          <p:cNvSpPr>
            <a:spLocks noGrp="1"/>
          </p:cNvSpPr>
          <p:nvPr>
            <p:ph type="sldNum" sz="quarter" idx="12"/>
          </p:nvPr>
        </p:nvSpPr>
        <p:spPr/>
        <p:txBody>
          <a:bodyPr/>
          <a:lstStyle/>
          <a:p>
            <a:fld id="{32196CDE-2E68-471F-9D5A-ED4184A98DCE}" type="slidenum">
              <a:rPr lang="it-IT" smtClean="0">
                <a:solidFill>
                  <a:prstClr val="black">
                    <a:tint val="75000"/>
                  </a:prstClr>
                </a:solidFill>
              </a:rPr>
              <a:pPr/>
              <a:t>‹N›</a:t>
            </a:fld>
            <a:endParaRPr lang="it-IT">
              <a:solidFill>
                <a:prstClr val="black">
                  <a:tint val="75000"/>
                </a:prstClr>
              </a:solidFill>
            </a:endParaRPr>
          </a:p>
        </p:txBody>
      </p:sp>
    </p:spTree>
    <p:extLst>
      <p:ext uri="{BB962C8B-B14F-4D97-AF65-F5344CB8AC3E}">
        <p14:creationId xmlns:p14="http://schemas.microsoft.com/office/powerpoint/2010/main" val="2526733919"/>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1" y="273050"/>
            <a:ext cx="3008313" cy="1162050"/>
          </a:xfrm>
        </p:spPr>
        <p:txBody>
          <a:bodyPr anchor="b"/>
          <a:lstStyle>
            <a:lvl1pPr algn="l">
              <a:defRPr sz="1500" b="1"/>
            </a:lvl1pPr>
          </a:lstStyle>
          <a:p>
            <a:r>
              <a:rPr lang="it-IT"/>
              <a:t>Fare clic per modificare lo stile del titolo</a:t>
            </a:r>
          </a:p>
        </p:txBody>
      </p:sp>
      <p:sp>
        <p:nvSpPr>
          <p:cNvPr id="3" name="Segnaposto contenuto 2"/>
          <p:cNvSpPr>
            <a:spLocks noGrp="1"/>
          </p:cNvSpPr>
          <p:nvPr>
            <p:ph idx="1"/>
          </p:nvPr>
        </p:nvSpPr>
        <p:spPr>
          <a:xfrm>
            <a:off x="3575050" y="273052"/>
            <a:ext cx="5111750" cy="5853113"/>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testo 3"/>
          <p:cNvSpPr>
            <a:spLocks noGrp="1"/>
          </p:cNvSpPr>
          <p:nvPr>
            <p:ph type="body" sz="half" idx="2"/>
          </p:nvPr>
        </p:nvSpPr>
        <p:spPr>
          <a:xfrm>
            <a:off x="457201" y="1435102"/>
            <a:ext cx="3008313" cy="4691063"/>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it-IT"/>
              <a:t>Fare clic per modificare stili del testo dello schema</a:t>
            </a:r>
          </a:p>
        </p:txBody>
      </p:sp>
      <p:sp>
        <p:nvSpPr>
          <p:cNvPr id="5" name="Segnaposto data 4"/>
          <p:cNvSpPr>
            <a:spLocks noGrp="1"/>
          </p:cNvSpPr>
          <p:nvPr>
            <p:ph type="dt" sz="half" idx="10"/>
          </p:nvPr>
        </p:nvSpPr>
        <p:spPr/>
        <p:txBody>
          <a:bodyPr/>
          <a:lstStyle/>
          <a:p>
            <a:fld id="{BC40CDB0-F22E-43F4-9591-0EED3FB79285}" type="datetimeFigureOut">
              <a:rPr lang="it-IT" smtClean="0">
                <a:solidFill>
                  <a:prstClr val="black">
                    <a:tint val="75000"/>
                  </a:prstClr>
                </a:solidFill>
              </a:rPr>
              <a:pPr/>
              <a:t>28/09/2023</a:t>
            </a:fld>
            <a:endParaRPr lang="it-IT">
              <a:solidFill>
                <a:prstClr val="black">
                  <a:tint val="75000"/>
                </a:prstClr>
              </a:solidFill>
            </a:endParaRPr>
          </a:p>
        </p:txBody>
      </p:sp>
      <p:sp>
        <p:nvSpPr>
          <p:cNvPr id="6" name="Segnaposto piè di pagina 5"/>
          <p:cNvSpPr>
            <a:spLocks noGrp="1"/>
          </p:cNvSpPr>
          <p:nvPr>
            <p:ph type="ftr" sz="quarter" idx="11"/>
          </p:nvPr>
        </p:nvSpPr>
        <p:spPr/>
        <p:txBody>
          <a:bodyPr/>
          <a:lstStyle/>
          <a:p>
            <a:endParaRPr lang="it-IT">
              <a:solidFill>
                <a:prstClr val="black">
                  <a:tint val="75000"/>
                </a:prstClr>
              </a:solidFill>
            </a:endParaRPr>
          </a:p>
        </p:txBody>
      </p:sp>
      <p:sp>
        <p:nvSpPr>
          <p:cNvPr id="7" name="Segnaposto numero diapositiva 6"/>
          <p:cNvSpPr>
            <a:spLocks noGrp="1"/>
          </p:cNvSpPr>
          <p:nvPr>
            <p:ph type="sldNum" sz="quarter" idx="12"/>
          </p:nvPr>
        </p:nvSpPr>
        <p:spPr/>
        <p:txBody>
          <a:bodyPr/>
          <a:lstStyle/>
          <a:p>
            <a:fld id="{32196CDE-2E68-471F-9D5A-ED4184A98DCE}" type="slidenum">
              <a:rPr lang="it-IT" smtClean="0">
                <a:solidFill>
                  <a:prstClr val="black">
                    <a:tint val="75000"/>
                  </a:prstClr>
                </a:solidFill>
              </a:rPr>
              <a:pPr/>
              <a:t>‹N›</a:t>
            </a:fld>
            <a:endParaRPr lang="it-IT">
              <a:solidFill>
                <a:prstClr val="black">
                  <a:tint val="75000"/>
                </a:prstClr>
              </a:solidFill>
            </a:endParaRPr>
          </a:p>
        </p:txBody>
      </p:sp>
    </p:spTree>
    <p:extLst>
      <p:ext uri="{BB962C8B-B14F-4D97-AF65-F5344CB8AC3E}">
        <p14:creationId xmlns:p14="http://schemas.microsoft.com/office/powerpoint/2010/main" val="346681895"/>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p:spPr>
        <p:txBody>
          <a:bodyPr anchor="b"/>
          <a:lstStyle>
            <a:lvl1pPr algn="l">
              <a:defRPr sz="1500" b="1"/>
            </a:lvl1pPr>
          </a:lstStyle>
          <a:p>
            <a:r>
              <a:rPr lang="it-IT"/>
              <a:t>Fare clic per modificare lo stile del titolo</a:t>
            </a:r>
          </a:p>
        </p:txBody>
      </p:sp>
      <p:sp>
        <p:nvSpPr>
          <p:cNvPr id="3" name="Segnaposto immagine 2"/>
          <p:cNvSpPr>
            <a:spLocks noGrp="1"/>
          </p:cNvSpPr>
          <p:nvPr>
            <p:ph type="pic" idx="1"/>
          </p:nvPr>
        </p:nvSpPr>
        <p:spPr>
          <a:xfrm>
            <a:off x="1792288" y="612775"/>
            <a:ext cx="5486400" cy="411480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it-IT"/>
          </a:p>
        </p:txBody>
      </p:sp>
      <p:sp>
        <p:nvSpPr>
          <p:cNvPr id="4" name="Segnaposto testo 3"/>
          <p:cNvSpPr>
            <a:spLocks noGrp="1"/>
          </p:cNvSpPr>
          <p:nvPr>
            <p:ph type="body" sz="half" idx="2"/>
          </p:nvPr>
        </p:nvSpPr>
        <p:spPr>
          <a:xfrm>
            <a:off x="1792288" y="5367338"/>
            <a:ext cx="5486400" cy="804862"/>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it-IT"/>
              <a:t>Fare clic per modificare stili del testo dello schema</a:t>
            </a:r>
          </a:p>
        </p:txBody>
      </p:sp>
      <p:sp>
        <p:nvSpPr>
          <p:cNvPr id="5" name="Segnaposto data 4"/>
          <p:cNvSpPr>
            <a:spLocks noGrp="1"/>
          </p:cNvSpPr>
          <p:nvPr>
            <p:ph type="dt" sz="half" idx="10"/>
          </p:nvPr>
        </p:nvSpPr>
        <p:spPr/>
        <p:txBody>
          <a:bodyPr/>
          <a:lstStyle/>
          <a:p>
            <a:fld id="{BC40CDB0-F22E-43F4-9591-0EED3FB79285}" type="datetimeFigureOut">
              <a:rPr lang="it-IT" smtClean="0">
                <a:solidFill>
                  <a:prstClr val="black">
                    <a:tint val="75000"/>
                  </a:prstClr>
                </a:solidFill>
              </a:rPr>
              <a:pPr/>
              <a:t>28/09/2023</a:t>
            </a:fld>
            <a:endParaRPr lang="it-IT">
              <a:solidFill>
                <a:prstClr val="black">
                  <a:tint val="75000"/>
                </a:prstClr>
              </a:solidFill>
            </a:endParaRPr>
          </a:p>
        </p:txBody>
      </p:sp>
      <p:sp>
        <p:nvSpPr>
          <p:cNvPr id="6" name="Segnaposto piè di pagina 5"/>
          <p:cNvSpPr>
            <a:spLocks noGrp="1"/>
          </p:cNvSpPr>
          <p:nvPr>
            <p:ph type="ftr" sz="quarter" idx="11"/>
          </p:nvPr>
        </p:nvSpPr>
        <p:spPr/>
        <p:txBody>
          <a:bodyPr/>
          <a:lstStyle/>
          <a:p>
            <a:endParaRPr lang="it-IT">
              <a:solidFill>
                <a:prstClr val="black">
                  <a:tint val="75000"/>
                </a:prstClr>
              </a:solidFill>
            </a:endParaRPr>
          </a:p>
        </p:txBody>
      </p:sp>
      <p:sp>
        <p:nvSpPr>
          <p:cNvPr id="7" name="Segnaposto numero diapositiva 6"/>
          <p:cNvSpPr>
            <a:spLocks noGrp="1"/>
          </p:cNvSpPr>
          <p:nvPr>
            <p:ph type="sldNum" sz="quarter" idx="12"/>
          </p:nvPr>
        </p:nvSpPr>
        <p:spPr/>
        <p:txBody>
          <a:bodyPr/>
          <a:lstStyle/>
          <a:p>
            <a:fld id="{32196CDE-2E68-471F-9D5A-ED4184A98DCE}" type="slidenum">
              <a:rPr lang="it-IT" smtClean="0">
                <a:solidFill>
                  <a:prstClr val="black">
                    <a:tint val="75000"/>
                  </a:prstClr>
                </a:solidFill>
              </a:rPr>
              <a:pPr/>
              <a:t>‹N›</a:t>
            </a:fld>
            <a:endParaRPr lang="it-IT">
              <a:solidFill>
                <a:prstClr val="black">
                  <a:tint val="75000"/>
                </a:prstClr>
              </a:solidFill>
            </a:endParaRPr>
          </a:p>
        </p:txBody>
      </p:sp>
    </p:spTree>
    <p:extLst>
      <p:ext uri="{BB962C8B-B14F-4D97-AF65-F5344CB8AC3E}">
        <p14:creationId xmlns:p14="http://schemas.microsoft.com/office/powerpoint/2010/main" val="1308471075"/>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testo verticale 2"/>
          <p:cNvSpPr>
            <a:spLocks noGrp="1"/>
          </p:cNvSpPr>
          <p:nvPr>
            <p:ph type="body" orient="vert" idx="1"/>
          </p:nvPr>
        </p:nvSpPr>
        <p:spPr/>
        <p:txBody>
          <a:bodyPr vert="eaVert"/>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sz="half" idx="10"/>
          </p:nvPr>
        </p:nvSpPr>
        <p:spPr/>
        <p:txBody>
          <a:bodyPr/>
          <a:lstStyle/>
          <a:p>
            <a:fld id="{BC40CDB0-F22E-43F4-9591-0EED3FB79285}" type="datetimeFigureOut">
              <a:rPr lang="it-IT" smtClean="0">
                <a:solidFill>
                  <a:prstClr val="black">
                    <a:tint val="75000"/>
                  </a:prstClr>
                </a:solidFill>
              </a:rPr>
              <a:pPr/>
              <a:t>28/09/2023</a:t>
            </a:fld>
            <a:endParaRPr lang="it-IT">
              <a:solidFill>
                <a:prstClr val="black">
                  <a:tint val="75000"/>
                </a:prstClr>
              </a:solidFill>
            </a:endParaRPr>
          </a:p>
        </p:txBody>
      </p:sp>
      <p:sp>
        <p:nvSpPr>
          <p:cNvPr id="5" name="Segnaposto piè di pagina 4"/>
          <p:cNvSpPr>
            <a:spLocks noGrp="1"/>
          </p:cNvSpPr>
          <p:nvPr>
            <p:ph type="ftr" sz="quarter" idx="11"/>
          </p:nvPr>
        </p:nvSpPr>
        <p:spPr/>
        <p:txBody>
          <a:bodyPr/>
          <a:lstStyle/>
          <a:p>
            <a:endParaRPr lang="it-IT">
              <a:solidFill>
                <a:prstClr val="black">
                  <a:tint val="75000"/>
                </a:prstClr>
              </a:solidFill>
            </a:endParaRPr>
          </a:p>
        </p:txBody>
      </p:sp>
      <p:sp>
        <p:nvSpPr>
          <p:cNvPr id="6" name="Segnaposto numero diapositiva 5"/>
          <p:cNvSpPr>
            <a:spLocks noGrp="1"/>
          </p:cNvSpPr>
          <p:nvPr>
            <p:ph type="sldNum" sz="quarter" idx="12"/>
          </p:nvPr>
        </p:nvSpPr>
        <p:spPr/>
        <p:txBody>
          <a:bodyPr/>
          <a:lstStyle/>
          <a:p>
            <a:fld id="{32196CDE-2E68-471F-9D5A-ED4184A98DCE}" type="slidenum">
              <a:rPr lang="it-IT" smtClean="0">
                <a:solidFill>
                  <a:prstClr val="black">
                    <a:tint val="75000"/>
                  </a:prstClr>
                </a:solidFill>
              </a:rPr>
              <a:pPr/>
              <a:t>‹N›</a:t>
            </a:fld>
            <a:endParaRPr lang="it-IT">
              <a:solidFill>
                <a:prstClr val="black">
                  <a:tint val="75000"/>
                </a:prstClr>
              </a:solidFill>
            </a:endParaRPr>
          </a:p>
        </p:txBody>
      </p:sp>
    </p:spTree>
    <p:extLst>
      <p:ext uri="{BB962C8B-B14F-4D97-AF65-F5344CB8AC3E}">
        <p14:creationId xmlns:p14="http://schemas.microsoft.com/office/powerpoint/2010/main" val="4208586683"/>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629400" y="274640"/>
            <a:ext cx="2057400" cy="5851525"/>
          </a:xfrm>
        </p:spPr>
        <p:txBody>
          <a:bodyPr vert="eaVert"/>
          <a:lstStyle/>
          <a:p>
            <a:r>
              <a:rPr lang="it-IT"/>
              <a:t>Fare clic per modificare lo stile del titolo</a:t>
            </a:r>
          </a:p>
        </p:txBody>
      </p:sp>
      <p:sp>
        <p:nvSpPr>
          <p:cNvPr id="3" name="Segnaposto testo verticale 2"/>
          <p:cNvSpPr>
            <a:spLocks noGrp="1"/>
          </p:cNvSpPr>
          <p:nvPr>
            <p:ph type="body" orient="vert" idx="1"/>
          </p:nvPr>
        </p:nvSpPr>
        <p:spPr>
          <a:xfrm>
            <a:off x="457200" y="274640"/>
            <a:ext cx="6019800" cy="5851525"/>
          </a:xfrm>
        </p:spPr>
        <p:txBody>
          <a:bodyPr vert="eaVert"/>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sz="half" idx="10"/>
          </p:nvPr>
        </p:nvSpPr>
        <p:spPr/>
        <p:txBody>
          <a:bodyPr/>
          <a:lstStyle/>
          <a:p>
            <a:fld id="{BC40CDB0-F22E-43F4-9591-0EED3FB79285}" type="datetimeFigureOut">
              <a:rPr lang="it-IT" smtClean="0">
                <a:solidFill>
                  <a:prstClr val="black">
                    <a:tint val="75000"/>
                  </a:prstClr>
                </a:solidFill>
              </a:rPr>
              <a:pPr/>
              <a:t>28/09/2023</a:t>
            </a:fld>
            <a:endParaRPr lang="it-IT">
              <a:solidFill>
                <a:prstClr val="black">
                  <a:tint val="75000"/>
                </a:prstClr>
              </a:solidFill>
            </a:endParaRPr>
          </a:p>
        </p:txBody>
      </p:sp>
      <p:sp>
        <p:nvSpPr>
          <p:cNvPr id="5" name="Segnaposto piè di pagina 4"/>
          <p:cNvSpPr>
            <a:spLocks noGrp="1"/>
          </p:cNvSpPr>
          <p:nvPr>
            <p:ph type="ftr" sz="quarter" idx="11"/>
          </p:nvPr>
        </p:nvSpPr>
        <p:spPr/>
        <p:txBody>
          <a:bodyPr/>
          <a:lstStyle/>
          <a:p>
            <a:endParaRPr lang="it-IT">
              <a:solidFill>
                <a:prstClr val="black">
                  <a:tint val="75000"/>
                </a:prstClr>
              </a:solidFill>
            </a:endParaRPr>
          </a:p>
        </p:txBody>
      </p:sp>
      <p:sp>
        <p:nvSpPr>
          <p:cNvPr id="6" name="Segnaposto numero diapositiva 5"/>
          <p:cNvSpPr>
            <a:spLocks noGrp="1"/>
          </p:cNvSpPr>
          <p:nvPr>
            <p:ph type="sldNum" sz="quarter" idx="12"/>
          </p:nvPr>
        </p:nvSpPr>
        <p:spPr/>
        <p:txBody>
          <a:bodyPr/>
          <a:lstStyle/>
          <a:p>
            <a:fld id="{32196CDE-2E68-471F-9D5A-ED4184A98DCE}" type="slidenum">
              <a:rPr lang="it-IT" smtClean="0">
                <a:solidFill>
                  <a:prstClr val="black">
                    <a:tint val="75000"/>
                  </a:prstClr>
                </a:solidFill>
              </a:rPr>
              <a:pPr/>
              <a:t>‹N›</a:t>
            </a:fld>
            <a:endParaRPr lang="it-IT">
              <a:solidFill>
                <a:prstClr val="black">
                  <a:tint val="75000"/>
                </a:prstClr>
              </a:solidFill>
            </a:endParaRPr>
          </a:p>
        </p:txBody>
      </p:sp>
    </p:spTree>
    <p:extLst>
      <p:ext uri="{BB962C8B-B14F-4D97-AF65-F5344CB8AC3E}">
        <p14:creationId xmlns:p14="http://schemas.microsoft.com/office/powerpoint/2010/main" val="3362033548"/>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clipArtAndTx">
  <p:cSld name="Titolo, ClipArt e testo">
    <p:spTree>
      <p:nvGrpSpPr>
        <p:cNvPr id="1" name=""/>
        <p:cNvGrpSpPr/>
        <p:nvPr/>
      </p:nvGrpSpPr>
      <p:grpSpPr>
        <a:xfrm>
          <a:off x="0" y="0"/>
          <a:ext cx="0" cy="0"/>
          <a:chOff x="0" y="0"/>
          <a:chExt cx="0" cy="0"/>
        </a:xfrm>
      </p:grpSpPr>
      <p:sp>
        <p:nvSpPr>
          <p:cNvPr id="2" name="Titolo 1"/>
          <p:cNvSpPr>
            <a:spLocks noGrp="1"/>
          </p:cNvSpPr>
          <p:nvPr>
            <p:ph type="title"/>
          </p:nvPr>
        </p:nvSpPr>
        <p:spPr>
          <a:xfrm>
            <a:off x="685800" y="609600"/>
            <a:ext cx="7772400" cy="1143000"/>
          </a:xfrm>
        </p:spPr>
        <p:txBody>
          <a:bodyPr/>
          <a:lstStyle/>
          <a:p>
            <a:r>
              <a:rPr lang="it-IT"/>
              <a:t>Fare clic per modificare lo stile del titolo</a:t>
            </a:r>
          </a:p>
        </p:txBody>
      </p:sp>
      <p:sp>
        <p:nvSpPr>
          <p:cNvPr id="3" name="Segnaposto ClipArt 2"/>
          <p:cNvSpPr>
            <a:spLocks noGrp="1"/>
          </p:cNvSpPr>
          <p:nvPr>
            <p:ph type="clipArt" sz="half" idx="1"/>
          </p:nvPr>
        </p:nvSpPr>
        <p:spPr>
          <a:xfrm>
            <a:off x="685800" y="1981200"/>
            <a:ext cx="3810000" cy="4114800"/>
          </a:xfrm>
        </p:spPr>
        <p:txBody>
          <a:bodyPr/>
          <a:lstStyle/>
          <a:p>
            <a:endParaRPr lang="it-IT"/>
          </a:p>
        </p:txBody>
      </p:sp>
      <p:sp>
        <p:nvSpPr>
          <p:cNvPr id="4" name="Segnaposto testo 3"/>
          <p:cNvSpPr>
            <a:spLocks noGrp="1"/>
          </p:cNvSpPr>
          <p:nvPr>
            <p:ph type="body" sz="half" idx="2"/>
          </p:nvPr>
        </p:nvSpPr>
        <p:spPr>
          <a:xfrm>
            <a:off x="4648200" y="1981200"/>
            <a:ext cx="3810000" cy="4114800"/>
          </a:xfrm>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data 4"/>
          <p:cNvSpPr>
            <a:spLocks noGrp="1"/>
          </p:cNvSpPr>
          <p:nvPr>
            <p:ph type="dt" sz="half" idx="10"/>
          </p:nvPr>
        </p:nvSpPr>
        <p:spPr>
          <a:xfrm>
            <a:off x="685800" y="6248400"/>
            <a:ext cx="1905000" cy="457200"/>
          </a:xfrm>
        </p:spPr>
        <p:txBody>
          <a:bodyPr/>
          <a:lstStyle>
            <a:lvl1pPr>
              <a:defRPr/>
            </a:lvl1pPr>
          </a:lstStyle>
          <a:p>
            <a:endParaRPr lang="it-IT">
              <a:solidFill>
                <a:prstClr val="black">
                  <a:tint val="75000"/>
                </a:prstClr>
              </a:solidFill>
            </a:endParaRPr>
          </a:p>
        </p:txBody>
      </p:sp>
      <p:sp>
        <p:nvSpPr>
          <p:cNvPr id="6" name="Segnaposto piè di pagina 5"/>
          <p:cNvSpPr>
            <a:spLocks noGrp="1"/>
          </p:cNvSpPr>
          <p:nvPr>
            <p:ph type="ftr" sz="quarter" idx="11"/>
          </p:nvPr>
        </p:nvSpPr>
        <p:spPr>
          <a:xfrm>
            <a:off x="3124200" y="6248400"/>
            <a:ext cx="2895600" cy="457200"/>
          </a:xfrm>
        </p:spPr>
        <p:txBody>
          <a:bodyPr/>
          <a:lstStyle>
            <a:lvl1pPr>
              <a:defRPr/>
            </a:lvl1pPr>
          </a:lstStyle>
          <a:p>
            <a:endParaRPr lang="it-IT">
              <a:solidFill>
                <a:prstClr val="black">
                  <a:tint val="75000"/>
                </a:prstClr>
              </a:solidFill>
            </a:endParaRPr>
          </a:p>
        </p:txBody>
      </p:sp>
      <p:sp>
        <p:nvSpPr>
          <p:cNvPr id="7" name="Segnaposto numero diapositiva 6"/>
          <p:cNvSpPr>
            <a:spLocks noGrp="1"/>
          </p:cNvSpPr>
          <p:nvPr>
            <p:ph type="sldNum" sz="quarter" idx="12"/>
          </p:nvPr>
        </p:nvSpPr>
        <p:spPr>
          <a:xfrm>
            <a:off x="6553200" y="6248400"/>
            <a:ext cx="1905000" cy="457200"/>
          </a:xfrm>
        </p:spPr>
        <p:txBody>
          <a:bodyPr/>
          <a:lstStyle>
            <a:lvl1pPr>
              <a:defRPr/>
            </a:lvl1pPr>
          </a:lstStyle>
          <a:p>
            <a:fld id="{21941D37-BE98-44A7-9B4E-32BB7AFAB9D6}" type="slidenum">
              <a:rPr lang="it-IT">
                <a:solidFill>
                  <a:prstClr val="black">
                    <a:tint val="75000"/>
                  </a:prstClr>
                </a:solidFill>
              </a:rPr>
              <a:pPr/>
              <a:t>‹N›</a:t>
            </a:fld>
            <a:endParaRPr lang="it-IT">
              <a:solidFill>
                <a:prstClr val="black">
                  <a:tint val="75000"/>
                </a:prstClr>
              </a:solidFill>
            </a:endParaRPr>
          </a:p>
        </p:txBody>
      </p:sp>
    </p:spTree>
    <p:extLst>
      <p:ext uri="{BB962C8B-B14F-4D97-AF65-F5344CB8AC3E}">
        <p14:creationId xmlns:p14="http://schemas.microsoft.com/office/powerpoint/2010/main" val="185785971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685800" y="2130425"/>
            <a:ext cx="7772400" cy="1470025"/>
          </a:xfrm>
        </p:spPr>
        <p:txBody>
          <a:bodyPr/>
          <a:lstStyle/>
          <a:p>
            <a:r>
              <a:rPr lang="it-IT"/>
              <a:t>Fare clic per modificare lo stile del titolo</a:t>
            </a:r>
            <a:endParaRPr lang="en-US"/>
          </a:p>
        </p:txBody>
      </p:sp>
      <p:sp>
        <p:nvSpPr>
          <p:cNvPr id="3" name="Sottotitolo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it-IT"/>
              <a:t>Fare clic per modificare lo stile del sottotitolo dello schema</a:t>
            </a:r>
            <a:endParaRPr lang="en-US"/>
          </a:p>
        </p:txBody>
      </p:sp>
      <p:sp>
        <p:nvSpPr>
          <p:cNvPr id="4" name="Rectangle 4">
            <a:extLst>
              <a:ext uri="{FF2B5EF4-FFF2-40B4-BE49-F238E27FC236}">
                <a16:creationId xmlns:a16="http://schemas.microsoft.com/office/drawing/2014/main" id="{DADF0A44-3E18-4237-B4B7-6D951DAA256D}"/>
              </a:ext>
            </a:extLst>
          </p:cNvPr>
          <p:cNvSpPr>
            <a:spLocks noGrp="1" noChangeArrowheads="1"/>
          </p:cNvSpPr>
          <p:nvPr>
            <p:ph type="dt" sz="half" idx="10"/>
          </p:nvPr>
        </p:nvSpPr>
        <p:spPr>
          <a:ln/>
        </p:spPr>
        <p:txBody>
          <a:bodyPr/>
          <a:lstStyle>
            <a:lvl1pPr>
              <a:defRPr/>
            </a:lvl1pPr>
          </a:lstStyle>
          <a:p>
            <a:pPr>
              <a:defRPr/>
            </a:pPr>
            <a:endParaRPr lang="it-IT"/>
          </a:p>
        </p:txBody>
      </p:sp>
      <p:sp>
        <p:nvSpPr>
          <p:cNvPr id="5" name="Rectangle 5">
            <a:extLst>
              <a:ext uri="{FF2B5EF4-FFF2-40B4-BE49-F238E27FC236}">
                <a16:creationId xmlns:a16="http://schemas.microsoft.com/office/drawing/2014/main" id="{9B1E87D6-9C92-4003-AA33-99D4D12BA303}"/>
              </a:ext>
            </a:extLst>
          </p:cNvPr>
          <p:cNvSpPr>
            <a:spLocks noGrp="1" noChangeArrowheads="1"/>
          </p:cNvSpPr>
          <p:nvPr>
            <p:ph type="ftr" sz="quarter" idx="11"/>
          </p:nvPr>
        </p:nvSpPr>
        <p:spPr>
          <a:ln/>
        </p:spPr>
        <p:txBody>
          <a:bodyPr/>
          <a:lstStyle>
            <a:lvl1pPr>
              <a:defRPr/>
            </a:lvl1pPr>
          </a:lstStyle>
          <a:p>
            <a:pPr>
              <a:defRPr/>
            </a:pPr>
            <a:endParaRPr lang="it-IT"/>
          </a:p>
        </p:txBody>
      </p:sp>
      <p:sp>
        <p:nvSpPr>
          <p:cNvPr id="6" name="Rectangle 6">
            <a:extLst>
              <a:ext uri="{FF2B5EF4-FFF2-40B4-BE49-F238E27FC236}">
                <a16:creationId xmlns:a16="http://schemas.microsoft.com/office/drawing/2014/main" id="{F782F1B1-81A8-48C1-ACA4-914105A46E64}"/>
              </a:ext>
            </a:extLst>
          </p:cNvPr>
          <p:cNvSpPr>
            <a:spLocks noGrp="1" noChangeArrowheads="1"/>
          </p:cNvSpPr>
          <p:nvPr>
            <p:ph type="sldNum" sz="quarter" idx="12"/>
          </p:nvPr>
        </p:nvSpPr>
        <p:spPr>
          <a:ln/>
        </p:spPr>
        <p:txBody>
          <a:bodyPr/>
          <a:lstStyle>
            <a:lvl1pPr>
              <a:defRPr/>
            </a:lvl1pPr>
          </a:lstStyle>
          <a:p>
            <a:pPr>
              <a:defRPr/>
            </a:pPr>
            <a:fld id="{350D8819-58D2-4095-ACFD-057F5E6A8EE4}" type="slidenum">
              <a:rPr lang="it-IT"/>
              <a:pPr>
                <a:defRPr/>
              </a:pPr>
              <a:t>‹N›</a:t>
            </a:fld>
            <a:endParaRPr lang="it-IT"/>
          </a:p>
        </p:txBody>
      </p:sp>
    </p:spTree>
    <p:extLst>
      <p:ext uri="{BB962C8B-B14F-4D97-AF65-F5344CB8AC3E}">
        <p14:creationId xmlns:p14="http://schemas.microsoft.com/office/powerpoint/2010/main" val="1536881048"/>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type="txAndClipArt">
  <p:cSld name="Titolo, testo e ClipArt">
    <p:spTree>
      <p:nvGrpSpPr>
        <p:cNvPr id="1" name=""/>
        <p:cNvGrpSpPr/>
        <p:nvPr/>
      </p:nvGrpSpPr>
      <p:grpSpPr>
        <a:xfrm>
          <a:off x="0" y="0"/>
          <a:ext cx="0" cy="0"/>
          <a:chOff x="0" y="0"/>
          <a:chExt cx="0" cy="0"/>
        </a:xfrm>
      </p:grpSpPr>
      <p:sp>
        <p:nvSpPr>
          <p:cNvPr id="2" name="Titolo 1"/>
          <p:cNvSpPr>
            <a:spLocks noGrp="1"/>
          </p:cNvSpPr>
          <p:nvPr>
            <p:ph type="title"/>
          </p:nvPr>
        </p:nvSpPr>
        <p:spPr>
          <a:xfrm>
            <a:off x="457200" y="274638"/>
            <a:ext cx="8229600" cy="1143000"/>
          </a:xfrm>
        </p:spPr>
        <p:txBody>
          <a:bodyPr/>
          <a:lstStyle/>
          <a:p>
            <a:r>
              <a:rPr lang="it-IT"/>
              <a:t>Fare clic per modificare lo stile del titolo</a:t>
            </a:r>
          </a:p>
        </p:txBody>
      </p:sp>
      <p:sp>
        <p:nvSpPr>
          <p:cNvPr id="3" name="Segnaposto testo 2"/>
          <p:cNvSpPr>
            <a:spLocks noGrp="1"/>
          </p:cNvSpPr>
          <p:nvPr>
            <p:ph type="body" sz="half" idx="1"/>
          </p:nvPr>
        </p:nvSpPr>
        <p:spPr>
          <a:xfrm>
            <a:off x="457200" y="1600202"/>
            <a:ext cx="4038600" cy="4525963"/>
          </a:xfrm>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ClipArt 3"/>
          <p:cNvSpPr>
            <a:spLocks noGrp="1"/>
          </p:cNvSpPr>
          <p:nvPr>
            <p:ph type="clipArt" sz="half" idx="2"/>
          </p:nvPr>
        </p:nvSpPr>
        <p:spPr>
          <a:xfrm>
            <a:off x="4648200" y="1600202"/>
            <a:ext cx="4038600" cy="4525963"/>
          </a:xfrm>
        </p:spPr>
        <p:txBody>
          <a:bodyPr/>
          <a:lstStyle/>
          <a:p>
            <a:pPr lvl="0"/>
            <a:endParaRPr lang="it-IT" noProof="0"/>
          </a:p>
        </p:txBody>
      </p:sp>
      <p:sp>
        <p:nvSpPr>
          <p:cNvPr id="5" name="Rectangle 4"/>
          <p:cNvSpPr>
            <a:spLocks noGrp="1" noChangeArrowheads="1"/>
          </p:cNvSpPr>
          <p:nvPr>
            <p:ph type="dt" sz="half" idx="10"/>
          </p:nvPr>
        </p:nvSpPr>
        <p:spPr>
          <a:ln/>
        </p:spPr>
        <p:txBody>
          <a:bodyPr/>
          <a:lstStyle>
            <a:lvl1pPr>
              <a:defRPr/>
            </a:lvl1pPr>
          </a:lstStyle>
          <a:p>
            <a:pPr>
              <a:defRPr/>
            </a:pPr>
            <a:endParaRPr lang="it-IT">
              <a:solidFill>
                <a:prstClr val="black">
                  <a:tint val="75000"/>
                </a:prstClr>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it-IT">
              <a:solidFill>
                <a:prstClr val="black">
                  <a:tint val="75000"/>
                </a:prstClr>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A22901DC-B5B5-4E4F-A349-7A34AF85FA51}" type="slidenum">
              <a:rPr lang="it-IT">
                <a:solidFill>
                  <a:prstClr val="black">
                    <a:tint val="75000"/>
                  </a:prstClr>
                </a:solidFill>
              </a:rPr>
              <a:pPr>
                <a:defRPr/>
              </a:pPr>
              <a:t>‹N›</a:t>
            </a:fld>
            <a:endParaRPr lang="it-IT">
              <a:solidFill>
                <a:prstClr val="black">
                  <a:tint val="75000"/>
                </a:prstClr>
              </a:solidFill>
            </a:endParaRPr>
          </a:p>
        </p:txBody>
      </p:sp>
    </p:spTree>
    <p:extLst>
      <p:ext uri="{BB962C8B-B14F-4D97-AF65-F5344CB8AC3E}">
        <p14:creationId xmlns:p14="http://schemas.microsoft.com/office/powerpoint/2010/main" val="1884691278"/>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objOnly">
  <p:cSld name="Contenuto">
    <p:spTree>
      <p:nvGrpSpPr>
        <p:cNvPr id="1" name=""/>
        <p:cNvGrpSpPr/>
        <p:nvPr/>
      </p:nvGrpSpPr>
      <p:grpSpPr>
        <a:xfrm>
          <a:off x="0" y="0"/>
          <a:ext cx="0" cy="0"/>
          <a:chOff x="0" y="0"/>
          <a:chExt cx="0" cy="0"/>
        </a:xfrm>
      </p:grpSpPr>
      <p:sp>
        <p:nvSpPr>
          <p:cNvPr id="2" name="Segnaposto contenuto 1"/>
          <p:cNvSpPr>
            <a:spLocks noGrp="1"/>
          </p:cNvSpPr>
          <p:nvPr>
            <p:ph/>
          </p:nvPr>
        </p:nvSpPr>
        <p:spPr>
          <a:xfrm>
            <a:off x="457200" y="274640"/>
            <a:ext cx="8229600" cy="5851525"/>
          </a:xfrm>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3" name="Rectangle 4"/>
          <p:cNvSpPr>
            <a:spLocks noGrp="1" noChangeArrowheads="1"/>
          </p:cNvSpPr>
          <p:nvPr>
            <p:ph type="dt" sz="half" idx="10"/>
          </p:nvPr>
        </p:nvSpPr>
        <p:spPr>
          <a:ln/>
        </p:spPr>
        <p:txBody>
          <a:bodyPr/>
          <a:lstStyle>
            <a:lvl1pPr>
              <a:defRPr/>
            </a:lvl1pPr>
          </a:lstStyle>
          <a:p>
            <a:pPr>
              <a:defRPr/>
            </a:pPr>
            <a:endParaRPr lang="it-IT">
              <a:solidFill>
                <a:prstClr val="black">
                  <a:tint val="75000"/>
                </a:prstClr>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it-IT">
              <a:solidFill>
                <a:prstClr val="black">
                  <a:tint val="75000"/>
                </a:prstClr>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E3D684D1-7DBB-4DBF-A32B-A8A590177DBB}" type="slidenum">
              <a:rPr lang="it-IT">
                <a:solidFill>
                  <a:prstClr val="black">
                    <a:tint val="75000"/>
                  </a:prstClr>
                </a:solidFill>
              </a:rPr>
              <a:pPr>
                <a:defRPr/>
              </a:pPr>
              <a:t>‹N›</a:t>
            </a:fld>
            <a:endParaRPr lang="it-IT">
              <a:solidFill>
                <a:prstClr val="black">
                  <a:tint val="75000"/>
                </a:prstClr>
              </a:solidFill>
            </a:endParaRPr>
          </a:p>
        </p:txBody>
      </p:sp>
    </p:spTree>
    <p:extLst>
      <p:ext uri="{BB962C8B-B14F-4D97-AF65-F5344CB8AC3E}">
        <p14:creationId xmlns:p14="http://schemas.microsoft.com/office/powerpoint/2010/main" val="2064612099"/>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it-IT"/>
              <a:t>Fare clic per modificare lo stile del titolo dello schema</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it-IT"/>
              <a:t>Fare clic per modificare lo stile del sottotitolo dello schema</a:t>
            </a:r>
            <a:endParaRPr lang="en-US" dirty="0"/>
          </a:p>
        </p:txBody>
      </p:sp>
      <p:sp>
        <p:nvSpPr>
          <p:cNvPr id="4" name="Date Placeholder 3"/>
          <p:cNvSpPr>
            <a:spLocks noGrp="1"/>
          </p:cNvSpPr>
          <p:nvPr>
            <p:ph type="dt" sz="half" idx="10"/>
          </p:nvPr>
        </p:nvSpPr>
        <p:spPr/>
        <p:txBody>
          <a:bodyPr/>
          <a:lstStyle/>
          <a:p>
            <a:fld id="{406DE124-1262-2244-AB1C-A17E18916224}" type="datetimeFigureOut">
              <a:rPr lang="en-US" smtClean="0"/>
              <a:t>9/28/2023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4CF2671-FFF1-9B4F-94B6-8EA7ABB0E308}" type="slidenum">
              <a:rPr lang="en-US" smtClean="0"/>
              <a:t>‹N›</a:t>
            </a:fld>
            <a:endParaRPr lang="en-US"/>
          </a:p>
        </p:txBody>
      </p:sp>
    </p:spTree>
    <p:extLst>
      <p:ext uri="{BB962C8B-B14F-4D97-AF65-F5344CB8AC3E}">
        <p14:creationId xmlns:p14="http://schemas.microsoft.com/office/powerpoint/2010/main" val="3033025450"/>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 dello schema</a:t>
            </a:r>
            <a:endParaRPr lang="en-US" dirty="0"/>
          </a:p>
        </p:txBody>
      </p:sp>
      <p:sp>
        <p:nvSpPr>
          <p:cNvPr id="3" name="Content Placeholder 2"/>
          <p:cNvSpPr>
            <a:spLocks noGrp="1"/>
          </p:cNvSpPr>
          <p:nvPr>
            <p:ph idx="1"/>
          </p:nvPr>
        </p:nvSpPr>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p:txBody>
          <a:bodyPr/>
          <a:lstStyle/>
          <a:p>
            <a:fld id="{406DE124-1262-2244-AB1C-A17E18916224}" type="datetimeFigureOut">
              <a:rPr lang="en-US" smtClean="0"/>
              <a:t>9/28/2023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4CF2671-FFF1-9B4F-94B6-8EA7ABB0E308}" type="slidenum">
              <a:rPr lang="en-US" smtClean="0"/>
              <a:t>‹N›</a:t>
            </a:fld>
            <a:endParaRPr lang="en-US"/>
          </a:p>
        </p:txBody>
      </p:sp>
    </p:spTree>
    <p:extLst>
      <p:ext uri="{BB962C8B-B14F-4D97-AF65-F5344CB8AC3E}">
        <p14:creationId xmlns:p14="http://schemas.microsoft.com/office/powerpoint/2010/main" val="571938635"/>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it-IT"/>
              <a:t>Fare clic per modificare lo stile del titolo dello schema</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it-IT"/>
              <a:t>Fare clic per modificare gli stili del testo dello schema</a:t>
            </a:r>
          </a:p>
        </p:txBody>
      </p:sp>
      <p:sp>
        <p:nvSpPr>
          <p:cNvPr id="4" name="Date Placeholder 3"/>
          <p:cNvSpPr>
            <a:spLocks noGrp="1"/>
          </p:cNvSpPr>
          <p:nvPr>
            <p:ph type="dt" sz="half" idx="10"/>
          </p:nvPr>
        </p:nvSpPr>
        <p:spPr/>
        <p:txBody>
          <a:bodyPr/>
          <a:lstStyle/>
          <a:p>
            <a:fld id="{406DE124-1262-2244-AB1C-A17E18916224}" type="datetimeFigureOut">
              <a:rPr lang="en-US" smtClean="0"/>
              <a:t>9/28/2023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4CF2671-FFF1-9B4F-94B6-8EA7ABB0E308}" type="slidenum">
              <a:rPr lang="en-US" smtClean="0"/>
              <a:t>‹N›</a:t>
            </a:fld>
            <a:endParaRPr lang="en-US"/>
          </a:p>
        </p:txBody>
      </p:sp>
    </p:spTree>
    <p:extLst>
      <p:ext uri="{BB962C8B-B14F-4D97-AF65-F5344CB8AC3E}">
        <p14:creationId xmlns:p14="http://schemas.microsoft.com/office/powerpoint/2010/main" val="2528123346"/>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 dello schema</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5" name="Date Placeholder 4"/>
          <p:cNvSpPr>
            <a:spLocks noGrp="1"/>
          </p:cNvSpPr>
          <p:nvPr>
            <p:ph type="dt" sz="half" idx="10"/>
          </p:nvPr>
        </p:nvSpPr>
        <p:spPr/>
        <p:txBody>
          <a:bodyPr/>
          <a:lstStyle/>
          <a:p>
            <a:fld id="{406DE124-1262-2244-AB1C-A17E18916224}" type="datetimeFigureOut">
              <a:rPr lang="en-US" smtClean="0"/>
              <a:t>9/28/2023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4CF2671-FFF1-9B4F-94B6-8EA7ABB0E308}" type="slidenum">
              <a:rPr lang="en-US" smtClean="0"/>
              <a:t>‹N›</a:t>
            </a:fld>
            <a:endParaRPr lang="en-US"/>
          </a:p>
        </p:txBody>
      </p:sp>
    </p:spTree>
    <p:extLst>
      <p:ext uri="{BB962C8B-B14F-4D97-AF65-F5344CB8AC3E}">
        <p14:creationId xmlns:p14="http://schemas.microsoft.com/office/powerpoint/2010/main" val="475552868"/>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it-IT"/>
              <a:t>Fare clic per modificare lo stile del titolo dello schema</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4" name="Content Placeholder 3"/>
          <p:cNvSpPr>
            <a:spLocks noGrp="1"/>
          </p:cNvSpPr>
          <p:nvPr>
            <p:ph sz="half" idx="2"/>
          </p:nvPr>
        </p:nvSpPr>
        <p:spPr>
          <a:xfrm>
            <a:off x="629842" y="2505075"/>
            <a:ext cx="3868340" cy="368458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6" name="Content Placeholder 5"/>
          <p:cNvSpPr>
            <a:spLocks noGrp="1"/>
          </p:cNvSpPr>
          <p:nvPr>
            <p:ph sz="quarter" idx="4"/>
          </p:nvPr>
        </p:nvSpPr>
        <p:spPr>
          <a:xfrm>
            <a:off x="4629150" y="2505075"/>
            <a:ext cx="3887391" cy="368458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7" name="Date Placeholder 6"/>
          <p:cNvSpPr>
            <a:spLocks noGrp="1"/>
          </p:cNvSpPr>
          <p:nvPr>
            <p:ph type="dt" sz="half" idx="10"/>
          </p:nvPr>
        </p:nvSpPr>
        <p:spPr/>
        <p:txBody>
          <a:bodyPr/>
          <a:lstStyle/>
          <a:p>
            <a:fld id="{406DE124-1262-2244-AB1C-A17E18916224}" type="datetimeFigureOut">
              <a:rPr lang="en-US" smtClean="0"/>
              <a:t>9/28/2023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4CF2671-FFF1-9B4F-94B6-8EA7ABB0E308}" type="slidenum">
              <a:rPr lang="en-US" smtClean="0"/>
              <a:t>‹N›</a:t>
            </a:fld>
            <a:endParaRPr lang="en-US"/>
          </a:p>
        </p:txBody>
      </p:sp>
    </p:spTree>
    <p:extLst>
      <p:ext uri="{BB962C8B-B14F-4D97-AF65-F5344CB8AC3E}">
        <p14:creationId xmlns:p14="http://schemas.microsoft.com/office/powerpoint/2010/main" val="1826492574"/>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 dello schema</a:t>
            </a:r>
            <a:endParaRPr lang="en-US" dirty="0"/>
          </a:p>
        </p:txBody>
      </p:sp>
      <p:sp>
        <p:nvSpPr>
          <p:cNvPr id="3" name="Date Placeholder 2"/>
          <p:cNvSpPr>
            <a:spLocks noGrp="1"/>
          </p:cNvSpPr>
          <p:nvPr>
            <p:ph type="dt" sz="half" idx="10"/>
          </p:nvPr>
        </p:nvSpPr>
        <p:spPr/>
        <p:txBody>
          <a:bodyPr/>
          <a:lstStyle/>
          <a:p>
            <a:fld id="{406DE124-1262-2244-AB1C-A17E18916224}" type="datetimeFigureOut">
              <a:rPr lang="en-US" smtClean="0"/>
              <a:t>9/28/2023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4CF2671-FFF1-9B4F-94B6-8EA7ABB0E308}" type="slidenum">
              <a:rPr lang="en-US" smtClean="0"/>
              <a:t>‹N›</a:t>
            </a:fld>
            <a:endParaRPr lang="en-US"/>
          </a:p>
        </p:txBody>
      </p:sp>
    </p:spTree>
    <p:extLst>
      <p:ext uri="{BB962C8B-B14F-4D97-AF65-F5344CB8AC3E}">
        <p14:creationId xmlns:p14="http://schemas.microsoft.com/office/powerpoint/2010/main" val="1542834189"/>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06DE124-1262-2244-AB1C-A17E18916224}" type="datetimeFigureOut">
              <a:rPr lang="en-US" smtClean="0"/>
              <a:t>9/28/2023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4CF2671-FFF1-9B4F-94B6-8EA7ABB0E308}" type="slidenum">
              <a:rPr lang="en-US" smtClean="0"/>
              <a:t>‹N›</a:t>
            </a:fld>
            <a:endParaRPr lang="en-US"/>
          </a:p>
        </p:txBody>
      </p:sp>
    </p:spTree>
    <p:extLst>
      <p:ext uri="{BB962C8B-B14F-4D97-AF65-F5344CB8AC3E}">
        <p14:creationId xmlns:p14="http://schemas.microsoft.com/office/powerpoint/2010/main" val="344656049"/>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it-IT"/>
              <a:t>Fare clic per modificare lo stile del titolo dello schema</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5" name="Date Placeholder 4"/>
          <p:cNvSpPr>
            <a:spLocks noGrp="1"/>
          </p:cNvSpPr>
          <p:nvPr>
            <p:ph type="dt" sz="half" idx="10"/>
          </p:nvPr>
        </p:nvSpPr>
        <p:spPr/>
        <p:txBody>
          <a:bodyPr/>
          <a:lstStyle/>
          <a:p>
            <a:fld id="{406DE124-1262-2244-AB1C-A17E18916224}" type="datetimeFigureOut">
              <a:rPr lang="en-US" smtClean="0"/>
              <a:t>9/28/2023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4CF2671-FFF1-9B4F-94B6-8EA7ABB0E308}" type="slidenum">
              <a:rPr lang="en-US" smtClean="0"/>
              <a:t>‹N›</a:t>
            </a:fld>
            <a:endParaRPr lang="en-US"/>
          </a:p>
        </p:txBody>
      </p:sp>
    </p:spTree>
    <p:extLst>
      <p:ext uri="{BB962C8B-B14F-4D97-AF65-F5344CB8AC3E}">
        <p14:creationId xmlns:p14="http://schemas.microsoft.com/office/powerpoint/2010/main" val="319902637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endParaRPr lang="en-US"/>
          </a:p>
        </p:txBody>
      </p:sp>
      <p:sp>
        <p:nvSpPr>
          <p:cNvPr id="3" name="Segnaposto contenuto 2"/>
          <p:cNvSpPr>
            <a:spLocks noGrp="1"/>
          </p:cNvSpPr>
          <p:nvPr>
            <p:ph idx="1"/>
          </p:nvPr>
        </p:nvSpPr>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endParaRPr lang="en-US"/>
          </a:p>
        </p:txBody>
      </p:sp>
      <p:sp>
        <p:nvSpPr>
          <p:cNvPr id="4" name="Rectangle 4">
            <a:extLst>
              <a:ext uri="{FF2B5EF4-FFF2-40B4-BE49-F238E27FC236}">
                <a16:creationId xmlns:a16="http://schemas.microsoft.com/office/drawing/2014/main" id="{2818461E-4C3E-456F-8801-EB24F9F7BB64}"/>
              </a:ext>
            </a:extLst>
          </p:cNvPr>
          <p:cNvSpPr>
            <a:spLocks noGrp="1" noChangeArrowheads="1"/>
          </p:cNvSpPr>
          <p:nvPr>
            <p:ph type="dt" sz="half" idx="10"/>
          </p:nvPr>
        </p:nvSpPr>
        <p:spPr>
          <a:ln/>
        </p:spPr>
        <p:txBody>
          <a:bodyPr/>
          <a:lstStyle>
            <a:lvl1pPr>
              <a:defRPr/>
            </a:lvl1pPr>
          </a:lstStyle>
          <a:p>
            <a:pPr>
              <a:defRPr/>
            </a:pPr>
            <a:endParaRPr lang="it-IT"/>
          </a:p>
        </p:txBody>
      </p:sp>
      <p:sp>
        <p:nvSpPr>
          <p:cNvPr id="5" name="Rectangle 5">
            <a:extLst>
              <a:ext uri="{FF2B5EF4-FFF2-40B4-BE49-F238E27FC236}">
                <a16:creationId xmlns:a16="http://schemas.microsoft.com/office/drawing/2014/main" id="{9B0E849B-3596-4E63-867A-0A76F39CCF4E}"/>
              </a:ext>
            </a:extLst>
          </p:cNvPr>
          <p:cNvSpPr>
            <a:spLocks noGrp="1" noChangeArrowheads="1"/>
          </p:cNvSpPr>
          <p:nvPr>
            <p:ph type="ftr" sz="quarter" idx="11"/>
          </p:nvPr>
        </p:nvSpPr>
        <p:spPr>
          <a:ln/>
        </p:spPr>
        <p:txBody>
          <a:bodyPr/>
          <a:lstStyle>
            <a:lvl1pPr>
              <a:defRPr/>
            </a:lvl1pPr>
          </a:lstStyle>
          <a:p>
            <a:pPr>
              <a:defRPr/>
            </a:pPr>
            <a:endParaRPr lang="it-IT"/>
          </a:p>
        </p:txBody>
      </p:sp>
      <p:sp>
        <p:nvSpPr>
          <p:cNvPr id="6" name="Rectangle 6">
            <a:extLst>
              <a:ext uri="{FF2B5EF4-FFF2-40B4-BE49-F238E27FC236}">
                <a16:creationId xmlns:a16="http://schemas.microsoft.com/office/drawing/2014/main" id="{6A267E01-899C-4620-9C3C-5F9F0DC4237D}"/>
              </a:ext>
            </a:extLst>
          </p:cNvPr>
          <p:cNvSpPr>
            <a:spLocks noGrp="1" noChangeArrowheads="1"/>
          </p:cNvSpPr>
          <p:nvPr>
            <p:ph type="sldNum" sz="quarter" idx="12"/>
          </p:nvPr>
        </p:nvSpPr>
        <p:spPr>
          <a:ln/>
        </p:spPr>
        <p:txBody>
          <a:bodyPr/>
          <a:lstStyle>
            <a:lvl1pPr>
              <a:defRPr/>
            </a:lvl1pPr>
          </a:lstStyle>
          <a:p>
            <a:pPr>
              <a:defRPr/>
            </a:pPr>
            <a:fld id="{E9FD665C-7B54-4156-B365-63C9F9E1D72E}" type="slidenum">
              <a:rPr lang="it-IT"/>
              <a:pPr>
                <a:defRPr/>
              </a:pPr>
              <a:t>‹N›</a:t>
            </a:fld>
            <a:endParaRPr lang="it-IT"/>
          </a:p>
        </p:txBody>
      </p:sp>
    </p:spTree>
    <p:extLst>
      <p:ext uri="{BB962C8B-B14F-4D97-AF65-F5344CB8AC3E}">
        <p14:creationId xmlns:p14="http://schemas.microsoft.com/office/powerpoint/2010/main" val="2861059335"/>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it-IT"/>
              <a:t>Fare clic per modificare lo stile del titolo dello schema</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it-IT"/>
              <a:t>Fare clic sull'icona per inserire un'immagine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5" name="Date Placeholder 4"/>
          <p:cNvSpPr>
            <a:spLocks noGrp="1"/>
          </p:cNvSpPr>
          <p:nvPr>
            <p:ph type="dt" sz="half" idx="10"/>
          </p:nvPr>
        </p:nvSpPr>
        <p:spPr/>
        <p:txBody>
          <a:bodyPr/>
          <a:lstStyle/>
          <a:p>
            <a:fld id="{406DE124-1262-2244-AB1C-A17E18916224}" type="datetimeFigureOut">
              <a:rPr lang="en-US" smtClean="0"/>
              <a:t>9/28/2023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4CF2671-FFF1-9B4F-94B6-8EA7ABB0E308}" type="slidenum">
              <a:rPr lang="en-US" smtClean="0"/>
              <a:t>‹N›</a:t>
            </a:fld>
            <a:endParaRPr lang="en-US"/>
          </a:p>
        </p:txBody>
      </p:sp>
    </p:spTree>
    <p:extLst>
      <p:ext uri="{BB962C8B-B14F-4D97-AF65-F5344CB8AC3E}">
        <p14:creationId xmlns:p14="http://schemas.microsoft.com/office/powerpoint/2010/main" val="4230147574"/>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 dello schema</a:t>
            </a:r>
            <a:endParaRPr lang="en-US" dirty="0"/>
          </a:p>
        </p:txBody>
      </p:sp>
      <p:sp>
        <p:nvSpPr>
          <p:cNvPr id="3" name="Vertical Text Placeholder 2"/>
          <p:cNvSpPr>
            <a:spLocks noGrp="1"/>
          </p:cNvSpPr>
          <p:nvPr>
            <p:ph type="body" orient="vert" idx="1"/>
          </p:nvPr>
        </p:nvSpPr>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p:txBody>
          <a:bodyPr/>
          <a:lstStyle/>
          <a:p>
            <a:fld id="{406DE124-1262-2244-AB1C-A17E18916224}" type="datetimeFigureOut">
              <a:rPr lang="en-US" smtClean="0"/>
              <a:t>9/28/2023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4CF2671-FFF1-9B4F-94B6-8EA7ABB0E308}" type="slidenum">
              <a:rPr lang="en-US" smtClean="0"/>
              <a:t>‹N›</a:t>
            </a:fld>
            <a:endParaRPr lang="en-US"/>
          </a:p>
        </p:txBody>
      </p:sp>
    </p:spTree>
    <p:extLst>
      <p:ext uri="{BB962C8B-B14F-4D97-AF65-F5344CB8AC3E}">
        <p14:creationId xmlns:p14="http://schemas.microsoft.com/office/powerpoint/2010/main" val="1577383953"/>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it-IT"/>
              <a:t>Fare clic per modificare lo stile del titolo dello schema</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p:txBody>
          <a:bodyPr/>
          <a:lstStyle/>
          <a:p>
            <a:fld id="{406DE124-1262-2244-AB1C-A17E18916224}" type="datetimeFigureOut">
              <a:rPr lang="en-US" smtClean="0"/>
              <a:t>9/28/2023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4CF2671-FFF1-9B4F-94B6-8EA7ABB0E308}" type="slidenum">
              <a:rPr lang="en-US" smtClean="0"/>
              <a:t>‹N›</a:t>
            </a:fld>
            <a:endParaRPr lang="en-US"/>
          </a:p>
        </p:txBody>
      </p:sp>
    </p:spTree>
    <p:extLst>
      <p:ext uri="{BB962C8B-B14F-4D97-AF65-F5344CB8AC3E}">
        <p14:creationId xmlns:p14="http://schemas.microsoft.com/office/powerpoint/2010/main" val="3917509583"/>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685800" y="2130425"/>
            <a:ext cx="7772400" cy="1470025"/>
          </a:xfrm>
        </p:spPr>
        <p:txBody>
          <a:bodyPr/>
          <a:lstStyle/>
          <a:p>
            <a:r>
              <a:rPr lang="it-IT"/>
              <a:t>Fare clic per modificare lo stile del titolo</a:t>
            </a:r>
            <a:endParaRPr lang="en-US"/>
          </a:p>
        </p:txBody>
      </p:sp>
      <p:sp>
        <p:nvSpPr>
          <p:cNvPr id="3" name="Sottotitolo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it-IT"/>
              <a:t>Fare clic per modificare lo stile del sottotitolo dello schema</a:t>
            </a:r>
            <a:endParaRPr lang="en-US"/>
          </a:p>
        </p:txBody>
      </p:sp>
      <p:sp>
        <p:nvSpPr>
          <p:cNvPr id="4" name="Rectangle 4">
            <a:extLst>
              <a:ext uri="{FF2B5EF4-FFF2-40B4-BE49-F238E27FC236}">
                <a16:creationId xmlns:a16="http://schemas.microsoft.com/office/drawing/2014/main" id="{7E2CE430-E686-4A13-BA84-1FFA7CA2B0FF}"/>
              </a:ext>
            </a:extLst>
          </p:cNvPr>
          <p:cNvSpPr>
            <a:spLocks noGrp="1" noChangeArrowheads="1"/>
          </p:cNvSpPr>
          <p:nvPr>
            <p:ph type="dt" sz="half" idx="10"/>
          </p:nvPr>
        </p:nvSpPr>
        <p:spPr/>
        <p:txBody>
          <a:bodyPr/>
          <a:lstStyle>
            <a:lvl1pPr eaLnBrk="0" hangingPunct="0">
              <a:defRPr>
                <a:ea typeface="+mn-ea"/>
              </a:defRPr>
            </a:lvl1pPr>
          </a:lstStyle>
          <a:p>
            <a:pPr>
              <a:defRPr/>
            </a:pPr>
            <a:endParaRPr lang="it-IT"/>
          </a:p>
        </p:txBody>
      </p:sp>
      <p:sp>
        <p:nvSpPr>
          <p:cNvPr id="5" name="Rectangle 5">
            <a:extLst>
              <a:ext uri="{FF2B5EF4-FFF2-40B4-BE49-F238E27FC236}">
                <a16:creationId xmlns:a16="http://schemas.microsoft.com/office/drawing/2014/main" id="{203AC97A-28C1-4B87-B6B6-C287881A317C}"/>
              </a:ext>
            </a:extLst>
          </p:cNvPr>
          <p:cNvSpPr>
            <a:spLocks noGrp="1" noChangeArrowheads="1"/>
          </p:cNvSpPr>
          <p:nvPr>
            <p:ph type="ftr" sz="quarter" idx="11"/>
          </p:nvPr>
        </p:nvSpPr>
        <p:spPr/>
        <p:txBody>
          <a:bodyPr/>
          <a:lstStyle>
            <a:lvl1pPr eaLnBrk="0" hangingPunct="0">
              <a:defRPr>
                <a:ea typeface="+mn-ea"/>
              </a:defRPr>
            </a:lvl1pPr>
          </a:lstStyle>
          <a:p>
            <a:pPr>
              <a:defRPr/>
            </a:pPr>
            <a:endParaRPr lang="it-IT"/>
          </a:p>
        </p:txBody>
      </p:sp>
      <p:sp>
        <p:nvSpPr>
          <p:cNvPr id="6" name="Rectangle 6">
            <a:extLst>
              <a:ext uri="{FF2B5EF4-FFF2-40B4-BE49-F238E27FC236}">
                <a16:creationId xmlns:a16="http://schemas.microsoft.com/office/drawing/2014/main" id="{54E274AA-3608-4BB8-B6BF-8ABA7E33A522}"/>
              </a:ext>
            </a:extLst>
          </p:cNvPr>
          <p:cNvSpPr>
            <a:spLocks noGrp="1" noChangeArrowheads="1"/>
          </p:cNvSpPr>
          <p:nvPr>
            <p:ph type="sldNum" sz="quarter" idx="12"/>
          </p:nvPr>
        </p:nvSpPr>
        <p:spPr/>
        <p:txBody>
          <a:bodyPr/>
          <a:lstStyle>
            <a:lvl1pPr eaLnBrk="0" hangingPunct="0">
              <a:defRPr>
                <a:ea typeface="+mn-ea"/>
              </a:defRPr>
            </a:lvl1pPr>
          </a:lstStyle>
          <a:p>
            <a:pPr>
              <a:defRPr/>
            </a:pPr>
            <a:fld id="{8CFDF4E7-9E17-4E52-9FE4-B0E391655622}" type="slidenum">
              <a:rPr lang="it-IT"/>
              <a:pPr>
                <a:defRPr/>
              </a:pPr>
              <a:t>‹N›</a:t>
            </a:fld>
            <a:endParaRPr lang="it-IT"/>
          </a:p>
        </p:txBody>
      </p:sp>
    </p:spTree>
    <p:extLst>
      <p:ext uri="{BB962C8B-B14F-4D97-AF65-F5344CB8AC3E}">
        <p14:creationId xmlns:p14="http://schemas.microsoft.com/office/powerpoint/2010/main" val="1055850484"/>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endParaRPr lang="en-US"/>
          </a:p>
        </p:txBody>
      </p:sp>
      <p:sp>
        <p:nvSpPr>
          <p:cNvPr id="3" name="Segnaposto contenuto 2"/>
          <p:cNvSpPr>
            <a:spLocks noGrp="1"/>
          </p:cNvSpPr>
          <p:nvPr>
            <p:ph idx="1"/>
          </p:nvPr>
        </p:nvSpPr>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endParaRPr lang="en-US"/>
          </a:p>
        </p:txBody>
      </p:sp>
      <p:sp>
        <p:nvSpPr>
          <p:cNvPr id="4" name="Rectangle 4">
            <a:extLst>
              <a:ext uri="{FF2B5EF4-FFF2-40B4-BE49-F238E27FC236}">
                <a16:creationId xmlns:a16="http://schemas.microsoft.com/office/drawing/2014/main" id="{101216C2-3F6F-4C58-807D-495E9FB6E95A}"/>
              </a:ext>
            </a:extLst>
          </p:cNvPr>
          <p:cNvSpPr>
            <a:spLocks noGrp="1" noChangeArrowheads="1"/>
          </p:cNvSpPr>
          <p:nvPr>
            <p:ph type="dt" sz="half" idx="10"/>
          </p:nvPr>
        </p:nvSpPr>
        <p:spPr/>
        <p:txBody>
          <a:bodyPr/>
          <a:lstStyle>
            <a:lvl1pPr eaLnBrk="0" hangingPunct="0">
              <a:defRPr>
                <a:ea typeface="+mn-ea"/>
              </a:defRPr>
            </a:lvl1pPr>
          </a:lstStyle>
          <a:p>
            <a:pPr>
              <a:defRPr/>
            </a:pPr>
            <a:endParaRPr lang="it-IT"/>
          </a:p>
        </p:txBody>
      </p:sp>
      <p:sp>
        <p:nvSpPr>
          <p:cNvPr id="5" name="Rectangle 5">
            <a:extLst>
              <a:ext uri="{FF2B5EF4-FFF2-40B4-BE49-F238E27FC236}">
                <a16:creationId xmlns:a16="http://schemas.microsoft.com/office/drawing/2014/main" id="{685C6EBD-4A36-4F0E-9BDB-5173E84F6F13}"/>
              </a:ext>
            </a:extLst>
          </p:cNvPr>
          <p:cNvSpPr>
            <a:spLocks noGrp="1" noChangeArrowheads="1"/>
          </p:cNvSpPr>
          <p:nvPr>
            <p:ph type="ftr" sz="quarter" idx="11"/>
          </p:nvPr>
        </p:nvSpPr>
        <p:spPr/>
        <p:txBody>
          <a:bodyPr/>
          <a:lstStyle>
            <a:lvl1pPr eaLnBrk="0" hangingPunct="0">
              <a:defRPr>
                <a:ea typeface="+mn-ea"/>
              </a:defRPr>
            </a:lvl1pPr>
          </a:lstStyle>
          <a:p>
            <a:pPr>
              <a:defRPr/>
            </a:pPr>
            <a:endParaRPr lang="it-IT"/>
          </a:p>
        </p:txBody>
      </p:sp>
      <p:sp>
        <p:nvSpPr>
          <p:cNvPr id="6" name="Rectangle 6">
            <a:extLst>
              <a:ext uri="{FF2B5EF4-FFF2-40B4-BE49-F238E27FC236}">
                <a16:creationId xmlns:a16="http://schemas.microsoft.com/office/drawing/2014/main" id="{AD0B36E2-512F-4743-A342-7243B5CBB01B}"/>
              </a:ext>
            </a:extLst>
          </p:cNvPr>
          <p:cNvSpPr>
            <a:spLocks noGrp="1" noChangeArrowheads="1"/>
          </p:cNvSpPr>
          <p:nvPr>
            <p:ph type="sldNum" sz="quarter" idx="12"/>
          </p:nvPr>
        </p:nvSpPr>
        <p:spPr/>
        <p:txBody>
          <a:bodyPr/>
          <a:lstStyle>
            <a:lvl1pPr eaLnBrk="0" hangingPunct="0">
              <a:defRPr>
                <a:ea typeface="+mn-ea"/>
              </a:defRPr>
            </a:lvl1pPr>
          </a:lstStyle>
          <a:p>
            <a:pPr>
              <a:defRPr/>
            </a:pPr>
            <a:fld id="{87B5ABB7-79DD-4791-B1E4-A12FC502C03C}" type="slidenum">
              <a:rPr lang="it-IT"/>
              <a:pPr>
                <a:defRPr/>
              </a:pPr>
              <a:t>‹N›</a:t>
            </a:fld>
            <a:endParaRPr lang="it-IT"/>
          </a:p>
        </p:txBody>
      </p:sp>
    </p:spTree>
    <p:extLst>
      <p:ext uri="{BB962C8B-B14F-4D97-AF65-F5344CB8AC3E}">
        <p14:creationId xmlns:p14="http://schemas.microsoft.com/office/powerpoint/2010/main" val="4133685717"/>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0"/>
            <a:ext cx="7772400" cy="1362075"/>
          </a:xfrm>
        </p:spPr>
        <p:txBody>
          <a:bodyPr anchor="t"/>
          <a:lstStyle>
            <a:lvl1pPr algn="l">
              <a:defRPr sz="4000" b="1" cap="all"/>
            </a:lvl1pPr>
          </a:lstStyle>
          <a:p>
            <a:r>
              <a:rPr lang="it-IT"/>
              <a:t>Fare clic per modificare lo stile del titolo</a:t>
            </a:r>
            <a:endParaRPr lang="en-US"/>
          </a:p>
        </p:txBody>
      </p:sp>
      <p:sp>
        <p:nvSpPr>
          <p:cNvPr id="3" name="Segnaposto testo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it-IT"/>
              <a:t>Fare clic per modificare stili del testo dello schema</a:t>
            </a:r>
          </a:p>
        </p:txBody>
      </p:sp>
      <p:sp>
        <p:nvSpPr>
          <p:cNvPr id="4" name="Rectangle 4">
            <a:extLst>
              <a:ext uri="{FF2B5EF4-FFF2-40B4-BE49-F238E27FC236}">
                <a16:creationId xmlns:a16="http://schemas.microsoft.com/office/drawing/2014/main" id="{DEA14AD3-8661-43EB-B289-94D8817B3657}"/>
              </a:ext>
            </a:extLst>
          </p:cNvPr>
          <p:cNvSpPr>
            <a:spLocks noGrp="1" noChangeArrowheads="1"/>
          </p:cNvSpPr>
          <p:nvPr>
            <p:ph type="dt" sz="half" idx="10"/>
          </p:nvPr>
        </p:nvSpPr>
        <p:spPr/>
        <p:txBody>
          <a:bodyPr/>
          <a:lstStyle>
            <a:lvl1pPr eaLnBrk="0" hangingPunct="0">
              <a:defRPr>
                <a:ea typeface="+mn-ea"/>
              </a:defRPr>
            </a:lvl1pPr>
          </a:lstStyle>
          <a:p>
            <a:pPr>
              <a:defRPr/>
            </a:pPr>
            <a:endParaRPr lang="it-IT"/>
          </a:p>
        </p:txBody>
      </p:sp>
      <p:sp>
        <p:nvSpPr>
          <p:cNvPr id="5" name="Rectangle 5">
            <a:extLst>
              <a:ext uri="{FF2B5EF4-FFF2-40B4-BE49-F238E27FC236}">
                <a16:creationId xmlns:a16="http://schemas.microsoft.com/office/drawing/2014/main" id="{B2BC2544-5CD6-4232-ACC6-6A887C5A042D}"/>
              </a:ext>
            </a:extLst>
          </p:cNvPr>
          <p:cNvSpPr>
            <a:spLocks noGrp="1" noChangeArrowheads="1"/>
          </p:cNvSpPr>
          <p:nvPr>
            <p:ph type="ftr" sz="quarter" idx="11"/>
          </p:nvPr>
        </p:nvSpPr>
        <p:spPr/>
        <p:txBody>
          <a:bodyPr/>
          <a:lstStyle>
            <a:lvl1pPr eaLnBrk="0" hangingPunct="0">
              <a:defRPr>
                <a:ea typeface="+mn-ea"/>
              </a:defRPr>
            </a:lvl1pPr>
          </a:lstStyle>
          <a:p>
            <a:pPr>
              <a:defRPr/>
            </a:pPr>
            <a:endParaRPr lang="it-IT"/>
          </a:p>
        </p:txBody>
      </p:sp>
      <p:sp>
        <p:nvSpPr>
          <p:cNvPr id="6" name="Rectangle 6">
            <a:extLst>
              <a:ext uri="{FF2B5EF4-FFF2-40B4-BE49-F238E27FC236}">
                <a16:creationId xmlns:a16="http://schemas.microsoft.com/office/drawing/2014/main" id="{78215D03-359C-4C71-912A-ACAE95DFD574}"/>
              </a:ext>
            </a:extLst>
          </p:cNvPr>
          <p:cNvSpPr>
            <a:spLocks noGrp="1" noChangeArrowheads="1"/>
          </p:cNvSpPr>
          <p:nvPr>
            <p:ph type="sldNum" sz="quarter" idx="12"/>
          </p:nvPr>
        </p:nvSpPr>
        <p:spPr/>
        <p:txBody>
          <a:bodyPr/>
          <a:lstStyle>
            <a:lvl1pPr eaLnBrk="0" hangingPunct="0">
              <a:defRPr>
                <a:ea typeface="+mn-ea"/>
              </a:defRPr>
            </a:lvl1pPr>
          </a:lstStyle>
          <a:p>
            <a:pPr>
              <a:defRPr/>
            </a:pPr>
            <a:fld id="{FA2E3979-ABDB-4F84-A279-34AD3576680D}" type="slidenum">
              <a:rPr lang="it-IT"/>
              <a:pPr>
                <a:defRPr/>
              </a:pPr>
              <a:t>‹N›</a:t>
            </a:fld>
            <a:endParaRPr lang="it-IT"/>
          </a:p>
        </p:txBody>
      </p:sp>
    </p:spTree>
    <p:extLst>
      <p:ext uri="{BB962C8B-B14F-4D97-AF65-F5344CB8AC3E}">
        <p14:creationId xmlns:p14="http://schemas.microsoft.com/office/powerpoint/2010/main" val="2158451154"/>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endParaRPr lang="en-US"/>
          </a:p>
        </p:txBody>
      </p:sp>
      <p:sp>
        <p:nvSpPr>
          <p:cNvPr id="3" name="Segnaposto contenuto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endParaRPr lang="en-US"/>
          </a:p>
        </p:txBody>
      </p:sp>
      <p:sp>
        <p:nvSpPr>
          <p:cNvPr id="4" name="Segnaposto contenuto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endParaRPr lang="en-US"/>
          </a:p>
        </p:txBody>
      </p:sp>
      <p:sp>
        <p:nvSpPr>
          <p:cNvPr id="5" name="Rectangle 4">
            <a:extLst>
              <a:ext uri="{FF2B5EF4-FFF2-40B4-BE49-F238E27FC236}">
                <a16:creationId xmlns:a16="http://schemas.microsoft.com/office/drawing/2014/main" id="{24196C08-6DD0-4165-A861-57B0137DCD89}"/>
              </a:ext>
            </a:extLst>
          </p:cNvPr>
          <p:cNvSpPr>
            <a:spLocks noGrp="1" noChangeArrowheads="1"/>
          </p:cNvSpPr>
          <p:nvPr>
            <p:ph type="dt" sz="half" idx="10"/>
          </p:nvPr>
        </p:nvSpPr>
        <p:spPr/>
        <p:txBody>
          <a:bodyPr/>
          <a:lstStyle>
            <a:lvl1pPr eaLnBrk="0" hangingPunct="0">
              <a:defRPr>
                <a:ea typeface="+mn-ea"/>
              </a:defRPr>
            </a:lvl1pPr>
          </a:lstStyle>
          <a:p>
            <a:pPr>
              <a:defRPr/>
            </a:pPr>
            <a:endParaRPr lang="it-IT"/>
          </a:p>
        </p:txBody>
      </p:sp>
      <p:sp>
        <p:nvSpPr>
          <p:cNvPr id="6" name="Rectangle 5">
            <a:extLst>
              <a:ext uri="{FF2B5EF4-FFF2-40B4-BE49-F238E27FC236}">
                <a16:creationId xmlns:a16="http://schemas.microsoft.com/office/drawing/2014/main" id="{E91CB560-97F8-4FDE-B2BE-E883AB1B79D8}"/>
              </a:ext>
            </a:extLst>
          </p:cNvPr>
          <p:cNvSpPr>
            <a:spLocks noGrp="1" noChangeArrowheads="1"/>
          </p:cNvSpPr>
          <p:nvPr>
            <p:ph type="ftr" sz="quarter" idx="11"/>
          </p:nvPr>
        </p:nvSpPr>
        <p:spPr/>
        <p:txBody>
          <a:bodyPr/>
          <a:lstStyle>
            <a:lvl1pPr eaLnBrk="0" hangingPunct="0">
              <a:defRPr>
                <a:ea typeface="+mn-ea"/>
              </a:defRPr>
            </a:lvl1pPr>
          </a:lstStyle>
          <a:p>
            <a:pPr>
              <a:defRPr/>
            </a:pPr>
            <a:endParaRPr lang="it-IT"/>
          </a:p>
        </p:txBody>
      </p:sp>
      <p:sp>
        <p:nvSpPr>
          <p:cNvPr id="7" name="Rectangle 6">
            <a:extLst>
              <a:ext uri="{FF2B5EF4-FFF2-40B4-BE49-F238E27FC236}">
                <a16:creationId xmlns:a16="http://schemas.microsoft.com/office/drawing/2014/main" id="{8E4B27A5-4D8B-4924-A2CB-9986D7D67110}"/>
              </a:ext>
            </a:extLst>
          </p:cNvPr>
          <p:cNvSpPr>
            <a:spLocks noGrp="1" noChangeArrowheads="1"/>
          </p:cNvSpPr>
          <p:nvPr>
            <p:ph type="sldNum" sz="quarter" idx="12"/>
          </p:nvPr>
        </p:nvSpPr>
        <p:spPr/>
        <p:txBody>
          <a:bodyPr/>
          <a:lstStyle>
            <a:lvl1pPr eaLnBrk="0" hangingPunct="0">
              <a:defRPr>
                <a:ea typeface="+mn-ea"/>
              </a:defRPr>
            </a:lvl1pPr>
          </a:lstStyle>
          <a:p>
            <a:pPr>
              <a:defRPr/>
            </a:pPr>
            <a:fld id="{246FEFDE-BCB5-4E41-B412-E884CB94B77D}" type="slidenum">
              <a:rPr lang="it-IT"/>
              <a:pPr>
                <a:defRPr/>
              </a:pPr>
              <a:t>‹N›</a:t>
            </a:fld>
            <a:endParaRPr lang="it-IT"/>
          </a:p>
        </p:txBody>
      </p:sp>
    </p:spTree>
    <p:extLst>
      <p:ext uri="{BB962C8B-B14F-4D97-AF65-F5344CB8AC3E}">
        <p14:creationId xmlns:p14="http://schemas.microsoft.com/office/powerpoint/2010/main" val="3328243697"/>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a:xfrm>
            <a:off x="457200" y="274638"/>
            <a:ext cx="8229600" cy="1143000"/>
          </a:xfrm>
        </p:spPr>
        <p:txBody>
          <a:bodyPr/>
          <a:lstStyle>
            <a:lvl1pPr>
              <a:defRPr/>
            </a:lvl1pPr>
          </a:lstStyle>
          <a:p>
            <a:r>
              <a:rPr lang="it-IT"/>
              <a:t>Fare clic per modificare lo stile del titolo</a:t>
            </a:r>
            <a:endParaRPr lang="en-US"/>
          </a:p>
        </p:txBody>
      </p:sp>
      <p:sp>
        <p:nvSpPr>
          <p:cNvPr id="3" name="Segnaposto tes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stili del testo dello schema</a:t>
            </a:r>
          </a:p>
        </p:txBody>
      </p:sp>
      <p:sp>
        <p:nvSpPr>
          <p:cNvPr id="4" name="Segnaposto contenut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endParaRPr lang="en-US"/>
          </a:p>
        </p:txBody>
      </p:sp>
      <p:sp>
        <p:nvSpPr>
          <p:cNvPr id="5" name="Segnaposto tes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stili del testo dello schema</a:t>
            </a:r>
          </a:p>
        </p:txBody>
      </p:sp>
      <p:sp>
        <p:nvSpPr>
          <p:cNvPr id="6" name="Segnaposto contenut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endParaRPr lang="en-US"/>
          </a:p>
        </p:txBody>
      </p:sp>
      <p:sp>
        <p:nvSpPr>
          <p:cNvPr id="7" name="Rectangle 4">
            <a:extLst>
              <a:ext uri="{FF2B5EF4-FFF2-40B4-BE49-F238E27FC236}">
                <a16:creationId xmlns:a16="http://schemas.microsoft.com/office/drawing/2014/main" id="{8ED224BB-3F2C-48CB-8A62-5517F6BAB3D3}"/>
              </a:ext>
            </a:extLst>
          </p:cNvPr>
          <p:cNvSpPr>
            <a:spLocks noGrp="1" noChangeArrowheads="1"/>
          </p:cNvSpPr>
          <p:nvPr>
            <p:ph type="dt" sz="half" idx="10"/>
          </p:nvPr>
        </p:nvSpPr>
        <p:spPr/>
        <p:txBody>
          <a:bodyPr/>
          <a:lstStyle>
            <a:lvl1pPr eaLnBrk="0" hangingPunct="0">
              <a:defRPr>
                <a:ea typeface="+mn-ea"/>
              </a:defRPr>
            </a:lvl1pPr>
          </a:lstStyle>
          <a:p>
            <a:pPr>
              <a:defRPr/>
            </a:pPr>
            <a:endParaRPr lang="it-IT"/>
          </a:p>
        </p:txBody>
      </p:sp>
      <p:sp>
        <p:nvSpPr>
          <p:cNvPr id="8" name="Rectangle 5">
            <a:extLst>
              <a:ext uri="{FF2B5EF4-FFF2-40B4-BE49-F238E27FC236}">
                <a16:creationId xmlns:a16="http://schemas.microsoft.com/office/drawing/2014/main" id="{2A6A2F22-8576-46CA-A324-169A1DCD506E}"/>
              </a:ext>
            </a:extLst>
          </p:cNvPr>
          <p:cNvSpPr>
            <a:spLocks noGrp="1" noChangeArrowheads="1"/>
          </p:cNvSpPr>
          <p:nvPr>
            <p:ph type="ftr" sz="quarter" idx="11"/>
          </p:nvPr>
        </p:nvSpPr>
        <p:spPr/>
        <p:txBody>
          <a:bodyPr/>
          <a:lstStyle>
            <a:lvl1pPr eaLnBrk="0" hangingPunct="0">
              <a:defRPr>
                <a:ea typeface="+mn-ea"/>
              </a:defRPr>
            </a:lvl1pPr>
          </a:lstStyle>
          <a:p>
            <a:pPr>
              <a:defRPr/>
            </a:pPr>
            <a:endParaRPr lang="it-IT"/>
          </a:p>
        </p:txBody>
      </p:sp>
      <p:sp>
        <p:nvSpPr>
          <p:cNvPr id="9" name="Rectangle 6">
            <a:extLst>
              <a:ext uri="{FF2B5EF4-FFF2-40B4-BE49-F238E27FC236}">
                <a16:creationId xmlns:a16="http://schemas.microsoft.com/office/drawing/2014/main" id="{5E2E8C96-2824-4240-86B4-660C9A88DDED}"/>
              </a:ext>
            </a:extLst>
          </p:cNvPr>
          <p:cNvSpPr>
            <a:spLocks noGrp="1" noChangeArrowheads="1"/>
          </p:cNvSpPr>
          <p:nvPr>
            <p:ph type="sldNum" sz="quarter" idx="12"/>
          </p:nvPr>
        </p:nvSpPr>
        <p:spPr/>
        <p:txBody>
          <a:bodyPr/>
          <a:lstStyle>
            <a:lvl1pPr eaLnBrk="0" hangingPunct="0">
              <a:defRPr>
                <a:ea typeface="+mn-ea"/>
              </a:defRPr>
            </a:lvl1pPr>
          </a:lstStyle>
          <a:p>
            <a:pPr>
              <a:defRPr/>
            </a:pPr>
            <a:fld id="{5010F25A-3D80-4D95-84EB-92D290C7B50E}" type="slidenum">
              <a:rPr lang="it-IT"/>
              <a:pPr>
                <a:defRPr/>
              </a:pPr>
              <a:t>‹N›</a:t>
            </a:fld>
            <a:endParaRPr lang="it-IT"/>
          </a:p>
        </p:txBody>
      </p:sp>
    </p:spTree>
    <p:extLst>
      <p:ext uri="{BB962C8B-B14F-4D97-AF65-F5344CB8AC3E}">
        <p14:creationId xmlns:p14="http://schemas.microsoft.com/office/powerpoint/2010/main" val="3400414542"/>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endParaRPr lang="en-US"/>
          </a:p>
        </p:txBody>
      </p:sp>
      <p:sp>
        <p:nvSpPr>
          <p:cNvPr id="3" name="Rectangle 4">
            <a:extLst>
              <a:ext uri="{FF2B5EF4-FFF2-40B4-BE49-F238E27FC236}">
                <a16:creationId xmlns:a16="http://schemas.microsoft.com/office/drawing/2014/main" id="{0742780D-D93E-44EA-8246-75C6A565298B}"/>
              </a:ext>
            </a:extLst>
          </p:cNvPr>
          <p:cNvSpPr>
            <a:spLocks noGrp="1" noChangeArrowheads="1"/>
          </p:cNvSpPr>
          <p:nvPr>
            <p:ph type="dt" sz="half" idx="10"/>
          </p:nvPr>
        </p:nvSpPr>
        <p:spPr/>
        <p:txBody>
          <a:bodyPr/>
          <a:lstStyle>
            <a:lvl1pPr eaLnBrk="0" hangingPunct="0">
              <a:defRPr>
                <a:ea typeface="+mn-ea"/>
              </a:defRPr>
            </a:lvl1pPr>
          </a:lstStyle>
          <a:p>
            <a:pPr>
              <a:defRPr/>
            </a:pPr>
            <a:endParaRPr lang="it-IT"/>
          </a:p>
        </p:txBody>
      </p:sp>
      <p:sp>
        <p:nvSpPr>
          <p:cNvPr id="4" name="Rectangle 5">
            <a:extLst>
              <a:ext uri="{FF2B5EF4-FFF2-40B4-BE49-F238E27FC236}">
                <a16:creationId xmlns:a16="http://schemas.microsoft.com/office/drawing/2014/main" id="{BC274512-19F3-42A2-8022-07932FED3436}"/>
              </a:ext>
            </a:extLst>
          </p:cNvPr>
          <p:cNvSpPr>
            <a:spLocks noGrp="1" noChangeArrowheads="1"/>
          </p:cNvSpPr>
          <p:nvPr>
            <p:ph type="ftr" sz="quarter" idx="11"/>
          </p:nvPr>
        </p:nvSpPr>
        <p:spPr/>
        <p:txBody>
          <a:bodyPr/>
          <a:lstStyle>
            <a:lvl1pPr eaLnBrk="0" hangingPunct="0">
              <a:defRPr>
                <a:ea typeface="+mn-ea"/>
              </a:defRPr>
            </a:lvl1pPr>
          </a:lstStyle>
          <a:p>
            <a:pPr>
              <a:defRPr/>
            </a:pPr>
            <a:endParaRPr lang="it-IT"/>
          </a:p>
        </p:txBody>
      </p:sp>
      <p:sp>
        <p:nvSpPr>
          <p:cNvPr id="5" name="Rectangle 6">
            <a:extLst>
              <a:ext uri="{FF2B5EF4-FFF2-40B4-BE49-F238E27FC236}">
                <a16:creationId xmlns:a16="http://schemas.microsoft.com/office/drawing/2014/main" id="{E4EC736C-C5C9-4014-9137-BAABF47FD6AD}"/>
              </a:ext>
            </a:extLst>
          </p:cNvPr>
          <p:cNvSpPr>
            <a:spLocks noGrp="1" noChangeArrowheads="1"/>
          </p:cNvSpPr>
          <p:nvPr>
            <p:ph type="sldNum" sz="quarter" idx="12"/>
          </p:nvPr>
        </p:nvSpPr>
        <p:spPr/>
        <p:txBody>
          <a:bodyPr/>
          <a:lstStyle>
            <a:lvl1pPr eaLnBrk="0" hangingPunct="0">
              <a:defRPr>
                <a:ea typeface="+mn-ea"/>
              </a:defRPr>
            </a:lvl1pPr>
          </a:lstStyle>
          <a:p>
            <a:pPr>
              <a:defRPr/>
            </a:pPr>
            <a:fld id="{FE19BAC3-E730-463A-AB06-CB6C1DD1A273}" type="slidenum">
              <a:rPr lang="it-IT"/>
              <a:pPr>
                <a:defRPr/>
              </a:pPr>
              <a:t>‹N›</a:t>
            </a:fld>
            <a:endParaRPr lang="it-IT"/>
          </a:p>
        </p:txBody>
      </p:sp>
    </p:spTree>
    <p:extLst>
      <p:ext uri="{BB962C8B-B14F-4D97-AF65-F5344CB8AC3E}">
        <p14:creationId xmlns:p14="http://schemas.microsoft.com/office/powerpoint/2010/main" val="2328781382"/>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0467481D-FB04-4805-97CC-44DDC88CE21E}"/>
              </a:ext>
            </a:extLst>
          </p:cNvPr>
          <p:cNvSpPr>
            <a:spLocks noGrp="1" noChangeArrowheads="1"/>
          </p:cNvSpPr>
          <p:nvPr>
            <p:ph type="dt" sz="half" idx="10"/>
          </p:nvPr>
        </p:nvSpPr>
        <p:spPr/>
        <p:txBody>
          <a:bodyPr/>
          <a:lstStyle>
            <a:lvl1pPr eaLnBrk="0" hangingPunct="0">
              <a:defRPr>
                <a:ea typeface="+mn-ea"/>
              </a:defRPr>
            </a:lvl1pPr>
          </a:lstStyle>
          <a:p>
            <a:pPr>
              <a:defRPr/>
            </a:pPr>
            <a:endParaRPr lang="it-IT"/>
          </a:p>
        </p:txBody>
      </p:sp>
      <p:sp>
        <p:nvSpPr>
          <p:cNvPr id="3" name="Rectangle 5">
            <a:extLst>
              <a:ext uri="{FF2B5EF4-FFF2-40B4-BE49-F238E27FC236}">
                <a16:creationId xmlns:a16="http://schemas.microsoft.com/office/drawing/2014/main" id="{56A11BB8-AA09-44E3-96CF-88E0C40B57DD}"/>
              </a:ext>
            </a:extLst>
          </p:cNvPr>
          <p:cNvSpPr>
            <a:spLocks noGrp="1" noChangeArrowheads="1"/>
          </p:cNvSpPr>
          <p:nvPr>
            <p:ph type="ftr" sz="quarter" idx="11"/>
          </p:nvPr>
        </p:nvSpPr>
        <p:spPr/>
        <p:txBody>
          <a:bodyPr/>
          <a:lstStyle>
            <a:lvl1pPr eaLnBrk="0" hangingPunct="0">
              <a:defRPr>
                <a:ea typeface="+mn-ea"/>
              </a:defRPr>
            </a:lvl1pPr>
          </a:lstStyle>
          <a:p>
            <a:pPr>
              <a:defRPr/>
            </a:pPr>
            <a:endParaRPr lang="it-IT"/>
          </a:p>
        </p:txBody>
      </p:sp>
      <p:sp>
        <p:nvSpPr>
          <p:cNvPr id="4" name="Rectangle 6">
            <a:extLst>
              <a:ext uri="{FF2B5EF4-FFF2-40B4-BE49-F238E27FC236}">
                <a16:creationId xmlns:a16="http://schemas.microsoft.com/office/drawing/2014/main" id="{9E825E6A-4B76-4D68-9D3F-877B8C5F403F}"/>
              </a:ext>
            </a:extLst>
          </p:cNvPr>
          <p:cNvSpPr>
            <a:spLocks noGrp="1" noChangeArrowheads="1"/>
          </p:cNvSpPr>
          <p:nvPr>
            <p:ph type="sldNum" sz="quarter" idx="12"/>
          </p:nvPr>
        </p:nvSpPr>
        <p:spPr/>
        <p:txBody>
          <a:bodyPr/>
          <a:lstStyle>
            <a:lvl1pPr eaLnBrk="0" hangingPunct="0">
              <a:defRPr>
                <a:ea typeface="+mn-ea"/>
              </a:defRPr>
            </a:lvl1pPr>
          </a:lstStyle>
          <a:p>
            <a:pPr>
              <a:defRPr/>
            </a:pPr>
            <a:fld id="{3BC70B25-F9D7-4A92-9975-8019F8F0726C}" type="slidenum">
              <a:rPr lang="it-IT"/>
              <a:pPr>
                <a:defRPr/>
              </a:pPr>
              <a:t>‹N›</a:t>
            </a:fld>
            <a:endParaRPr lang="it-IT"/>
          </a:p>
        </p:txBody>
      </p:sp>
    </p:spTree>
    <p:extLst>
      <p:ext uri="{BB962C8B-B14F-4D97-AF65-F5344CB8AC3E}">
        <p14:creationId xmlns:p14="http://schemas.microsoft.com/office/powerpoint/2010/main" val="241172253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0"/>
            <a:ext cx="7772400" cy="1362075"/>
          </a:xfrm>
        </p:spPr>
        <p:txBody>
          <a:bodyPr anchor="t"/>
          <a:lstStyle>
            <a:lvl1pPr algn="l">
              <a:defRPr sz="4000" b="1" cap="all"/>
            </a:lvl1pPr>
          </a:lstStyle>
          <a:p>
            <a:r>
              <a:rPr lang="it-IT"/>
              <a:t>Fare clic per modificare lo stile del titolo</a:t>
            </a:r>
            <a:endParaRPr lang="en-US"/>
          </a:p>
        </p:txBody>
      </p:sp>
      <p:sp>
        <p:nvSpPr>
          <p:cNvPr id="3" name="Segnaposto testo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it-IT"/>
              <a:t>Fare clic per modificare stili del testo dello schema</a:t>
            </a:r>
          </a:p>
        </p:txBody>
      </p:sp>
      <p:sp>
        <p:nvSpPr>
          <p:cNvPr id="4" name="Rectangle 4">
            <a:extLst>
              <a:ext uri="{FF2B5EF4-FFF2-40B4-BE49-F238E27FC236}">
                <a16:creationId xmlns:a16="http://schemas.microsoft.com/office/drawing/2014/main" id="{AF34458F-C021-46C6-B759-538D313EB3A9}"/>
              </a:ext>
            </a:extLst>
          </p:cNvPr>
          <p:cNvSpPr>
            <a:spLocks noGrp="1" noChangeArrowheads="1"/>
          </p:cNvSpPr>
          <p:nvPr>
            <p:ph type="dt" sz="half" idx="10"/>
          </p:nvPr>
        </p:nvSpPr>
        <p:spPr>
          <a:ln/>
        </p:spPr>
        <p:txBody>
          <a:bodyPr/>
          <a:lstStyle>
            <a:lvl1pPr>
              <a:defRPr/>
            </a:lvl1pPr>
          </a:lstStyle>
          <a:p>
            <a:pPr>
              <a:defRPr/>
            </a:pPr>
            <a:endParaRPr lang="it-IT"/>
          </a:p>
        </p:txBody>
      </p:sp>
      <p:sp>
        <p:nvSpPr>
          <p:cNvPr id="5" name="Rectangle 5">
            <a:extLst>
              <a:ext uri="{FF2B5EF4-FFF2-40B4-BE49-F238E27FC236}">
                <a16:creationId xmlns:a16="http://schemas.microsoft.com/office/drawing/2014/main" id="{619F1A3C-F838-4C94-810F-C6C08A8E93E3}"/>
              </a:ext>
            </a:extLst>
          </p:cNvPr>
          <p:cNvSpPr>
            <a:spLocks noGrp="1" noChangeArrowheads="1"/>
          </p:cNvSpPr>
          <p:nvPr>
            <p:ph type="ftr" sz="quarter" idx="11"/>
          </p:nvPr>
        </p:nvSpPr>
        <p:spPr>
          <a:ln/>
        </p:spPr>
        <p:txBody>
          <a:bodyPr/>
          <a:lstStyle>
            <a:lvl1pPr>
              <a:defRPr/>
            </a:lvl1pPr>
          </a:lstStyle>
          <a:p>
            <a:pPr>
              <a:defRPr/>
            </a:pPr>
            <a:endParaRPr lang="it-IT"/>
          </a:p>
        </p:txBody>
      </p:sp>
      <p:sp>
        <p:nvSpPr>
          <p:cNvPr id="6" name="Rectangle 6">
            <a:extLst>
              <a:ext uri="{FF2B5EF4-FFF2-40B4-BE49-F238E27FC236}">
                <a16:creationId xmlns:a16="http://schemas.microsoft.com/office/drawing/2014/main" id="{926377B6-8BC4-495B-9BF3-031DA108161B}"/>
              </a:ext>
            </a:extLst>
          </p:cNvPr>
          <p:cNvSpPr>
            <a:spLocks noGrp="1" noChangeArrowheads="1"/>
          </p:cNvSpPr>
          <p:nvPr>
            <p:ph type="sldNum" sz="quarter" idx="12"/>
          </p:nvPr>
        </p:nvSpPr>
        <p:spPr>
          <a:ln/>
        </p:spPr>
        <p:txBody>
          <a:bodyPr/>
          <a:lstStyle>
            <a:lvl1pPr>
              <a:defRPr/>
            </a:lvl1pPr>
          </a:lstStyle>
          <a:p>
            <a:pPr>
              <a:defRPr/>
            </a:pPr>
            <a:fld id="{429DAC93-00FA-4F19-B6E5-8B8BCB18C9B9}" type="slidenum">
              <a:rPr lang="it-IT"/>
              <a:pPr>
                <a:defRPr/>
              </a:pPr>
              <a:t>‹N›</a:t>
            </a:fld>
            <a:endParaRPr lang="it-IT"/>
          </a:p>
        </p:txBody>
      </p:sp>
    </p:spTree>
    <p:extLst>
      <p:ext uri="{BB962C8B-B14F-4D97-AF65-F5344CB8AC3E}">
        <p14:creationId xmlns:p14="http://schemas.microsoft.com/office/powerpoint/2010/main" val="584145097"/>
      </p:ext>
    </p:extLst>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3008313" cy="1162050"/>
          </a:xfrm>
        </p:spPr>
        <p:txBody>
          <a:bodyPr anchor="b"/>
          <a:lstStyle>
            <a:lvl1pPr algn="l">
              <a:defRPr sz="2000" b="1"/>
            </a:lvl1pPr>
          </a:lstStyle>
          <a:p>
            <a:r>
              <a:rPr lang="it-IT"/>
              <a:t>Fare clic per modificare lo stile del titolo</a:t>
            </a:r>
            <a:endParaRPr lang="en-US"/>
          </a:p>
        </p:txBody>
      </p:sp>
      <p:sp>
        <p:nvSpPr>
          <p:cNvPr id="3" name="Segnaposto contenut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endParaRPr lang="en-US"/>
          </a:p>
        </p:txBody>
      </p:sp>
      <p:sp>
        <p:nvSpPr>
          <p:cNvPr id="4" name="Segnaposto tes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stili del testo dello schema</a:t>
            </a:r>
          </a:p>
        </p:txBody>
      </p:sp>
      <p:sp>
        <p:nvSpPr>
          <p:cNvPr id="5" name="Rectangle 4">
            <a:extLst>
              <a:ext uri="{FF2B5EF4-FFF2-40B4-BE49-F238E27FC236}">
                <a16:creationId xmlns:a16="http://schemas.microsoft.com/office/drawing/2014/main" id="{D34E9F56-7652-4C7B-8073-00BBFDB6D506}"/>
              </a:ext>
            </a:extLst>
          </p:cNvPr>
          <p:cNvSpPr>
            <a:spLocks noGrp="1" noChangeArrowheads="1"/>
          </p:cNvSpPr>
          <p:nvPr>
            <p:ph type="dt" sz="half" idx="10"/>
          </p:nvPr>
        </p:nvSpPr>
        <p:spPr/>
        <p:txBody>
          <a:bodyPr/>
          <a:lstStyle>
            <a:lvl1pPr eaLnBrk="0" hangingPunct="0">
              <a:defRPr>
                <a:ea typeface="+mn-ea"/>
              </a:defRPr>
            </a:lvl1pPr>
          </a:lstStyle>
          <a:p>
            <a:pPr>
              <a:defRPr/>
            </a:pPr>
            <a:endParaRPr lang="it-IT"/>
          </a:p>
        </p:txBody>
      </p:sp>
      <p:sp>
        <p:nvSpPr>
          <p:cNvPr id="6" name="Rectangle 5">
            <a:extLst>
              <a:ext uri="{FF2B5EF4-FFF2-40B4-BE49-F238E27FC236}">
                <a16:creationId xmlns:a16="http://schemas.microsoft.com/office/drawing/2014/main" id="{1544FDCF-C862-4903-8AF0-0E7ABE7F6510}"/>
              </a:ext>
            </a:extLst>
          </p:cNvPr>
          <p:cNvSpPr>
            <a:spLocks noGrp="1" noChangeArrowheads="1"/>
          </p:cNvSpPr>
          <p:nvPr>
            <p:ph type="ftr" sz="quarter" idx="11"/>
          </p:nvPr>
        </p:nvSpPr>
        <p:spPr/>
        <p:txBody>
          <a:bodyPr/>
          <a:lstStyle>
            <a:lvl1pPr eaLnBrk="0" hangingPunct="0">
              <a:defRPr>
                <a:ea typeface="+mn-ea"/>
              </a:defRPr>
            </a:lvl1pPr>
          </a:lstStyle>
          <a:p>
            <a:pPr>
              <a:defRPr/>
            </a:pPr>
            <a:endParaRPr lang="it-IT"/>
          </a:p>
        </p:txBody>
      </p:sp>
      <p:sp>
        <p:nvSpPr>
          <p:cNvPr id="7" name="Rectangle 6">
            <a:extLst>
              <a:ext uri="{FF2B5EF4-FFF2-40B4-BE49-F238E27FC236}">
                <a16:creationId xmlns:a16="http://schemas.microsoft.com/office/drawing/2014/main" id="{DBEC2DB4-BE69-4953-9220-C4DB2C41F2FB}"/>
              </a:ext>
            </a:extLst>
          </p:cNvPr>
          <p:cNvSpPr>
            <a:spLocks noGrp="1" noChangeArrowheads="1"/>
          </p:cNvSpPr>
          <p:nvPr>
            <p:ph type="sldNum" sz="quarter" idx="12"/>
          </p:nvPr>
        </p:nvSpPr>
        <p:spPr/>
        <p:txBody>
          <a:bodyPr/>
          <a:lstStyle>
            <a:lvl1pPr eaLnBrk="0" hangingPunct="0">
              <a:defRPr>
                <a:ea typeface="+mn-ea"/>
              </a:defRPr>
            </a:lvl1pPr>
          </a:lstStyle>
          <a:p>
            <a:pPr>
              <a:defRPr/>
            </a:pPr>
            <a:fld id="{0AB1DFF9-AE7D-4417-92BC-A2FED6123E9D}" type="slidenum">
              <a:rPr lang="it-IT"/>
              <a:pPr>
                <a:defRPr/>
              </a:pPr>
              <a:t>‹N›</a:t>
            </a:fld>
            <a:endParaRPr lang="it-IT"/>
          </a:p>
        </p:txBody>
      </p:sp>
    </p:spTree>
    <p:extLst>
      <p:ext uri="{BB962C8B-B14F-4D97-AF65-F5344CB8AC3E}">
        <p14:creationId xmlns:p14="http://schemas.microsoft.com/office/powerpoint/2010/main" val="3884195561"/>
      </p:ext>
    </p:extLst>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p:spPr>
        <p:txBody>
          <a:bodyPr anchor="b"/>
          <a:lstStyle>
            <a:lvl1pPr algn="l">
              <a:defRPr sz="2000" b="1"/>
            </a:lvl1pPr>
          </a:lstStyle>
          <a:p>
            <a:r>
              <a:rPr lang="it-IT"/>
              <a:t>Fare clic per modificare lo stile del titolo</a:t>
            </a:r>
            <a:endParaRPr lang="en-US"/>
          </a:p>
        </p:txBody>
      </p:sp>
      <p:sp>
        <p:nvSpPr>
          <p:cNvPr id="3" name="Segnaposto immagin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it-IT" noProof="0"/>
              <a:t>Fare clic sull'icona per inserire un'immagine</a:t>
            </a:r>
            <a:endParaRPr lang="en-US" noProof="0"/>
          </a:p>
        </p:txBody>
      </p:sp>
      <p:sp>
        <p:nvSpPr>
          <p:cNvPr id="4" name="Segnaposto tes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stili del testo dello schema</a:t>
            </a:r>
          </a:p>
        </p:txBody>
      </p:sp>
      <p:sp>
        <p:nvSpPr>
          <p:cNvPr id="5" name="Rectangle 4">
            <a:extLst>
              <a:ext uri="{FF2B5EF4-FFF2-40B4-BE49-F238E27FC236}">
                <a16:creationId xmlns:a16="http://schemas.microsoft.com/office/drawing/2014/main" id="{37B35550-9F44-419A-9AF0-2FEE0DD5D06F}"/>
              </a:ext>
            </a:extLst>
          </p:cNvPr>
          <p:cNvSpPr>
            <a:spLocks noGrp="1" noChangeArrowheads="1"/>
          </p:cNvSpPr>
          <p:nvPr>
            <p:ph type="dt" sz="half" idx="10"/>
          </p:nvPr>
        </p:nvSpPr>
        <p:spPr/>
        <p:txBody>
          <a:bodyPr/>
          <a:lstStyle>
            <a:lvl1pPr eaLnBrk="0" hangingPunct="0">
              <a:defRPr>
                <a:ea typeface="+mn-ea"/>
              </a:defRPr>
            </a:lvl1pPr>
          </a:lstStyle>
          <a:p>
            <a:pPr>
              <a:defRPr/>
            </a:pPr>
            <a:endParaRPr lang="it-IT"/>
          </a:p>
        </p:txBody>
      </p:sp>
      <p:sp>
        <p:nvSpPr>
          <p:cNvPr id="6" name="Rectangle 5">
            <a:extLst>
              <a:ext uri="{FF2B5EF4-FFF2-40B4-BE49-F238E27FC236}">
                <a16:creationId xmlns:a16="http://schemas.microsoft.com/office/drawing/2014/main" id="{CA7C0FC0-8B0B-4DEE-B5F8-1A9B47BB5CFD}"/>
              </a:ext>
            </a:extLst>
          </p:cNvPr>
          <p:cNvSpPr>
            <a:spLocks noGrp="1" noChangeArrowheads="1"/>
          </p:cNvSpPr>
          <p:nvPr>
            <p:ph type="ftr" sz="quarter" idx="11"/>
          </p:nvPr>
        </p:nvSpPr>
        <p:spPr/>
        <p:txBody>
          <a:bodyPr/>
          <a:lstStyle>
            <a:lvl1pPr eaLnBrk="0" hangingPunct="0">
              <a:defRPr>
                <a:ea typeface="+mn-ea"/>
              </a:defRPr>
            </a:lvl1pPr>
          </a:lstStyle>
          <a:p>
            <a:pPr>
              <a:defRPr/>
            </a:pPr>
            <a:endParaRPr lang="it-IT"/>
          </a:p>
        </p:txBody>
      </p:sp>
      <p:sp>
        <p:nvSpPr>
          <p:cNvPr id="7" name="Rectangle 6">
            <a:extLst>
              <a:ext uri="{FF2B5EF4-FFF2-40B4-BE49-F238E27FC236}">
                <a16:creationId xmlns:a16="http://schemas.microsoft.com/office/drawing/2014/main" id="{BCF11E28-3520-4877-9C9B-055ED9FE6640}"/>
              </a:ext>
            </a:extLst>
          </p:cNvPr>
          <p:cNvSpPr>
            <a:spLocks noGrp="1" noChangeArrowheads="1"/>
          </p:cNvSpPr>
          <p:nvPr>
            <p:ph type="sldNum" sz="quarter" idx="12"/>
          </p:nvPr>
        </p:nvSpPr>
        <p:spPr/>
        <p:txBody>
          <a:bodyPr/>
          <a:lstStyle>
            <a:lvl1pPr eaLnBrk="0" hangingPunct="0">
              <a:defRPr>
                <a:ea typeface="+mn-ea"/>
              </a:defRPr>
            </a:lvl1pPr>
          </a:lstStyle>
          <a:p>
            <a:pPr>
              <a:defRPr/>
            </a:pPr>
            <a:fld id="{2EBB8D20-2A58-43D1-80C2-008BBCA12019}" type="slidenum">
              <a:rPr lang="it-IT"/>
              <a:pPr>
                <a:defRPr/>
              </a:pPr>
              <a:t>‹N›</a:t>
            </a:fld>
            <a:endParaRPr lang="it-IT"/>
          </a:p>
        </p:txBody>
      </p:sp>
    </p:spTree>
    <p:extLst>
      <p:ext uri="{BB962C8B-B14F-4D97-AF65-F5344CB8AC3E}">
        <p14:creationId xmlns:p14="http://schemas.microsoft.com/office/powerpoint/2010/main" val="2606892110"/>
      </p:ext>
    </p:extLst>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endParaRPr lang="en-US"/>
          </a:p>
        </p:txBody>
      </p:sp>
      <p:sp>
        <p:nvSpPr>
          <p:cNvPr id="3" name="Segnaposto testo verticale 2"/>
          <p:cNvSpPr>
            <a:spLocks noGrp="1"/>
          </p:cNvSpPr>
          <p:nvPr>
            <p:ph type="body" orient="vert" idx="1"/>
          </p:nvPr>
        </p:nvSpPr>
        <p:spPr/>
        <p:txBody>
          <a:bodyPr vert="eaVert"/>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endParaRPr lang="en-US"/>
          </a:p>
        </p:txBody>
      </p:sp>
      <p:sp>
        <p:nvSpPr>
          <p:cNvPr id="4" name="Rectangle 4">
            <a:extLst>
              <a:ext uri="{FF2B5EF4-FFF2-40B4-BE49-F238E27FC236}">
                <a16:creationId xmlns:a16="http://schemas.microsoft.com/office/drawing/2014/main" id="{535EEE15-CBF3-4CF6-ADF7-7AE5088769C8}"/>
              </a:ext>
            </a:extLst>
          </p:cNvPr>
          <p:cNvSpPr>
            <a:spLocks noGrp="1" noChangeArrowheads="1"/>
          </p:cNvSpPr>
          <p:nvPr>
            <p:ph type="dt" sz="half" idx="10"/>
          </p:nvPr>
        </p:nvSpPr>
        <p:spPr/>
        <p:txBody>
          <a:bodyPr/>
          <a:lstStyle>
            <a:lvl1pPr eaLnBrk="0" hangingPunct="0">
              <a:defRPr>
                <a:ea typeface="+mn-ea"/>
              </a:defRPr>
            </a:lvl1pPr>
          </a:lstStyle>
          <a:p>
            <a:pPr>
              <a:defRPr/>
            </a:pPr>
            <a:endParaRPr lang="it-IT"/>
          </a:p>
        </p:txBody>
      </p:sp>
      <p:sp>
        <p:nvSpPr>
          <p:cNvPr id="5" name="Rectangle 5">
            <a:extLst>
              <a:ext uri="{FF2B5EF4-FFF2-40B4-BE49-F238E27FC236}">
                <a16:creationId xmlns:a16="http://schemas.microsoft.com/office/drawing/2014/main" id="{325625F6-FD07-42B5-A953-454BA243E2A4}"/>
              </a:ext>
            </a:extLst>
          </p:cNvPr>
          <p:cNvSpPr>
            <a:spLocks noGrp="1" noChangeArrowheads="1"/>
          </p:cNvSpPr>
          <p:nvPr>
            <p:ph type="ftr" sz="quarter" idx="11"/>
          </p:nvPr>
        </p:nvSpPr>
        <p:spPr/>
        <p:txBody>
          <a:bodyPr/>
          <a:lstStyle>
            <a:lvl1pPr eaLnBrk="0" hangingPunct="0">
              <a:defRPr>
                <a:ea typeface="+mn-ea"/>
              </a:defRPr>
            </a:lvl1pPr>
          </a:lstStyle>
          <a:p>
            <a:pPr>
              <a:defRPr/>
            </a:pPr>
            <a:endParaRPr lang="it-IT"/>
          </a:p>
        </p:txBody>
      </p:sp>
      <p:sp>
        <p:nvSpPr>
          <p:cNvPr id="6" name="Rectangle 6">
            <a:extLst>
              <a:ext uri="{FF2B5EF4-FFF2-40B4-BE49-F238E27FC236}">
                <a16:creationId xmlns:a16="http://schemas.microsoft.com/office/drawing/2014/main" id="{752FBC64-AA2F-44E6-B4EB-C80481009966}"/>
              </a:ext>
            </a:extLst>
          </p:cNvPr>
          <p:cNvSpPr>
            <a:spLocks noGrp="1" noChangeArrowheads="1"/>
          </p:cNvSpPr>
          <p:nvPr>
            <p:ph type="sldNum" sz="quarter" idx="12"/>
          </p:nvPr>
        </p:nvSpPr>
        <p:spPr/>
        <p:txBody>
          <a:bodyPr/>
          <a:lstStyle>
            <a:lvl1pPr eaLnBrk="0" hangingPunct="0">
              <a:defRPr>
                <a:ea typeface="+mn-ea"/>
              </a:defRPr>
            </a:lvl1pPr>
          </a:lstStyle>
          <a:p>
            <a:pPr>
              <a:defRPr/>
            </a:pPr>
            <a:fld id="{2F8DC4D0-E126-4862-89C9-12D3B088EE0A}" type="slidenum">
              <a:rPr lang="it-IT"/>
              <a:pPr>
                <a:defRPr/>
              </a:pPr>
              <a:t>‹N›</a:t>
            </a:fld>
            <a:endParaRPr lang="it-IT"/>
          </a:p>
        </p:txBody>
      </p:sp>
    </p:spTree>
    <p:extLst>
      <p:ext uri="{BB962C8B-B14F-4D97-AF65-F5344CB8AC3E}">
        <p14:creationId xmlns:p14="http://schemas.microsoft.com/office/powerpoint/2010/main" val="2887374182"/>
      </p:ext>
    </p:extLst>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515100" y="609600"/>
            <a:ext cx="1943100" cy="5486400"/>
          </a:xfrm>
        </p:spPr>
        <p:txBody>
          <a:bodyPr vert="eaVert"/>
          <a:lstStyle/>
          <a:p>
            <a:r>
              <a:rPr lang="it-IT"/>
              <a:t>Fare clic per modificare lo stile del titolo</a:t>
            </a:r>
            <a:endParaRPr lang="en-US"/>
          </a:p>
        </p:txBody>
      </p:sp>
      <p:sp>
        <p:nvSpPr>
          <p:cNvPr id="3" name="Segnaposto testo verticale 2"/>
          <p:cNvSpPr>
            <a:spLocks noGrp="1"/>
          </p:cNvSpPr>
          <p:nvPr>
            <p:ph type="body" orient="vert" idx="1"/>
          </p:nvPr>
        </p:nvSpPr>
        <p:spPr>
          <a:xfrm>
            <a:off x="685800" y="609600"/>
            <a:ext cx="5676900" cy="5486400"/>
          </a:xfrm>
        </p:spPr>
        <p:txBody>
          <a:bodyPr vert="eaVert"/>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endParaRPr lang="en-US"/>
          </a:p>
        </p:txBody>
      </p:sp>
      <p:sp>
        <p:nvSpPr>
          <p:cNvPr id="4" name="Rectangle 4">
            <a:extLst>
              <a:ext uri="{FF2B5EF4-FFF2-40B4-BE49-F238E27FC236}">
                <a16:creationId xmlns:a16="http://schemas.microsoft.com/office/drawing/2014/main" id="{5F154370-CC28-43B8-9C09-9F7D2A01E3D4}"/>
              </a:ext>
            </a:extLst>
          </p:cNvPr>
          <p:cNvSpPr>
            <a:spLocks noGrp="1" noChangeArrowheads="1"/>
          </p:cNvSpPr>
          <p:nvPr>
            <p:ph type="dt" sz="half" idx="10"/>
          </p:nvPr>
        </p:nvSpPr>
        <p:spPr/>
        <p:txBody>
          <a:bodyPr/>
          <a:lstStyle>
            <a:lvl1pPr eaLnBrk="0" hangingPunct="0">
              <a:defRPr>
                <a:ea typeface="+mn-ea"/>
              </a:defRPr>
            </a:lvl1pPr>
          </a:lstStyle>
          <a:p>
            <a:pPr>
              <a:defRPr/>
            </a:pPr>
            <a:endParaRPr lang="it-IT"/>
          </a:p>
        </p:txBody>
      </p:sp>
      <p:sp>
        <p:nvSpPr>
          <p:cNvPr id="5" name="Rectangle 5">
            <a:extLst>
              <a:ext uri="{FF2B5EF4-FFF2-40B4-BE49-F238E27FC236}">
                <a16:creationId xmlns:a16="http://schemas.microsoft.com/office/drawing/2014/main" id="{7F54B109-93C9-4D4D-9453-9C1060A0B89E}"/>
              </a:ext>
            </a:extLst>
          </p:cNvPr>
          <p:cNvSpPr>
            <a:spLocks noGrp="1" noChangeArrowheads="1"/>
          </p:cNvSpPr>
          <p:nvPr>
            <p:ph type="ftr" sz="quarter" idx="11"/>
          </p:nvPr>
        </p:nvSpPr>
        <p:spPr/>
        <p:txBody>
          <a:bodyPr/>
          <a:lstStyle>
            <a:lvl1pPr eaLnBrk="0" hangingPunct="0">
              <a:defRPr>
                <a:ea typeface="+mn-ea"/>
              </a:defRPr>
            </a:lvl1pPr>
          </a:lstStyle>
          <a:p>
            <a:pPr>
              <a:defRPr/>
            </a:pPr>
            <a:endParaRPr lang="it-IT"/>
          </a:p>
        </p:txBody>
      </p:sp>
      <p:sp>
        <p:nvSpPr>
          <p:cNvPr id="6" name="Rectangle 6">
            <a:extLst>
              <a:ext uri="{FF2B5EF4-FFF2-40B4-BE49-F238E27FC236}">
                <a16:creationId xmlns:a16="http://schemas.microsoft.com/office/drawing/2014/main" id="{91936A83-9ABE-420A-9966-FAD62D53C66E}"/>
              </a:ext>
            </a:extLst>
          </p:cNvPr>
          <p:cNvSpPr>
            <a:spLocks noGrp="1" noChangeArrowheads="1"/>
          </p:cNvSpPr>
          <p:nvPr>
            <p:ph type="sldNum" sz="quarter" idx="12"/>
          </p:nvPr>
        </p:nvSpPr>
        <p:spPr/>
        <p:txBody>
          <a:bodyPr/>
          <a:lstStyle>
            <a:lvl1pPr eaLnBrk="0" hangingPunct="0">
              <a:defRPr>
                <a:ea typeface="+mn-ea"/>
              </a:defRPr>
            </a:lvl1pPr>
          </a:lstStyle>
          <a:p>
            <a:pPr>
              <a:defRPr/>
            </a:pPr>
            <a:fld id="{017DC01F-EA79-45C2-9355-078ACBEA5B6D}" type="slidenum">
              <a:rPr lang="it-IT"/>
              <a:pPr>
                <a:defRPr/>
              </a:pPr>
              <a:t>‹N›</a:t>
            </a:fld>
            <a:endParaRPr lang="it-IT"/>
          </a:p>
        </p:txBody>
      </p:sp>
    </p:spTree>
    <p:extLst>
      <p:ext uri="{BB962C8B-B14F-4D97-AF65-F5344CB8AC3E}">
        <p14:creationId xmlns:p14="http://schemas.microsoft.com/office/powerpoint/2010/main" val="300930360"/>
      </p:ext>
    </p:extLst>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type="objOnly" preserve="1">
  <p:cSld name="Contenuto">
    <p:spTree>
      <p:nvGrpSpPr>
        <p:cNvPr id="1" name=""/>
        <p:cNvGrpSpPr/>
        <p:nvPr/>
      </p:nvGrpSpPr>
      <p:grpSpPr>
        <a:xfrm>
          <a:off x="0" y="0"/>
          <a:ext cx="0" cy="0"/>
          <a:chOff x="0" y="0"/>
          <a:chExt cx="0" cy="0"/>
        </a:xfrm>
      </p:grpSpPr>
      <p:sp>
        <p:nvSpPr>
          <p:cNvPr id="2" name="Segnaposto contenuto 1"/>
          <p:cNvSpPr>
            <a:spLocks noGrp="1"/>
          </p:cNvSpPr>
          <p:nvPr>
            <p:ph/>
          </p:nvPr>
        </p:nvSpPr>
        <p:spPr>
          <a:xfrm>
            <a:off x="685800" y="609600"/>
            <a:ext cx="7772400" cy="5486400"/>
          </a:xfrm>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endParaRPr lang="en-US"/>
          </a:p>
        </p:txBody>
      </p:sp>
      <p:sp>
        <p:nvSpPr>
          <p:cNvPr id="3" name="Rectangle 4">
            <a:extLst>
              <a:ext uri="{FF2B5EF4-FFF2-40B4-BE49-F238E27FC236}">
                <a16:creationId xmlns:a16="http://schemas.microsoft.com/office/drawing/2014/main" id="{52A3DF6B-3D39-40B2-9441-68C360506B00}"/>
              </a:ext>
            </a:extLst>
          </p:cNvPr>
          <p:cNvSpPr>
            <a:spLocks noGrp="1" noChangeArrowheads="1"/>
          </p:cNvSpPr>
          <p:nvPr>
            <p:ph type="dt" sz="half" idx="10"/>
          </p:nvPr>
        </p:nvSpPr>
        <p:spPr/>
        <p:txBody>
          <a:bodyPr/>
          <a:lstStyle>
            <a:lvl1pPr eaLnBrk="0" hangingPunct="0">
              <a:defRPr>
                <a:ea typeface="+mn-ea"/>
              </a:defRPr>
            </a:lvl1pPr>
          </a:lstStyle>
          <a:p>
            <a:pPr>
              <a:defRPr/>
            </a:pPr>
            <a:endParaRPr lang="it-IT"/>
          </a:p>
        </p:txBody>
      </p:sp>
      <p:sp>
        <p:nvSpPr>
          <p:cNvPr id="4" name="Rectangle 5">
            <a:extLst>
              <a:ext uri="{FF2B5EF4-FFF2-40B4-BE49-F238E27FC236}">
                <a16:creationId xmlns:a16="http://schemas.microsoft.com/office/drawing/2014/main" id="{7F9458A5-C646-4AAF-9E23-5B7EC72D1F8D}"/>
              </a:ext>
            </a:extLst>
          </p:cNvPr>
          <p:cNvSpPr>
            <a:spLocks noGrp="1" noChangeArrowheads="1"/>
          </p:cNvSpPr>
          <p:nvPr>
            <p:ph type="ftr" sz="quarter" idx="11"/>
          </p:nvPr>
        </p:nvSpPr>
        <p:spPr/>
        <p:txBody>
          <a:bodyPr/>
          <a:lstStyle>
            <a:lvl1pPr eaLnBrk="0" hangingPunct="0">
              <a:defRPr>
                <a:ea typeface="+mn-ea"/>
              </a:defRPr>
            </a:lvl1pPr>
          </a:lstStyle>
          <a:p>
            <a:pPr>
              <a:defRPr/>
            </a:pPr>
            <a:endParaRPr lang="it-IT"/>
          </a:p>
        </p:txBody>
      </p:sp>
      <p:sp>
        <p:nvSpPr>
          <p:cNvPr id="5" name="Rectangle 6">
            <a:extLst>
              <a:ext uri="{FF2B5EF4-FFF2-40B4-BE49-F238E27FC236}">
                <a16:creationId xmlns:a16="http://schemas.microsoft.com/office/drawing/2014/main" id="{B5C83D44-041A-4C18-9B71-4DCE41EF95DD}"/>
              </a:ext>
            </a:extLst>
          </p:cNvPr>
          <p:cNvSpPr>
            <a:spLocks noGrp="1" noChangeArrowheads="1"/>
          </p:cNvSpPr>
          <p:nvPr>
            <p:ph type="sldNum" sz="quarter" idx="12"/>
          </p:nvPr>
        </p:nvSpPr>
        <p:spPr/>
        <p:txBody>
          <a:bodyPr/>
          <a:lstStyle>
            <a:lvl1pPr eaLnBrk="0" hangingPunct="0">
              <a:defRPr>
                <a:ea typeface="+mn-ea"/>
              </a:defRPr>
            </a:lvl1pPr>
          </a:lstStyle>
          <a:p>
            <a:pPr>
              <a:defRPr/>
            </a:pPr>
            <a:fld id="{43243981-37C3-4E99-9F24-81745C8FA586}" type="slidenum">
              <a:rPr lang="it-IT"/>
              <a:pPr>
                <a:defRPr/>
              </a:pPr>
              <a:t>‹N›</a:t>
            </a:fld>
            <a:endParaRPr lang="it-IT"/>
          </a:p>
        </p:txBody>
      </p:sp>
    </p:spTree>
    <p:extLst>
      <p:ext uri="{BB962C8B-B14F-4D97-AF65-F5344CB8AC3E}">
        <p14:creationId xmlns:p14="http://schemas.microsoft.com/office/powerpoint/2010/main" val="1089721854"/>
      </p:ext>
    </p:extLst>
  </p:cSld>
  <p:clrMapOvr>
    <a:masterClrMapping/>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type="txAndClipArt" preserve="1">
  <p:cSld name="Titolo, testo e ClipArt">
    <p:spTree>
      <p:nvGrpSpPr>
        <p:cNvPr id="1" name=""/>
        <p:cNvGrpSpPr/>
        <p:nvPr/>
      </p:nvGrpSpPr>
      <p:grpSpPr>
        <a:xfrm>
          <a:off x="0" y="0"/>
          <a:ext cx="0" cy="0"/>
          <a:chOff x="0" y="0"/>
          <a:chExt cx="0" cy="0"/>
        </a:xfrm>
      </p:grpSpPr>
      <p:sp>
        <p:nvSpPr>
          <p:cNvPr id="2" name="Titolo 1"/>
          <p:cNvSpPr>
            <a:spLocks noGrp="1"/>
          </p:cNvSpPr>
          <p:nvPr>
            <p:ph type="title"/>
          </p:nvPr>
        </p:nvSpPr>
        <p:spPr>
          <a:xfrm>
            <a:off x="685800" y="609600"/>
            <a:ext cx="7772400" cy="1143000"/>
          </a:xfrm>
        </p:spPr>
        <p:txBody>
          <a:bodyPr/>
          <a:lstStyle/>
          <a:p>
            <a:r>
              <a:rPr lang="it-IT"/>
              <a:t>Fare clic per modificare lo stile del titolo</a:t>
            </a:r>
            <a:endParaRPr lang="en-US"/>
          </a:p>
        </p:txBody>
      </p:sp>
      <p:sp>
        <p:nvSpPr>
          <p:cNvPr id="3" name="Segnaposto testo 2"/>
          <p:cNvSpPr>
            <a:spLocks noGrp="1"/>
          </p:cNvSpPr>
          <p:nvPr>
            <p:ph type="body" sz="half" idx="1"/>
          </p:nvPr>
        </p:nvSpPr>
        <p:spPr>
          <a:xfrm>
            <a:off x="685800" y="1981200"/>
            <a:ext cx="3810000" cy="4114800"/>
          </a:xfrm>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endParaRPr lang="en-US"/>
          </a:p>
        </p:txBody>
      </p:sp>
      <p:sp>
        <p:nvSpPr>
          <p:cNvPr id="4" name="Segnaposto ClipArt 3"/>
          <p:cNvSpPr>
            <a:spLocks noGrp="1"/>
          </p:cNvSpPr>
          <p:nvPr>
            <p:ph type="clipArt" sz="half" idx="2"/>
          </p:nvPr>
        </p:nvSpPr>
        <p:spPr>
          <a:xfrm>
            <a:off x="4648200" y="1981200"/>
            <a:ext cx="3810000" cy="4114800"/>
          </a:xfrm>
        </p:spPr>
        <p:txBody>
          <a:bodyPr/>
          <a:lstStyle/>
          <a:p>
            <a:pPr lvl="0"/>
            <a:r>
              <a:rPr lang="it-IT" noProof="0"/>
              <a:t>Fare clic sull'icona per aggiungere un'immagine online</a:t>
            </a:r>
            <a:endParaRPr lang="en-US" noProof="0"/>
          </a:p>
        </p:txBody>
      </p:sp>
      <p:sp>
        <p:nvSpPr>
          <p:cNvPr id="5" name="Rectangle 4">
            <a:extLst>
              <a:ext uri="{FF2B5EF4-FFF2-40B4-BE49-F238E27FC236}">
                <a16:creationId xmlns:a16="http://schemas.microsoft.com/office/drawing/2014/main" id="{48607B80-D90F-462E-A375-1E1CF1EBF45B}"/>
              </a:ext>
            </a:extLst>
          </p:cNvPr>
          <p:cNvSpPr>
            <a:spLocks noGrp="1" noChangeArrowheads="1"/>
          </p:cNvSpPr>
          <p:nvPr>
            <p:ph type="dt" sz="half" idx="10"/>
          </p:nvPr>
        </p:nvSpPr>
        <p:spPr/>
        <p:txBody>
          <a:bodyPr/>
          <a:lstStyle>
            <a:lvl1pPr eaLnBrk="0" hangingPunct="0">
              <a:defRPr>
                <a:ea typeface="+mn-ea"/>
              </a:defRPr>
            </a:lvl1pPr>
          </a:lstStyle>
          <a:p>
            <a:pPr>
              <a:defRPr/>
            </a:pPr>
            <a:endParaRPr lang="it-IT"/>
          </a:p>
        </p:txBody>
      </p:sp>
      <p:sp>
        <p:nvSpPr>
          <p:cNvPr id="6" name="Rectangle 5">
            <a:extLst>
              <a:ext uri="{FF2B5EF4-FFF2-40B4-BE49-F238E27FC236}">
                <a16:creationId xmlns:a16="http://schemas.microsoft.com/office/drawing/2014/main" id="{5F061BF0-DC53-43FA-A9EA-5A358D740048}"/>
              </a:ext>
            </a:extLst>
          </p:cNvPr>
          <p:cNvSpPr>
            <a:spLocks noGrp="1" noChangeArrowheads="1"/>
          </p:cNvSpPr>
          <p:nvPr>
            <p:ph type="ftr" sz="quarter" idx="11"/>
          </p:nvPr>
        </p:nvSpPr>
        <p:spPr/>
        <p:txBody>
          <a:bodyPr/>
          <a:lstStyle>
            <a:lvl1pPr eaLnBrk="0" hangingPunct="0">
              <a:defRPr>
                <a:ea typeface="+mn-ea"/>
              </a:defRPr>
            </a:lvl1pPr>
          </a:lstStyle>
          <a:p>
            <a:pPr>
              <a:defRPr/>
            </a:pPr>
            <a:endParaRPr lang="it-IT"/>
          </a:p>
        </p:txBody>
      </p:sp>
      <p:sp>
        <p:nvSpPr>
          <p:cNvPr id="7" name="Rectangle 6">
            <a:extLst>
              <a:ext uri="{FF2B5EF4-FFF2-40B4-BE49-F238E27FC236}">
                <a16:creationId xmlns:a16="http://schemas.microsoft.com/office/drawing/2014/main" id="{04F6730B-83C9-4E08-AB7F-5542F4572AF3}"/>
              </a:ext>
            </a:extLst>
          </p:cNvPr>
          <p:cNvSpPr>
            <a:spLocks noGrp="1" noChangeArrowheads="1"/>
          </p:cNvSpPr>
          <p:nvPr>
            <p:ph type="sldNum" sz="quarter" idx="12"/>
          </p:nvPr>
        </p:nvSpPr>
        <p:spPr/>
        <p:txBody>
          <a:bodyPr/>
          <a:lstStyle>
            <a:lvl1pPr eaLnBrk="0" hangingPunct="0">
              <a:defRPr>
                <a:ea typeface="+mn-ea"/>
              </a:defRPr>
            </a:lvl1pPr>
          </a:lstStyle>
          <a:p>
            <a:pPr>
              <a:defRPr/>
            </a:pPr>
            <a:fld id="{F8064664-3851-430F-9BBF-A586062D7454}" type="slidenum">
              <a:rPr lang="it-IT"/>
              <a:pPr>
                <a:defRPr/>
              </a:pPr>
              <a:t>‹N›</a:t>
            </a:fld>
            <a:endParaRPr lang="it-IT"/>
          </a:p>
        </p:txBody>
      </p:sp>
    </p:spTree>
    <p:extLst>
      <p:ext uri="{BB962C8B-B14F-4D97-AF65-F5344CB8AC3E}">
        <p14:creationId xmlns:p14="http://schemas.microsoft.com/office/powerpoint/2010/main" val="2997677711"/>
      </p:ext>
    </p:extLst>
  </p:cSld>
  <p:clrMapOvr>
    <a:masterClrMapping/>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1143000" y="1122363"/>
            <a:ext cx="6858000" cy="2387600"/>
          </a:xfrm>
        </p:spPr>
        <p:txBody>
          <a:bodyPr anchor="b"/>
          <a:lstStyle>
            <a:lvl1pPr algn="ctr">
              <a:defRPr sz="6000"/>
            </a:lvl1pPr>
          </a:lstStyle>
          <a:p>
            <a:r>
              <a:rPr lang="it-IT"/>
              <a:t>Fare clic per modificare lo stile del titolo dello schema</a:t>
            </a:r>
            <a:endParaRPr lang="en-US"/>
          </a:p>
        </p:txBody>
      </p:sp>
      <p:sp>
        <p:nvSpPr>
          <p:cNvPr id="3" name="Sottotitolo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it-IT"/>
              <a:t>Fare clic per modificare lo stile del sottotitolo dello schema</a:t>
            </a:r>
            <a:endParaRPr lang="en-US"/>
          </a:p>
        </p:txBody>
      </p:sp>
      <p:sp>
        <p:nvSpPr>
          <p:cNvPr id="4" name="Rectangle 4">
            <a:extLst>
              <a:ext uri="{FF2B5EF4-FFF2-40B4-BE49-F238E27FC236}">
                <a16:creationId xmlns:a16="http://schemas.microsoft.com/office/drawing/2014/main" id="{DE173A8B-E296-4274-9407-2593C4E2106B}"/>
              </a:ext>
            </a:extLst>
          </p:cNvPr>
          <p:cNvSpPr>
            <a:spLocks noGrp="1" noChangeArrowheads="1"/>
          </p:cNvSpPr>
          <p:nvPr>
            <p:ph type="dt" sz="half" idx="10"/>
          </p:nvPr>
        </p:nvSpPr>
        <p:spPr>
          <a:ln/>
        </p:spPr>
        <p:txBody>
          <a:bodyPr/>
          <a:lstStyle>
            <a:lvl1pPr>
              <a:defRPr/>
            </a:lvl1pPr>
          </a:lstStyle>
          <a:p>
            <a:pPr>
              <a:defRPr/>
            </a:pPr>
            <a:endParaRPr lang="fr-FR" altLang="en-US"/>
          </a:p>
        </p:txBody>
      </p:sp>
      <p:sp>
        <p:nvSpPr>
          <p:cNvPr id="5" name="Rectangle 5">
            <a:extLst>
              <a:ext uri="{FF2B5EF4-FFF2-40B4-BE49-F238E27FC236}">
                <a16:creationId xmlns:a16="http://schemas.microsoft.com/office/drawing/2014/main" id="{ED68D7AF-C381-42C8-9081-E3101439EB58}"/>
              </a:ext>
            </a:extLst>
          </p:cNvPr>
          <p:cNvSpPr>
            <a:spLocks noGrp="1" noChangeArrowheads="1"/>
          </p:cNvSpPr>
          <p:nvPr>
            <p:ph type="ftr" sz="quarter" idx="11"/>
          </p:nvPr>
        </p:nvSpPr>
        <p:spPr>
          <a:ln/>
        </p:spPr>
        <p:txBody>
          <a:bodyPr/>
          <a:lstStyle>
            <a:lvl1pPr>
              <a:defRPr/>
            </a:lvl1pPr>
          </a:lstStyle>
          <a:p>
            <a:pPr>
              <a:defRPr/>
            </a:pPr>
            <a:endParaRPr lang="fr-FR" altLang="en-US"/>
          </a:p>
        </p:txBody>
      </p:sp>
      <p:sp>
        <p:nvSpPr>
          <p:cNvPr id="6" name="Rectangle 6">
            <a:extLst>
              <a:ext uri="{FF2B5EF4-FFF2-40B4-BE49-F238E27FC236}">
                <a16:creationId xmlns:a16="http://schemas.microsoft.com/office/drawing/2014/main" id="{90F424A3-BAC8-422D-BA06-AC85BFB2AFB3}"/>
              </a:ext>
            </a:extLst>
          </p:cNvPr>
          <p:cNvSpPr>
            <a:spLocks noGrp="1" noChangeArrowheads="1"/>
          </p:cNvSpPr>
          <p:nvPr>
            <p:ph type="sldNum" sz="quarter" idx="12"/>
          </p:nvPr>
        </p:nvSpPr>
        <p:spPr>
          <a:ln/>
        </p:spPr>
        <p:txBody>
          <a:bodyPr/>
          <a:lstStyle>
            <a:lvl1pPr>
              <a:defRPr/>
            </a:lvl1pPr>
          </a:lstStyle>
          <a:p>
            <a:pPr>
              <a:defRPr/>
            </a:pPr>
            <a:fld id="{E3349138-7964-4BA3-9098-BBE5184AB267}" type="slidenum">
              <a:rPr lang="fr-FR" altLang="en-US"/>
              <a:pPr>
                <a:defRPr/>
              </a:pPr>
              <a:t>‹N›</a:t>
            </a:fld>
            <a:endParaRPr lang="fr-FR" altLang="en-US"/>
          </a:p>
        </p:txBody>
      </p:sp>
    </p:spTree>
    <p:extLst>
      <p:ext uri="{BB962C8B-B14F-4D97-AF65-F5344CB8AC3E}">
        <p14:creationId xmlns:p14="http://schemas.microsoft.com/office/powerpoint/2010/main" val="1180847959"/>
      </p:ext>
    </p:extLst>
  </p:cSld>
  <p:clrMapOvr>
    <a:masterClrMapping/>
  </p:clrMapOvr>
</p:sldLayout>
</file>

<file path=ppt/slideLayouts/slideLayout147.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 dello schema</a:t>
            </a:r>
            <a:endParaRPr lang="en-US"/>
          </a:p>
        </p:txBody>
      </p:sp>
      <p:sp>
        <p:nvSpPr>
          <p:cNvPr id="3" name="Segnaposto contenuto 2"/>
          <p:cNvSpPr>
            <a:spLocks noGrp="1"/>
          </p:cNvSpPr>
          <p:nvPr>
            <p:ph idx="1"/>
          </p:nvPr>
        </p:nvSpPr>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a:p>
        </p:txBody>
      </p:sp>
      <p:sp>
        <p:nvSpPr>
          <p:cNvPr id="4" name="Rectangle 4">
            <a:extLst>
              <a:ext uri="{FF2B5EF4-FFF2-40B4-BE49-F238E27FC236}">
                <a16:creationId xmlns:a16="http://schemas.microsoft.com/office/drawing/2014/main" id="{96CAA408-0A7F-408D-82BE-5A5AF734C0A2}"/>
              </a:ext>
            </a:extLst>
          </p:cNvPr>
          <p:cNvSpPr>
            <a:spLocks noGrp="1" noChangeArrowheads="1"/>
          </p:cNvSpPr>
          <p:nvPr>
            <p:ph type="dt" sz="half" idx="10"/>
          </p:nvPr>
        </p:nvSpPr>
        <p:spPr>
          <a:ln/>
        </p:spPr>
        <p:txBody>
          <a:bodyPr/>
          <a:lstStyle>
            <a:lvl1pPr>
              <a:defRPr/>
            </a:lvl1pPr>
          </a:lstStyle>
          <a:p>
            <a:pPr>
              <a:defRPr/>
            </a:pPr>
            <a:endParaRPr lang="fr-FR" altLang="en-US"/>
          </a:p>
        </p:txBody>
      </p:sp>
      <p:sp>
        <p:nvSpPr>
          <p:cNvPr id="5" name="Rectangle 5">
            <a:extLst>
              <a:ext uri="{FF2B5EF4-FFF2-40B4-BE49-F238E27FC236}">
                <a16:creationId xmlns:a16="http://schemas.microsoft.com/office/drawing/2014/main" id="{8E1F0439-88DF-4BC9-9067-DFD825383BA5}"/>
              </a:ext>
            </a:extLst>
          </p:cNvPr>
          <p:cNvSpPr>
            <a:spLocks noGrp="1" noChangeArrowheads="1"/>
          </p:cNvSpPr>
          <p:nvPr>
            <p:ph type="ftr" sz="quarter" idx="11"/>
          </p:nvPr>
        </p:nvSpPr>
        <p:spPr>
          <a:ln/>
        </p:spPr>
        <p:txBody>
          <a:bodyPr/>
          <a:lstStyle>
            <a:lvl1pPr>
              <a:defRPr/>
            </a:lvl1pPr>
          </a:lstStyle>
          <a:p>
            <a:pPr>
              <a:defRPr/>
            </a:pPr>
            <a:endParaRPr lang="fr-FR" altLang="en-US"/>
          </a:p>
        </p:txBody>
      </p:sp>
      <p:sp>
        <p:nvSpPr>
          <p:cNvPr id="6" name="Rectangle 6">
            <a:extLst>
              <a:ext uri="{FF2B5EF4-FFF2-40B4-BE49-F238E27FC236}">
                <a16:creationId xmlns:a16="http://schemas.microsoft.com/office/drawing/2014/main" id="{0CA10B9A-D7D1-4E74-8359-A15AB728869B}"/>
              </a:ext>
            </a:extLst>
          </p:cNvPr>
          <p:cNvSpPr>
            <a:spLocks noGrp="1" noChangeArrowheads="1"/>
          </p:cNvSpPr>
          <p:nvPr>
            <p:ph type="sldNum" sz="quarter" idx="12"/>
          </p:nvPr>
        </p:nvSpPr>
        <p:spPr>
          <a:ln/>
        </p:spPr>
        <p:txBody>
          <a:bodyPr/>
          <a:lstStyle>
            <a:lvl1pPr>
              <a:defRPr/>
            </a:lvl1pPr>
          </a:lstStyle>
          <a:p>
            <a:pPr>
              <a:defRPr/>
            </a:pPr>
            <a:fld id="{708DB440-ED69-475E-8367-89DFFD3DF9F1}" type="slidenum">
              <a:rPr lang="fr-FR" altLang="en-US"/>
              <a:pPr>
                <a:defRPr/>
              </a:pPr>
              <a:t>‹N›</a:t>
            </a:fld>
            <a:endParaRPr lang="fr-FR" altLang="en-US"/>
          </a:p>
        </p:txBody>
      </p:sp>
    </p:spTree>
    <p:extLst>
      <p:ext uri="{BB962C8B-B14F-4D97-AF65-F5344CB8AC3E}">
        <p14:creationId xmlns:p14="http://schemas.microsoft.com/office/powerpoint/2010/main" val="3457259161"/>
      </p:ext>
    </p:extLst>
  </p:cSld>
  <p:clrMapOvr>
    <a:masterClrMapping/>
  </p:clrMapOvr>
</p:sldLayout>
</file>

<file path=ppt/slideLayouts/slideLayout148.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623888" y="1709738"/>
            <a:ext cx="7886700" cy="2852737"/>
          </a:xfrm>
        </p:spPr>
        <p:txBody>
          <a:bodyPr anchor="b"/>
          <a:lstStyle>
            <a:lvl1pPr>
              <a:defRPr sz="6000"/>
            </a:lvl1pPr>
          </a:lstStyle>
          <a:p>
            <a:r>
              <a:rPr lang="it-IT"/>
              <a:t>Fare clic per modificare lo stile del titolo dello schema</a:t>
            </a:r>
            <a:endParaRPr lang="en-US"/>
          </a:p>
        </p:txBody>
      </p:sp>
      <p:sp>
        <p:nvSpPr>
          <p:cNvPr id="3" name="Segnaposto testo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it-IT"/>
              <a:t>Modifica gli stili del testo dello schema</a:t>
            </a:r>
          </a:p>
        </p:txBody>
      </p:sp>
      <p:sp>
        <p:nvSpPr>
          <p:cNvPr id="4" name="Rectangle 4">
            <a:extLst>
              <a:ext uri="{FF2B5EF4-FFF2-40B4-BE49-F238E27FC236}">
                <a16:creationId xmlns:a16="http://schemas.microsoft.com/office/drawing/2014/main" id="{B834BF22-3C7D-4CBC-9594-F3F6FA4DBF42}"/>
              </a:ext>
            </a:extLst>
          </p:cNvPr>
          <p:cNvSpPr>
            <a:spLocks noGrp="1" noChangeArrowheads="1"/>
          </p:cNvSpPr>
          <p:nvPr>
            <p:ph type="dt" sz="half" idx="10"/>
          </p:nvPr>
        </p:nvSpPr>
        <p:spPr>
          <a:ln/>
        </p:spPr>
        <p:txBody>
          <a:bodyPr/>
          <a:lstStyle>
            <a:lvl1pPr>
              <a:defRPr/>
            </a:lvl1pPr>
          </a:lstStyle>
          <a:p>
            <a:pPr>
              <a:defRPr/>
            </a:pPr>
            <a:endParaRPr lang="fr-FR" altLang="en-US"/>
          </a:p>
        </p:txBody>
      </p:sp>
      <p:sp>
        <p:nvSpPr>
          <p:cNvPr id="5" name="Rectangle 5">
            <a:extLst>
              <a:ext uri="{FF2B5EF4-FFF2-40B4-BE49-F238E27FC236}">
                <a16:creationId xmlns:a16="http://schemas.microsoft.com/office/drawing/2014/main" id="{6A23CDC1-0279-4D90-BCA8-7BAF78232744}"/>
              </a:ext>
            </a:extLst>
          </p:cNvPr>
          <p:cNvSpPr>
            <a:spLocks noGrp="1" noChangeArrowheads="1"/>
          </p:cNvSpPr>
          <p:nvPr>
            <p:ph type="ftr" sz="quarter" idx="11"/>
          </p:nvPr>
        </p:nvSpPr>
        <p:spPr>
          <a:ln/>
        </p:spPr>
        <p:txBody>
          <a:bodyPr/>
          <a:lstStyle>
            <a:lvl1pPr>
              <a:defRPr/>
            </a:lvl1pPr>
          </a:lstStyle>
          <a:p>
            <a:pPr>
              <a:defRPr/>
            </a:pPr>
            <a:endParaRPr lang="fr-FR" altLang="en-US"/>
          </a:p>
        </p:txBody>
      </p:sp>
      <p:sp>
        <p:nvSpPr>
          <p:cNvPr id="6" name="Rectangle 6">
            <a:extLst>
              <a:ext uri="{FF2B5EF4-FFF2-40B4-BE49-F238E27FC236}">
                <a16:creationId xmlns:a16="http://schemas.microsoft.com/office/drawing/2014/main" id="{BE35EFFF-5C2F-48AA-80E0-C752D536A766}"/>
              </a:ext>
            </a:extLst>
          </p:cNvPr>
          <p:cNvSpPr>
            <a:spLocks noGrp="1" noChangeArrowheads="1"/>
          </p:cNvSpPr>
          <p:nvPr>
            <p:ph type="sldNum" sz="quarter" idx="12"/>
          </p:nvPr>
        </p:nvSpPr>
        <p:spPr>
          <a:ln/>
        </p:spPr>
        <p:txBody>
          <a:bodyPr/>
          <a:lstStyle>
            <a:lvl1pPr>
              <a:defRPr/>
            </a:lvl1pPr>
          </a:lstStyle>
          <a:p>
            <a:pPr>
              <a:defRPr/>
            </a:pPr>
            <a:fld id="{B8F3CC04-8B3B-41BD-8C7C-F3EA79AA514F}" type="slidenum">
              <a:rPr lang="fr-FR" altLang="en-US"/>
              <a:pPr>
                <a:defRPr/>
              </a:pPr>
              <a:t>‹N›</a:t>
            </a:fld>
            <a:endParaRPr lang="fr-FR" altLang="en-US"/>
          </a:p>
        </p:txBody>
      </p:sp>
    </p:spTree>
    <p:extLst>
      <p:ext uri="{BB962C8B-B14F-4D97-AF65-F5344CB8AC3E}">
        <p14:creationId xmlns:p14="http://schemas.microsoft.com/office/powerpoint/2010/main" val="676401211"/>
      </p:ext>
    </p:extLst>
  </p:cSld>
  <p:clrMapOvr>
    <a:masterClrMapping/>
  </p:clrMapOvr>
</p:sldLayout>
</file>

<file path=ppt/slideLayouts/slideLayout149.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 dello schema</a:t>
            </a:r>
            <a:endParaRPr lang="en-US"/>
          </a:p>
        </p:txBody>
      </p:sp>
      <p:sp>
        <p:nvSpPr>
          <p:cNvPr id="3" name="Segnaposto contenuto 2"/>
          <p:cNvSpPr>
            <a:spLocks noGrp="1"/>
          </p:cNvSpPr>
          <p:nvPr>
            <p:ph sz="half" idx="1"/>
          </p:nvPr>
        </p:nvSpPr>
        <p:spPr>
          <a:xfrm>
            <a:off x="685800" y="1981200"/>
            <a:ext cx="3810000" cy="4114800"/>
          </a:xfrm>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a:p>
        </p:txBody>
      </p:sp>
      <p:sp>
        <p:nvSpPr>
          <p:cNvPr id="4" name="Segnaposto contenuto 3"/>
          <p:cNvSpPr>
            <a:spLocks noGrp="1"/>
          </p:cNvSpPr>
          <p:nvPr>
            <p:ph sz="half" idx="2"/>
          </p:nvPr>
        </p:nvSpPr>
        <p:spPr>
          <a:xfrm>
            <a:off x="4648200" y="1981200"/>
            <a:ext cx="3810000" cy="4114800"/>
          </a:xfrm>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a:p>
        </p:txBody>
      </p:sp>
      <p:sp>
        <p:nvSpPr>
          <p:cNvPr id="5" name="Rectangle 4">
            <a:extLst>
              <a:ext uri="{FF2B5EF4-FFF2-40B4-BE49-F238E27FC236}">
                <a16:creationId xmlns:a16="http://schemas.microsoft.com/office/drawing/2014/main" id="{02EF9C6D-7AD0-4213-955A-69BE540BF769}"/>
              </a:ext>
            </a:extLst>
          </p:cNvPr>
          <p:cNvSpPr>
            <a:spLocks noGrp="1" noChangeArrowheads="1"/>
          </p:cNvSpPr>
          <p:nvPr>
            <p:ph type="dt" sz="half" idx="10"/>
          </p:nvPr>
        </p:nvSpPr>
        <p:spPr>
          <a:ln/>
        </p:spPr>
        <p:txBody>
          <a:bodyPr/>
          <a:lstStyle>
            <a:lvl1pPr>
              <a:defRPr/>
            </a:lvl1pPr>
          </a:lstStyle>
          <a:p>
            <a:pPr>
              <a:defRPr/>
            </a:pPr>
            <a:endParaRPr lang="fr-FR" altLang="en-US"/>
          </a:p>
        </p:txBody>
      </p:sp>
      <p:sp>
        <p:nvSpPr>
          <p:cNvPr id="6" name="Rectangle 5">
            <a:extLst>
              <a:ext uri="{FF2B5EF4-FFF2-40B4-BE49-F238E27FC236}">
                <a16:creationId xmlns:a16="http://schemas.microsoft.com/office/drawing/2014/main" id="{F29A90CC-01D0-4AD4-A3BB-120A41265126}"/>
              </a:ext>
            </a:extLst>
          </p:cNvPr>
          <p:cNvSpPr>
            <a:spLocks noGrp="1" noChangeArrowheads="1"/>
          </p:cNvSpPr>
          <p:nvPr>
            <p:ph type="ftr" sz="quarter" idx="11"/>
          </p:nvPr>
        </p:nvSpPr>
        <p:spPr>
          <a:ln/>
        </p:spPr>
        <p:txBody>
          <a:bodyPr/>
          <a:lstStyle>
            <a:lvl1pPr>
              <a:defRPr/>
            </a:lvl1pPr>
          </a:lstStyle>
          <a:p>
            <a:pPr>
              <a:defRPr/>
            </a:pPr>
            <a:endParaRPr lang="fr-FR" altLang="en-US"/>
          </a:p>
        </p:txBody>
      </p:sp>
      <p:sp>
        <p:nvSpPr>
          <p:cNvPr id="7" name="Rectangle 6">
            <a:extLst>
              <a:ext uri="{FF2B5EF4-FFF2-40B4-BE49-F238E27FC236}">
                <a16:creationId xmlns:a16="http://schemas.microsoft.com/office/drawing/2014/main" id="{AFC3D15B-AFE3-4162-9CEF-6460FBA9D20A}"/>
              </a:ext>
            </a:extLst>
          </p:cNvPr>
          <p:cNvSpPr>
            <a:spLocks noGrp="1" noChangeArrowheads="1"/>
          </p:cNvSpPr>
          <p:nvPr>
            <p:ph type="sldNum" sz="quarter" idx="12"/>
          </p:nvPr>
        </p:nvSpPr>
        <p:spPr>
          <a:ln/>
        </p:spPr>
        <p:txBody>
          <a:bodyPr/>
          <a:lstStyle>
            <a:lvl1pPr>
              <a:defRPr/>
            </a:lvl1pPr>
          </a:lstStyle>
          <a:p>
            <a:pPr>
              <a:defRPr/>
            </a:pPr>
            <a:fld id="{447C4FA6-042B-41E7-8689-13A8A8454D38}" type="slidenum">
              <a:rPr lang="fr-FR" altLang="en-US"/>
              <a:pPr>
                <a:defRPr/>
              </a:pPr>
              <a:t>‹N›</a:t>
            </a:fld>
            <a:endParaRPr lang="fr-FR" altLang="en-US"/>
          </a:p>
        </p:txBody>
      </p:sp>
    </p:spTree>
    <p:extLst>
      <p:ext uri="{BB962C8B-B14F-4D97-AF65-F5344CB8AC3E}">
        <p14:creationId xmlns:p14="http://schemas.microsoft.com/office/powerpoint/2010/main" val="336940150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endParaRPr lang="en-US"/>
          </a:p>
        </p:txBody>
      </p:sp>
      <p:sp>
        <p:nvSpPr>
          <p:cNvPr id="3" name="Segnaposto contenuto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endParaRPr lang="en-US"/>
          </a:p>
        </p:txBody>
      </p:sp>
      <p:sp>
        <p:nvSpPr>
          <p:cNvPr id="4" name="Segnaposto contenuto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endParaRPr lang="en-US"/>
          </a:p>
        </p:txBody>
      </p:sp>
      <p:sp>
        <p:nvSpPr>
          <p:cNvPr id="5" name="Rectangle 4">
            <a:extLst>
              <a:ext uri="{FF2B5EF4-FFF2-40B4-BE49-F238E27FC236}">
                <a16:creationId xmlns:a16="http://schemas.microsoft.com/office/drawing/2014/main" id="{F9C44BA8-F4C7-4D34-93DC-06EE4717A789}"/>
              </a:ext>
            </a:extLst>
          </p:cNvPr>
          <p:cNvSpPr>
            <a:spLocks noGrp="1" noChangeArrowheads="1"/>
          </p:cNvSpPr>
          <p:nvPr>
            <p:ph type="dt" sz="half" idx="10"/>
          </p:nvPr>
        </p:nvSpPr>
        <p:spPr>
          <a:ln/>
        </p:spPr>
        <p:txBody>
          <a:bodyPr/>
          <a:lstStyle>
            <a:lvl1pPr>
              <a:defRPr/>
            </a:lvl1pPr>
          </a:lstStyle>
          <a:p>
            <a:pPr>
              <a:defRPr/>
            </a:pPr>
            <a:endParaRPr lang="it-IT"/>
          </a:p>
        </p:txBody>
      </p:sp>
      <p:sp>
        <p:nvSpPr>
          <p:cNvPr id="6" name="Rectangle 5">
            <a:extLst>
              <a:ext uri="{FF2B5EF4-FFF2-40B4-BE49-F238E27FC236}">
                <a16:creationId xmlns:a16="http://schemas.microsoft.com/office/drawing/2014/main" id="{6C6FB1B6-08AF-468C-8740-6EED58A6C59B}"/>
              </a:ext>
            </a:extLst>
          </p:cNvPr>
          <p:cNvSpPr>
            <a:spLocks noGrp="1" noChangeArrowheads="1"/>
          </p:cNvSpPr>
          <p:nvPr>
            <p:ph type="ftr" sz="quarter" idx="11"/>
          </p:nvPr>
        </p:nvSpPr>
        <p:spPr>
          <a:ln/>
        </p:spPr>
        <p:txBody>
          <a:bodyPr/>
          <a:lstStyle>
            <a:lvl1pPr>
              <a:defRPr/>
            </a:lvl1pPr>
          </a:lstStyle>
          <a:p>
            <a:pPr>
              <a:defRPr/>
            </a:pPr>
            <a:endParaRPr lang="it-IT"/>
          </a:p>
        </p:txBody>
      </p:sp>
      <p:sp>
        <p:nvSpPr>
          <p:cNvPr id="7" name="Rectangle 6">
            <a:extLst>
              <a:ext uri="{FF2B5EF4-FFF2-40B4-BE49-F238E27FC236}">
                <a16:creationId xmlns:a16="http://schemas.microsoft.com/office/drawing/2014/main" id="{97E4AD75-1C43-4BB6-9F57-6BAE5899B95B}"/>
              </a:ext>
            </a:extLst>
          </p:cNvPr>
          <p:cNvSpPr>
            <a:spLocks noGrp="1" noChangeArrowheads="1"/>
          </p:cNvSpPr>
          <p:nvPr>
            <p:ph type="sldNum" sz="quarter" idx="12"/>
          </p:nvPr>
        </p:nvSpPr>
        <p:spPr>
          <a:ln/>
        </p:spPr>
        <p:txBody>
          <a:bodyPr/>
          <a:lstStyle>
            <a:lvl1pPr>
              <a:defRPr/>
            </a:lvl1pPr>
          </a:lstStyle>
          <a:p>
            <a:pPr>
              <a:defRPr/>
            </a:pPr>
            <a:fld id="{D3ECD597-6834-4B9F-A6C4-4448A9B48C10}" type="slidenum">
              <a:rPr lang="it-IT"/>
              <a:pPr>
                <a:defRPr/>
              </a:pPr>
              <a:t>‹N›</a:t>
            </a:fld>
            <a:endParaRPr lang="it-IT"/>
          </a:p>
        </p:txBody>
      </p:sp>
    </p:spTree>
    <p:extLst>
      <p:ext uri="{BB962C8B-B14F-4D97-AF65-F5344CB8AC3E}">
        <p14:creationId xmlns:p14="http://schemas.microsoft.com/office/powerpoint/2010/main" val="1369411263"/>
      </p:ext>
    </p:extLst>
  </p:cSld>
  <p:clrMapOvr>
    <a:masterClrMapping/>
  </p:clrMapOvr>
</p:sldLayout>
</file>

<file path=ppt/slideLayouts/slideLayout150.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a:xfrm>
            <a:off x="630238" y="365125"/>
            <a:ext cx="7886700" cy="1325563"/>
          </a:xfrm>
        </p:spPr>
        <p:txBody>
          <a:bodyPr/>
          <a:lstStyle/>
          <a:p>
            <a:r>
              <a:rPr lang="it-IT"/>
              <a:t>Fare clic per modificare lo stile del titolo dello schema</a:t>
            </a:r>
            <a:endParaRPr lang="en-US"/>
          </a:p>
        </p:txBody>
      </p:sp>
      <p:sp>
        <p:nvSpPr>
          <p:cNvPr id="3" name="Segnaposto testo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Modifica gli stili del testo dello schema</a:t>
            </a:r>
          </a:p>
        </p:txBody>
      </p:sp>
      <p:sp>
        <p:nvSpPr>
          <p:cNvPr id="4" name="Segnaposto contenuto 3"/>
          <p:cNvSpPr>
            <a:spLocks noGrp="1"/>
          </p:cNvSpPr>
          <p:nvPr>
            <p:ph sz="half" idx="2"/>
          </p:nvPr>
        </p:nvSpPr>
        <p:spPr>
          <a:xfrm>
            <a:off x="630238" y="2505075"/>
            <a:ext cx="3868737" cy="3684588"/>
          </a:xfrm>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a:p>
        </p:txBody>
      </p:sp>
      <p:sp>
        <p:nvSpPr>
          <p:cNvPr id="5" name="Segnaposto testo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Modifica gli stili del testo dello schema</a:t>
            </a:r>
          </a:p>
        </p:txBody>
      </p:sp>
      <p:sp>
        <p:nvSpPr>
          <p:cNvPr id="6" name="Segnaposto contenuto 5"/>
          <p:cNvSpPr>
            <a:spLocks noGrp="1"/>
          </p:cNvSpPr>
          <p:nvPr>
            <p:ph sz="quarter" idx="4"/>
          </p:nvPr>
        </p:nvSpPr>
        <p:spPr>
          <a:xfrm>
            <a:off x="4629150" y="2505075"/>
            <a:ext cx="3887788" cy="3684588"/>
          </a:xfrm>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a:p>
        </p:txBody>
      </p:sp>
      <p:sp>
        <p:nvSpPr>
          <p:cNvPr id="7" name="Rectangle 4">
            <a:extLst>
              <a:ext uri="{FF2B5EF4-FFF2-40B4-BE49-F238E27FC236}">
                <a16:creationId xmlns:a16="http://schemas.microsoft.com/office/drawing/2014/main" id="{632BCAE7-2349-44C2-90CF-A74C98E4DF63}"/>
              </a:ext>
            </a:extLst>
          </p:cNvPr>
          <p:cNvSpPr>
            <a:spLocks noGrp="1" noChangeArrowheads="1"/>
          </p:cNvSpPr>
          <p:nvPr>
            <p:ph type="dt" sz="half" idx="10"/>
          </p:nvPr>
        </p:nvSpPr>
        <p:spPr>
          <a:ln/>
        </p:spPr>
        <p:txBody>
          <a:bodyPr/>
          <a:lstStyle>
            <a:lvl1pPr>
              <a:defRPr/>
            </a:lvl1pPr>
          </a:lstStyle>
          <a:p>
            <a:pPr>
              <a:defRPr/>
            </a:pPr>
            <a:endParaRPr lang="fr-FR" altLang="en-US"/>
          </a:p>
        </p:txBody>
      </p:sp>
      <p:sp>
        <p:nvSpPr>
          <p:cNvPr id="8" name="Rectangle 5">
            <a:extLst>
              <a:ext uri="{FF2B5EF4-FFF2-40B4-BE49-F238E27FC236}">
                <a16:creationId xmlns:a16="http://schemas.microsoft.com/office/drawing/2014/main" id="{007B79D7-181C-49D7-BF02-57338D491D19}"/>
              </a:ext>
            </a:extLst>
          </p:cNvPr>
          <p:cNvSpPr>
            <a:spLocks noGrp="1" noChangeArrowheads="1"/>
          </p:cNvSpPr>
          <p:nvPr>
            <p:ph type="ftr" sz="quarter" idx="11"/>
          </p:nvPr>
        </p:nvSpPr>
        <p:spPr>
          <a:ln/>
        </p:spPr>
        <p:txBody>
          <a:bodyPr/>
          <a:lstStyle>
            <a:lvl1pPr>
              <a:defRPr/>
            </a:lvl1pPr>
          </a:lstStyle>
          <a:p>
            <a:pPr>
              <a:defRPr/>
            </a:pPr>
            <a:endParaRPr lang="fr-FR" altLang="en-US"/>
          </a:p>
        </p:txBody>
      </p:sp>
      <p:sp>
        <p:nvSpPr>
          <p:cNvPr id="9" name="Rectangle 6">
            <a:extLst>
              <a:ext uri="{FF2B5EF4-FFF2-40B4-BE49-F238E27FC236}">
                <a16:creationId xmlns:a16="http://schemas.microsoft.com/office/drawing/2014/main" id="{8EBCF502-6D3C-4F80-BAB9-0900DA9314FF}"/>
              </a:ext>
            </a:extLst>
          </p:cNvPr>
          <p:cNvSpPr>
            <a:spLocks noGrp="1" noChangeArrowheads="1"/>
          </p:cNvSpPr>
          <p:nvPr>
            <p:ph type="sldNum" sz="quarter" idx="12"/>
          </p:nvPr>
        </p:nvSpPr>
        <p:spPr>
          <a:ln/>
        </p:spPr>
        <p:txBody>
          <a:bodyPr/>
          <a:lstStyle>
            <a:lvl1pPr>
              <a:defRPr/>
            </a:lvl1pPr>
          </a:lstStyle>
          <a:p>
            <a:pPr>
              <a:defRPr/>
            </a:pPr>
            <a:fld id="{438251EE-81FE-427B-8476-09F4C3457773}" type="slidenum">
              <a:rPr lang="fr-FR" altLang="en-US"/>
              <a:pPr>
                <a:defRPr/>
              </a:pPr>
              <a:t>‹N›</a:t>
            </a:fld>
            <a:endParaRPr lang="fr-FR" altLang="en-US"/>
          </a:p>
        </p:txBody>
      </p:sp>
    </p:spTree>
    <p:extLst>
      <p:ext uri="{BB962C8B-B14F-4D97-AF65-F5344CB8AC3E}">
        <p14:creationId xmlns:p14="http://schemas.microsoft.com/office/powerpoint/2010/main" val="67764079"/>
      </p:ext>
    </p:extLst>
  </p:cSld>
  <p:clrMapOvr>
    <a:masterClrMapping/>
  </p:clrMapOvr>
</p:sldLayout>
</file>

<file path=ppt/slideLayouts/slideLayout151.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 dello schema</a:t>
            </a:r>
            <a:endParaRPr lang="en-US"/>
          </a:p>
        </p:txBody>
      </p:sp>
      <p:sp>
        <p:nvSpPr>
          <p:cNvPr id="3" name="Rectangle 4">
            <a:extLst>
              <a:ext uri="{FF2B5EF4-FFF2-40B4-BE49-F238E27FC236}">
                <a16:creationId xmlns:a16="http://schemas.microsoft.com/office/drawing/2014/main" id="{FFA22EB6-1818-4BFE-8930-4067BA52F6B0}"/>
              </a:ext>
            </a:extLst>
          </p:cNvPr>
          <p:cNvSpPr>
            <a:spLocks noGrp="1" noChangeArrowheads="1"/>
          </p:cNvSpPr>
          <p:nvPr>
            <p:ph type="dt" sz="half" idx="10"/>
          </p:nvPr>
        </p:nvSpPr>
        <p:spPr>
          <a:ln/>
        </p:spPr>
        <p:txBody>
          <a:bodyPr/>
          <a:lstStyle>
            <a:lvl1pPr>
              <a:defRPr/>
            </a:lvl1pPr>
          </a:lstStyle>
          <a:p>
            <a:pPr>
              <a:defRPr/>
            </a:pPr>
            <a:endParaRPr lang="fr-FR" altLang="en-US"/>
          </a:p>
        </p:txBody>
      </p:sp>
      <p:sp>
        <p:nvSpPr>
          <p:cNvPr id="4" name="Rectangle 5">
            <a:extLst>
              <a:ext uri="{FF2B5EF4-FFF2-40B4-BE49-F238E27FC236}">
                <a16:creationId xmlns:a16="http://schemas.microsoft.com/office/drawing/2014/main" id="{0989BEED-628C-41C6-A08A-FF5972A00913}"/>
              </a:ext>
            </a:extLst>
          </p:cNvPr>
          <p:cNvSpPr>
            <a:spLocks noGrp="1" noChangeArrowheads="1"/>
          </p:cNvSpPr>
          <p:nvPr>
            <p:ph type="ftr" sz="quarter" idx="11"/>
          </p:nvPr>
        </p:nvSpPr>
        <p:spPr>
          <a:ln/>
        </p:spPr>
        <p:txBody>
          <a:bodyPr/>
          <a:lstStyle>
            <a:lvl1pPr>
              <a:defRPr/>
            </a:lvl1pPr>
          </a:lstStyle>
          <a:p>
            <a:pPr>
              <a:defRPr/>
            </a:pPr>
            <a:endParaRPr lang="fr-FR" altLang="en-US"/>
          </a:p>
        </p:txBody>
      </p:sp>
      <p:sp>
        <p:nvSpPr>
          <p:cNvPr id="5" name="Rectangle 6">
            <a:extLst>
              <a:ext uri="{FF2B5EF4-FFF2-40B4-BE49-F238E27FC236}">
                <a16:creationId xmlns:a16="http://schemas.microsoft.com/office/drawing/2014/main" id="{6D5D95CA-297F-490A-8E64-52549B115A95}"/>
              </a:ext>
            </a:extLst>
          </p:cNvPr>
          <p:cNvSpPr>
            <a:spLocks noGrp="1" noChangeArrowheads="1"/>
          </p:cNvSpPr>
          <p:nvPr>
            <p:ph type="sldNum" sz="quarter" idx="12"/>
          </p:nvPr>
        </p:nvSpPr>
        <p:spPr>
          <a:ln/>
        </p:spPr>
        <p:txBody>
          <a:bodyPr/>
          <a:lstStyle>
            <a:lvl1pPr>
              <a:defRPr/>
            </a:lvl1pPr>
          </a:lstStyle>
          <a:p>
            <a:pPr>
              <a:defRPr/>
            </a:pPr>
            <a:fld id="{F117ABF0-2877-42F9-B00F-686980686915}" type="slidenum">
              <a:rPr lang="fr-FR" altLang="en-US"/>
              <a:pPr>
                <a:defRPr/>
              </a:pPr>
              <a:t>‹N›</a:t>
            </a:fld>
            <a:endParaRPr lang="fr-FR" altLang="en-US"/>
          </a:p>
        </p:txBody>
      </p:sp>
    </p:spTree>
    <p:extLst>
      <p:ext uri="{BB962C8B-B14F-4D97-AF65-F5344CB8AC3E}">
        <p14:creationId xmlns:p14="http://schemas.microsoft.com/office/powerpoint/2010/main" val="2912138861"/>
      </p:ext>
    </p:extLst>
  </p:cSld>
  <p:clrMapOvr>
    <a:masterClrMapping/>
  </p:clrMapOvr>
</p:sldLayout>
</file>

<file path=ppt/slideLayouts/slideLayout152.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2E4DBAC7-00CF-414E-A65D-7C00FE62CF44}"/>
              </a:ext>
            </a:extLst>
          </p:cNvPr>
          <p:cNvSpPr>
            <a:spLocks noGrp="1" noChangeArrowheads="1"/>
          </p:cNvSpPr>
          <p:nvPr>
            <p:ph type="dt" sz="half" idx="10"/>
          </p:nvPr>
        </p:nvSpPr>
        <p:spPr>
          <a:ln/>
        </p:spPr>
        <p:txBody>
          <a:bodyPr/>
          <a:lstStyle>
            <a:lvl1pPr>
              <a:defRPr/>
            </a:lvl1pPr>
          </a:lstStyle>
          <a:p>
            <a:pPr>
              <a:defRPr/>
            </a:pPr>
            <a:endParaRPr lang="fr-FR" altLang="en-US"/>
          </a:p>
        </p:txBody>
      </p:sp>
      <p:sp>
        <p:nvSpPr>
          <p:cNvPr id="3" name="Rectangle 5">
            <a:extLst>
              <a:ext uri="{FF2B5EF4-FFF2-40B4-BE49-F238E27FC236}">
                <a16:creationId xmlns:a16="http://schemas.microsoft.com/office/drawing/2014/main" id="{CAC7A750-EEA0-4824-BDE7-5411DADEE047}"/>
              </a:ext>
            </a:extLst>
          </p:cNvPr>
          <p:cNvSpPr>
            <a:spLocks noGrp="1" noChangeArrowheads="1"/>
          </p:cNvSpPr>
          <p:nvPr>
            <p:ph type="ftr" sz="quarter" idx="11"/>
          </p:nvPr>
        </p:nvSpPr>
        <p:spPr>
          <a:ln/>
        </p:spPr>
        <p:txBody>
          <a:bodyPr/>
          <a:lstStyle>
            <a:lvl1pPr>
              <a:defRPr/>
            </a:lvl1pPr>
          </a:lstStyle>
          <a:p>
            <a:pPr>
              <a:defRPr/>
            </a:pPr>
            <a:endParaRPr lang="fr-FR" altLang="en-US"/>
          </a:p>
        </p:txBody>
      </p:sp>
      <p:sp>
        <p:nvSpPr>
          <p:cNvPr id="4" name="Rectangle 6">
            <a:extLst>
              <a:ext uri="{FF2B5EF4-FFF2-40B4-BE49-F238E27FC236}">
                <a16:creationId xmlns:a16="http://schemas.microsoft.com/office/drawing/2014/main" id="{E687D730-E307-472F-86D9-25EA0CDA15BA}"/>
              </a:ext>
            </a:extLst>
          </p:cNvPr>
          <p:cNvSpPr>
            <a:spLocks noGrp="1" noChangeArrowheads="1"/>
          </p:cNvSpPr>
          <p:nvPr>
            <p:ph type="sldNum" sz="quarter" idx="12"/>
          </p:nvPr>
        </p:nvSpPr>
        <p:spPr>
          <a:ln/>
        </p:spPr>
        <p:txBody>
          <a:bodyPr/>
          <a:lstStyle>
            <a:lvl1pPr>
              <a:defRPr/>
            </a:lvl1pPr>
          </a:lstStyle>
          <a:p>
            <a:pPr>
              <a:defRPr/>
            </a:pPr>
            <a:fld id="{674E0539-7F03-4FBD-99CC-4E0767C922EB}" type="slidenum">
              <a:rPr lang="fr-FR" altLang="en-US"/>
              <a:pPr>
                <a:defRPr/>
              </a:pPr>
              <a:t>‹N›</a:t>
            </a:fld>
            <a:endParaRPr lang="fr-FR" altLang="en-US"/>
          </a:p>
        </p:txBody>
      </p:sp>
    </p:spTree>
    <p:extLst>
      <p:ext uri="{BB962C8B-B14F-4D97-AF65-F5344CB8AC3E}">
        <p14:creationId xmlns:p14="http://schemas.microsoft.com/office/powerpoint/2010/main" val="4114100019"/>
      </p:ext>
    </p:extLst>
  </p:cSld>
  <p:clrMapOvr>
    <a:masterClrMapping/>
  </p:clrMapOvr>
</p:sldLayout>
</file>

<file path=ppt/slideLayouts/slideLayout153.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630238" y="457200"/>
            <a:ext cx="2949575" cy="1600200"/>
          </a:xfrm>
        </p:spPr>
        <p:txBody>
          <a:bodyPr anchor="b"/>
          <a:lstStyle>
            <a:lvl1pPr>
              <a:defRPr sz="3200"/>
            </a:lvl1pPr>
          </a:lstStyle>
          <a:p>
            <a:r>
              <a:rPr lang="it-IT"/>
              <a:t>Fare clic per modificare lo stile del titolo dello schema</a:t>
            </a:r>
            <a:endParaRPr lang="en-US"/>
          </a:p>
        </p:txBody>
      </p:sp>
      <p:sp>
        <p:nvSpPr>
          <p:cNvPr id="3" name="Segnaposto contenuto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a:p>
        </p:txBody>
      </p:sp>
      <p:sp>
        <p:nvSpPr>
          <p:cNvPr id="4" name="Segnaposto testo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Modifica gli stili del testo dello schema</a:t>
            </a:r>
          </a:p>
        </p:txBody>
      </p:sp>
      <p:sp>
        <p:nvSpPr>
          <p:cNvPr id="5" name="Rectangle 4">
            <a:extLst>
              <a:ext uri="{FF2B5EF4-FFF2-40B4-BE49-F238E27FC236}">
                <a16:creationId xmlns:a16="http://schemas.microsoft.com/office/drawing/2014/main" id="{A5416300-FF79-4CBE-8EAB-741DD1B3D981}"/>
              </a:ext>
            </a:extLst>
          </p:cNvPr>
          <p:cNvSpPr>
            <a:spLocks noGrp="1" noChangeArrowheads="1"/>
          </p:cNvSpPr>
          <p:nvPr>
            <p:ph type="dt" sz="half" idx="10"/>
          </p:nvPr>
        </p:nvSpPr>
        <p:spPr>
          <a:ln/>
        </p:spPr>
        <p:txBody>
          <a:bodyPr/>
          <a:lstStyle>
            <a:lvl1pPr>
              <a:defRPr/>
            </a:lvl1pPr>
          </a:lstStyle>
          <a:p>
            <a:pPr>
              <a:defRPr/>
            </a:pPr>
            <a:endParaRPr lang="fr-FR" altLang="en-US"/>
          </a:p>
        </p:txBody>
      </p:sp>
      <p:sp>
        <p:nvSpPr>
          <p:cNvPr id="6" name="Rectangle 5">
            <a:extLst>
              <a:ext uri="{FF2B5EF4-FFF2-40B4-BE49-F238E27FC236}">
                <a16:creationId xmlns:a16="http://schemas.microsoft.com/office/drawing/2014/main" id="{DAD4924C-8598-424D-BF0E-3A605482B87E}"/>
              </a:ext>
            </a:extLst>
          </p:cNvPr>
          <p:cNvSpPr>
            <a:spLocks noGrp="1" noChangeArrowheads="1"/>
          </p:cNvSpPr>
          <p:nvPr>
            <p:ph type="ftr" sz="quarter" idx="11"/>
          </p:nvPr>
        </p:nvSpPr>
        <p:spPr>
          <a:ln/>
        </p:spPr>
        <p:txBody>
          <a:bodyPr/>
          <a:lstStyle>
            <a:lvl1pPr>
              <a:defRPr/>
            </a:lvl1pPr>
          </a:lstStyle>
          <a:p>
            <a:pPr>
              <a:defRPr/>
            </a:pPr>
            <a:endParaRPr lang="fr-FR" altLang="en-US"/>
          </a:p>
        </p:txBody>
      </p:sp>
      <p:sp>
        <p:nvSpPr>
          <p:cNvPr id="7" name="Rectangle 6">
            <a:extLst>
              <a:ext uri="{FF2B5EF4-FFF2-40B4-BE49-F238E27FC236}">
                <a16:creationId xmlns:a16="http://schemas.microsoft.com/office/drawing/2014/main" id="{1F43D9DA-2F29-4DB0-B582-18BE77A9B905}"/>
              </a:ext>
            </a:extLst>
          </p:cNvPr>
          <p:cNvSpPr>
            <a:spLocks noGrp="1" noChangeArrowheads="1"/>
          </p:cNvSpPr>
          <p:nvPr>
            <p:ph type="sldNum" sz="quarter" idx="12"/>
          </p:nvPr>
        </p:nvSpPr>
        <p:spPr>
          <a:ln/>
        </p:spPr>
        <p:txBody>
          <a:bodyPr/>
          <a:lstStyle>
            <a:lvl1pPr>
              <a:defRPr/>
            </a:lvl1pPr>
          </a:lstStyle>
          <a:p>
            <a:pPr>
              <a:defRPr/>
            </a:pPr>
            <a:fld id="{5E93C844-E216-4B94-95FD-3C74355E4587}" type="slidenum">
              <a:rPr lang="fr-FR" altLang="en-US"/>
              <a:pPr>
                <a:defRPr/>
              </a:pPr>
              <a:t>‹N›</a:t>
            </a:fld>
            <a:endParaRPr lang="fr-FR" altLang="en-US"/>
          </a:p>
        </p:txBody>
      </p:sp>
    </p:spTree>
    <p:extLst>
      <p:ext uri="{BB962C8B-B14F-4D97-AF65-F5344CB8AC3E}">
        <p14:creationId xmlns:p14="http://schemas.microsoft.com/office/powerpoint/2010/main" val="3243045977"/>
      </p:ext>
    </p:extLst>
  </p:cSld>
  <p:clrMapOvr>
    <a:masterClrMapping/>
  </p:clrMapOvr>
</p:sldLayout>
</file>

<file path=ppt/slideLayouts/slideLayout154.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630238" y="457200"/>
            <a:ext cx="2949575" cy="1600200"/>
          </a:xfrm>
        </p:spPr>
        <p:txBody>
          <a:bodyPr anchor="b"/>
          <a:lstStyle>
            <a:lvl1pPr>
              <a:defRPr sz="3200"/>
            </a:lvl1pPr>
          </a:lstStyle>
          <a:p>
            <a:r>
              <a:rPr lang="it-IT"/>
              <a:t>Fare clic per modificare lo stile del titolo dello schema</a:t>
            </a:r>
            <a:endParaRPr lang="en-US"/>
          </a:p>
        </p:txBody>
      </p:sp>
      <p:sp>
        <p:nvSpPr>
          <p:cNvPr id="3" name="Segnaposto immagine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Segnaposto testo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Modifica gli stili del testo dello schema</a:t>
            </a:r>
          </a:p>
        </p:txBody>
      </p:sp>
      <p:sp>
        <p:nvSpPr>
          <p:cNvPr id="5" name="Rectangle 4">
            <a:extLst>
              <a:ext uri="{FF2B5EF4-FFF2-40B4-BE49-F238E27FC236}">
                <a16:creationId xmlns:a16="http://schemas.microsoft.com/office/drawing/2014/main" id="{9A70E052-58A8-4184-A046-E3B7FAA27AC4}"/>
              </a:ext>
            </a:extLst>
          </p:cNvPr>
          <p:cNvSpPr>
            <a:spLocks noGrp="1" noChangeArrowheads="1"/>
          </p:cNvSpPr>
          <p:nvPr>
            <p:ph type="dt" sz="half" idx="10"/>
          </p:nvPr>
        </p:nvSpPr>
        <p:spPr>
          <a:ln/>
        </p:spPr>
        <p:txBody>
          <a:bodyPr/>
          <a:lstStyle>
            <a:lvl1pPr>
              <a:defRPr/>
            </a:lvl1pPr>
          </a:lstStyle>
          <a:p>
            <a:pPr>
              <a:defRPr/>
            </a:pPr>
            <a:endParaRPr lang="fr-FR" altLang="en-US"/>
          </a:p>
        </p:txBody>
      </p:sp>
      <p:sp>
        <p:nvSpPr>
          <p:cNvPr id="6" name="Rectangle 5">
            <a:extLst>
              <a:ext uri="{FF2B5EF4-FFF2-40B4-BE49-F238E27FC236}">
                <a16:creationId xmlns:a16="http://schemas.microsoft.com/office/drawing/2014/main" id="{72A9DDFE-6C45-4A11-86F5-8DAC95472F15}"/>
              </a:ext>
            </a:extLst>
          </p:cNvPr>
          <p:cNvSpPr>
            <a:spLocks noGrp="1" noChangeArrowheads="1"/>
          </p:cNvSpPr>
          <p:nvPr>
            <p:ph type="ftr" sz="quarter" idx="11"/>
          </p:nvPr>
        </p:nvSpPr>
        <p:spPr>
          <a:ln/>
        </p:spPr>
        <p:txBody>
          <a:bodyPr/>
          <a:lstStyle>
            <a:lvl1pPr>
              <a:defRPr/>
            </a:lvl1pPr>
          </a:lstStyle>
          <a:p>
            <a:pPr>
              <a:defRPr/>
            </a:pPr>
            <a:endParaRPr lang="fr-FR" altLang="en-US"/>
          </a:p>
        </p:txBody>
      </p:sp>
      <p:sp>
        <p:nvSpPr>
          <p:cNvPr id="7" name="Rectangle 6">
            <a:extLst>
              <a:ext uri="{FF2B5EF4-FFF2-40B4-BE49-F238E27FC236}">
                <a16:creationId xmlns:a16="http://schemas.microsoft.com/office/drawing/2014/main" id="{96F35E56-68BE-4852-A493-2A69ADC31740}"/>
              </a:ext>
            </a:extLst>
          </p:cNvPr>
          <p:cNvSpPr>
            <a:spLocks noGrp="1" noChangeArrowheads="1"/>
          </p:cNvSpPr>
          <p:nvPr>
            <p:ph type="sldNum" sz="quarter" idx="12"/>
          </p:nvPr>
        </p:nvSpPr>
        <p:spPr>
          <a:ln/>
        </p:spPr>
        <p:txBody>
          <a:bodyPr/>
          <a:lstStyle>
            <a:lvl1pPr>
              <a:defRPr/>
            </a:lvl1pPr>
          </a:lstStyle>
          <a:p>
            <a:pPr>
              <a:defRPr/>
            </a:pPr>
            <a:fld id="{58B867A0-75CC-4779-A3E5-AEBCBEE4C70D}" type="slidenum">
              <a:rPr lang="fr-FR" altLang="en-US"/>
              <a:pPr>
                <a:defRPr/>
              </a:pPr>
              <a:t>‹N›</a:t>
            </a:fld>
            <a:endParaRPr lang="fr-FR" altLang="en-US"/>
          </a:p>
        </p:txBody>
      </p:sp>
    </p:spTree>
    <p:extLst>
      <p:ext uri="{BB962C8B-B14F-4D97-AF65-F5344CB8AC3E}">
        <p14:creationId xmlns:p14="http://schemas.microsoft.com/office/powerpoint/2010/main" val="3105304996"/>
      </p:ext>
    </p:extLst>
  </p:cSld>
  <p:clrMapOvr>
    <a:masterClrMapping/>
  </p:clrMapOvr>
</p:sldLayout>
</file>

<file path=ppt/slideLayouts/slideLayout155.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 dello schema</a:t>
            </a:r>
            <a:endParaRPr lang="en-US"/>
          </a:p>
        </p:txBody>
      </p:sp>
      <p:sp>
        <p:nvSpPr>
          <p:cNvPr id="3" name="Segnaposto testo verticale 2"/>
          <p:cNvSpPr>
            <a:spLocks noGrp="1"/>
          </p:cNvSpPr>
          <p:nvPr>
            <p:ph type="body" orient="vert" idx="1"/>
          </p:nvPr>
        </p:nvSpPr>
        <p:spPr/>
        <p:txBody>
          <a:bodyPr vert="eaVert"/>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a:p>
        </p:txBody>
      </p:sp>
      <p:sp>
        <p:nvSpPr>
          <p:cNvPr id="4" name="Rectangle 4">
            <a:extLst>
              <a:ext uri="{FF2B5EF4-FFF2-40B4-BE49-F238E27FC236}">
                <a16:creationId xmlns:a16="http://schemas.microsoft.com/office/drawing/2014/main" id="{81B97344-D657-4FBB-8412-C8D699698029}"/>
              </a:ext>
            </a:extLst>
          </p:cNvPr>
          <p:cNvSpPr>
            <a:spLocks noGrp="1" noChangeArrowheads="1"/>
          </p:cNvSpPr>
          <p:nvPr>
            <p:ph type="dt" sz="half" idx="10"/>
          </p:nvPr>
        </p:nvSpPr>
        <p:spPr>
          <a:ln/>
        </p:spPr>
        <p:txBody>
          <a:bodyPr/>
          <a:lstStyle>
            <a:lvl1pPr>
              <a:defRPr/>
            </a:lvl1pPr>
          </a:lstStyle>
          <a:p>
            <a:pPr>
              <a:defRPr/>
            </a:pPr>
            <a:endParaRPr lang="fr-FR" altLang="en-US"/>
          </a:p>
        </p:txBody>
      </p:sp>
      <p:sp>
        <p:nvSpPr>
          <p:cNvPr id="5" name="Rectangle 5">
            <a:extLst>
              <a:ext uri="{FF2B5EF4-FFF2-40B4-BE49-F238E27FC236}">
                <a16:creationId xmlns:a16="http://schemas.microsoft.com/office/drawing/2014/main" id="{34784868-BE6F-4E13-B7C0-F0C20FB5644D}"/>
              </a:ext>
            </a:extLst>
          </p:cNvPr>
          <p:cNvSpPr>
            <a:spLocks noGrp="1" noChangeArrowheads="1"/>
          </p:cNvSpPr>
          <p:nvPr>
            <p:ph type="ftr" sz="quarter" idx="11"/>
          </p:nvPr>
        </p:nvSpPr>
        <p:spPr>
          <a:ln/>
        </p:spPr>
        <p:txBody>
          <a:bodyPr/>
          <a:lstStyle>
            <a:lvl1pPr>
              <a:defRPr/>
            </a:lvl1pPr>
          </a:lstStyle>
          <a:p>
            <a:pPr>
              <a:defRPr/>
            </a:pPr>
            <a:endParaRPr lang="fr-FR" altLang="en-US"/>
          </a:p>
        </p:txBody>
      </p:sp>
      <p:sp>
        <p:nvSpPr>
          <p:cNvPr id="6" name="Rectangle 6">
            <a:extLst>
              <a:ext uri="{FF2B5EF4-FFF2-40B4-BE49-F238E27FC236}">
                <a16:creationId xmlns:a16="http://schemas.microsoft.com/office/drawing/2014/main" id="{9620469B-E957-436E-A27F-54678483AEBB}"/>
              </a:ext>
            </a:extLst>
          </p:cNvPr>
          <p:cNvSpPr>
            <a:spLocks noGrp="1" noChangeArrowheads="1"/>
          </p:cNvSpPr>
          <p:nvPr>
            <p:ph type="sldNum" sz="quarter" idx="12"/>
          </p:nvPr>
        </p:nvSpPr>
        <p:spPr>
          <a:ln/>
        </p:spPr>
        <p:txBody>
          <a:bodyPr/>
          <a:lstStyle>
            <a:lvl1pPr>
              <a:defRPr/>
            </a:lvl1pPr>
          </a:lstStyle>
          <a:p>
            <a:pPr>
              <a:defRPr/>
            </a:pPr>
            <a:fld id="{06827E09-E819-4D38-88EC-C3B0DA31C144}" type="slidenum">
              <a:rPr lang="fr-FR" altLang="en-US"/>
              <a:pPr>
                <a:defRPr/>
              </a:pPr>
              <a:t>‹N›</a:t>
            </a:fld>
            <a:endParaRPr lang="fr-FR" altLang="en-US"/>
          </a:p>
        </p:txBody>
      </p:sp>
    </p:spTree>
    <p:extLst>
      <p:ext uri="{BB962C8B-B14F-4D97-AF65-F5344CB8AC3E}">
        <p14:creationId xmlns:p14="http://schemas.microsoft.com/office/powerpoint/2010/main" val="2649290967"/>
      </p:ext>
    </p:extLst>
  </p:cSld>
  <p:clrMapOvr>
    <a:masterClrMapping/>
  </p:clrMapOvr>
</p:sldLayout>
</file>

<file path=ppt/slideLayouts/slideLayout156.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515100" y="609600"/>
            <a:ext cx="1943100" cy="5486400"/>
          </a:xfrm>
        </p:spPr>
        <p:txBody>
          <a:bodyPr vert="eaVert"/>
          <a:lstStyle/>
          <a:p>
            <a:r>
              <a:rPr lang="it-IT"/>
              <a:t>Fare clic per modificare lo stile del titolo dello schema</a:t>
            </a:r>
            <a:endParaRPr lang="en-US"/>
          </a:p>
        </p:txBody>
      </p:sp>
      <p:sp>
        <p:nvSpPr>
          <p:cNvPr id="3" name="Segnaposto testo verticale 2"/>
          <p:cNvSpPr>
            <a:spLocks noGrp="1"/>
          </p:cNvSpPr>
          <p:nvPr>
            <p:ph type="body" orient="vert" idx="1"/>
          </p:nvPr>
        </p:nvSpPr>
        <p:spPr>
          <a:xfrm>
            <a:off x="685800" y="609600"/>
            <a:ext cx="5676900" cy="5486400"/>
          </a:xfrm>
        </p:spPr>
        <p:txBody>
          <a:bodyPr vert="eaVert"/>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a:p>
        </p:txBody>
      </p:sp>
      <p:sp>
        <p:nvSpPr>
          <p:cNvPr id="4" name="Rectangle 4">
            <a:extLst>
              <a:ext uri="{FF2B5EF4-FFF2-40B4-BE49-F238E27FC236}">
                <a16:creationId xmlns:a16="http://schemas.microsoft.com/office/drawing/2014/main" id="{6290F36E-25E1-4696-807D-044AC03CACD0}"/>
              </a:ext>
            </a:extLst>
          </p:cNvPr>
          <p:cNvSpPr>
            <a:spLocks noGrp="1" noChangeArrowheads="1"/>
          </p:cNvSpPr>
          <p:nvPr>
            <p:ph type="dt" sz="half" idx="10"/>
          </p:nvPr>
        </p:nvSpPr>
        <p:spPr>
          <a:ln/>
        </p:spPr>
        <p:txBody>
          <a:bodyPr/>
          <a:lstStyle>
            <a:lvl1pPr>
              <a:defRPr/>
            </a:lvl1pPr>
          </a:lstStyle>
          <a:p>
            <a:pPr>
              <a:defRPr/>
            </a:pPr>
            <a:endParaRPr lang="fr-FR" altLang="en-US"/>
          </a:p>
        </p:txBody>
      </p:sp>
      <p:sp>
        <p:nvSpPr>
          <p:cNvPr id="5" name="Rectangle 5">
            <a:extLst>
              <a:ext uri="{FF2B5EF4-FFF2-40B4-BE49-F238E27FC236}">
                <a16:creationId xmlns:a16="http://schemas.microsoft.com/office/drawing/2014/main" id="{29F498A7-CB2C-45C8-A122-C1D15FF2986D}"/>
              </a:ext>
            </a:extLst>
          </p:cNvPr>
          <p:cNvSpPr>
            <a:spLocks noGrp="1" noChangeArrowheads="1"/>
          </p:cNvSpPr>
          <p:nvPr>
            <p:ph type="ftr" sz="quarter" idx="11"/>
          </p:nvPr>
        </p:nvSpPr>
        <p:spPr>
          <a:ln/>
        </p:spPr>
        <p:txBody>
          <a:bodyPr/>
          <a:lstStyle>
            <a:lvl1pPr>
              <a:defRPr/>
            </a:lvl1pPr>
          </a:lstStyle>
          <a:p>
            <a:pPr>
              <a:defRPr/>
            </a:pPr>
            <a:endParaRPr lang="fr-FR" altLang="en-US"/>
          </a:p>
        </p:txBody>
      </p:sp>
      <p:sp>
        <p:nvSpPr>
          <p:cNvPr id="6" name="Rectangle 6">
            <a:extLst>
              <a:ext uri="{FF2B5EF4-FFF2-40B4-BE49-F238E27FC236}">
                <a16:creationId xmlns:a16="http://schemas.microsoft.com/office/drawing/2014/main" id="{03970A02-E9F4-4F04-B1E7-F9D7B32DCB7E}"/>
              </a:ext>
            </a:extLst>
          </p:cNvPr>
          <p:cNvSpPr>
            <a:spLocks noGrp="1" noChangeArrowheads="1"/>
          </p:cNvSpPr>
          <p:nvPr>
            <p:ph type="sldNum" sz="quarter" idx="12"/>
          </p:nvPr>
        </p:nvSpPr>
        <p:spPr>
          <a:ln/>
        </p:spPr>
        <p:txBody>
          <a:bodyPr/>
          <a:lstStyle>
            <a:lvl1pPr>
              <a:defRPr/>
            </a:lvl1pPr>
          </a:lstStyle>
          <a:p>
            <a:pPr>
              <a:defRPr/>
            </a:pPr>
            <a:fld id="{BF1730DD-213E-4D6E-B419-0366651D18B4}" type="slidenum">
              <a:rPr lang="fr-FR" altLang="en-US"/>
              <a:pPr>
                <a:defRPr/>
              </a:pPr>
              <a:t>‹N›</a:t>
            </a:fld>
            <a:endParaRPr lang="fr-FR" altLang="en-US"/>
          </a:p>
        </p:txBody>
      </p:sp>
    </p:spTree>
    <p:extLst>
      <p:ext uri="{BB962C8B-B14F-4D97-AF65-F5344CB8AC3E}">
        <p14:creationId xmlns:p14="http://schemas.microsoft.com/office/powerpoint/2010/main" val="854933354"/>
      </p:ext>
    </p:extLst>
  </p:cSld>
  <p:clrMapOvr>
    <a:masterClrMapping/>
  </p:clrMapOvr>
</p:sldLayout>
</file>

<file path=ppt/slideLayouts/slideLayout157.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685800" y="2130426"/>
            <a:ext cx="7772400" cy="1470025"/>
          </a:xfrm>
        </p:spPr>
        <p:txBody>
          <a:bodyPr/>
          <a:lstStyle/>
          <a:p>
            <a:r>
              <a:rPr lang="it-IT"/>
              <a:t>Fare clic per modificare lo stile del titolo</a:t>
            </a:r>
            <a:endParaRPr lang="en-US"/>
          </a:p>
        </p:txBody>
      </p:sp>
      <p:sp>
        <p:nvSpPr>
          <p:cNvPr id="3" name="Sottotitolo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it-IT"/>
              <a:t>Fare clic per modificare lo stile del sottotitolo dello schema</a:t>
            </a:r>
            <a:endParaRPr lang="en-US"/>
          </a:p>
        </p:txBody>
      </p:sp>
    </p:spTree>
    <p:extLst>
      <p:ext uri="{BB962C8B-B14F-4D97-AF65-F5344CB8AC3E}">
        <p14:creationId xmlns:p14="http://schemas.microsoft.com/office/powerpoint/2010/main" val="1799116488"/>
      </p:ext>
    </p:extLst>
  </p:cSld>
  <p:clrMapOvr>
    <a:masterClrMapping/>
  </p:clrMapOvr>
</p:sldLayout>
</file>

<file path=ppt/slideLayouts/slideLayout158.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endParaRPr lang="en-US"/>
          </a:p>
        </p:txBody>
      </p:sp>
      <p:sp>
        <p:nvSpPr>
          <p:cNvPr id="3" name="Segnaposto contenuto 2"/>
          <p:cNvSpPr>
            <a:spLocks noGrp="1"/>
          </p:cNvSpPr>
          <p:nvPr>
            <p:ph idx="1"/>
          </p:nvPr>
        </p:nvSpPr>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endParaRPr lang="en-US"/>
          </a:p>
        </p:txBody>
      </p:sp>
    </p:spTree>
    <p:extLst>
      <p:ext uri="{BB962C8B-B14F-4D97-AF65-F5344CB8AC3E}">
        <p14:creationId xmlns:p14="http://schemas.microsoft.com/office/powerpoint/2010/main" val="3698209510"/>
      </p:ext>
    </p:extLst>
  </p:cSld>
  <p:clrMapOvr>
    <a:masterClrMapping/>
  </p:clrMapOvr>
</p:sldLayout>
</file>

<file path=ppt/slideLayouts/slideLayout159.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489" y="4406901"/>
            <a:ext cx="7772400" cy="1362075"/>
          </a:xfrm>
        </p:spPr>
        <p:txBody>
          <a:bodyPr/>
          <a:lstStyle>
            <a:lvl1pPr algn="l">
              <a:defRPr sz="4000" b="1" cap="all"/>
            </a:lvl1pPr>
          </a:lstStyle>
          <a:p>
            <a:r>
              <a:rPr lang="it-IT"/>
              <a:t>Fare clic per modificare lo stile del titolo</a:t>
            </a:r>
            <a:endParaRPr lang="en-US"/>
          </a:p>
        </p:txBody>
      </p:sp>
      <p:sp>
        <p:nvSpPr>
          <p:cNvPr id="3" name="Segnaposto testo 2"/>
          <p:cNvSpPr>
            <a:spLocks noGrp="1"/>
          </p:cNvSpPr>
          <p:nvPr>
            <p:ph type="body" idx="1"/>
          </p:nvPr>
        </p:nvSpPr>
        <p:spPr>
          <a:xfrm>
            <a:off x="722489"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it-IT"/>
              <a:t>Fare clic per modificare stili del testo dello schema</a:t>
            </a:r>
          </a:p>
        </p:txBody>
      </p:sp>
    </p:spTree>
    <p:extLst>
      <p:ext uri="{BB962C8B-B14F-4D97-AF65-F5344CB8AC3E}">
        <p14:creationId xmlns:p14="http://schemas.microsoft.com/office/powerpoint/2010/main" val="18541916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a:xfrm>
            <a:off x="457200" y="274638"/>
            <a:ext cx="8229600" cy="1143000"/>
          </a:xfrm>
        </p:spPr>
        <p:txBody>
          <a:bodyPr/>
          <a:lstStyle>
            <a:lvl1pPr>
              <a:defRPr/>
            </a:lvl1pPr>
          </a:lstStyle>
          <a:p>
            <a:r>
              <a:rPr lang="it-IT"/>
              <a:t>Fare clic per modificare lo stile del titolo</a:t>
            </a:r>
            <a:endParaRPr lang="en-US"/>
          </a:p>
        </p:txBody>
      </p:sp>
      <p:sp>
        <p:nvSpPr>
          <p:cNvPr id="3" name="Segnaposto tes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stili del testo dello schema</a:t>
            </a:r>
          </a:p>
        </p:txBody>
      </p:sp>
      <p:sp>
        <p:nvSpPr>
          <p:cNvPr id="4" name="Segnaposto contenut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endParaRPr lang="en-US"/>
          </a:p>
        </p:txBody>
      </p:sp>
      <p:sp>
        <p:nvSpPr>
          <p:cNvPr id="5" name="Segnaposto tes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stili del testo dello schema</a:t>
            </a:r>
          </a:p>
        </p:txBody>
      </p:sp>
      <p:sp>
        <p:nvSpPr>
          <p:cNvPr id="6" name="Segnaposto contenut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endParaRPr lang="en-US"/>
          </a:p>
        </p:txBody>
      </p:sp>
      <p:sp>
        <p:nvSpPr>
          <p:cNvPr id="7" name="Rectangle 4">
            <a:extLst>
              <a:ext uri="{FF2B5EF4-FFF2-40B4-BE49-F238E27FC236}">
                <a16:creationId xmlns:a16="http://schemas.microsoft.com/office/drawing/2014/main" id="{E59BA300-CD0C-4313-98CC-76B0CD90FEA9}"/>
              </a:ext>
            </a:extLst>
          </p:cNvPr>
          <p:cNvSpPr>
            <a:spLocks noGrp="1" noChangeArrowheads="1"/>
          </p:cNvSpPr>
          <p:nvPr>
            <p:ph type="dt" sz="half" idx="10"/>
          </p:nvPr>
        </p:nvSpPr>
        <p:spPr>
          <a:ln/>
        </p:spPr>
        <p:txBody>
          <a:bodyPr/>
          <a:lstStyle>
            <a:lvl1pPr>
              <a:defRPr/>
            </a:lvl1pPr>
          </a:lstStyle>
          <a:p>
            <a:pPr>
              <a:defRPr/>
            </a:pPr>
            <a:endParaRPr lang="it-IT"/>
          </a:p>
        </p:txBody>
      </p:sp>
      <p:sp>
        <p:nvSpPr>
          <p:cNvPr id="8" name="Rectangle 5">
            <a:extLst>
              <a:ext uri="{FF2B5EF4-FFF2-40B4-BE49-F238E27FC236}">
                <a16:creationId xmlns:a16="http://schemas.microsoft.com/office/drawing/2014/main" id="{1A56061D-C246-466A-9A46-8F409145630D}"/>
              </a:ext>
            </a:extLst>
          </p:cNvPr>
          <p:cNvSpPr>
            <a:spLocks noGrp="1" noChangeArrowheads="1"/>
          </p:cNvSpPr>
          <p:nvPr>
            <p:ph type="ftr" sz="quarter" idx="11"/>
          </p:nvPr>
        </p:nvSpPr>
        <p:spPr>
          <a:ln/>
        </p:spPr>
        <p:txBody>
          <a:bodyPr/>
          <a:lstStyle>
            <a:lvl1pPr>
              <a:defRPr/>
            </a:lvl1pPr>
          </a:lstStyle>
          <a:p>
            <a:pPr>
              <a:defRPr/>
            </a:pPr>
            <a:endParaRPr lang="it-IT"/>
          </a:p>
        </p:txBody>
      </p:sp>
      <p:sp>
        <p:nvSpPr>
          <p:cNvPr id="9" name="Rectangle 6">
            <a:extLst>
              <a:ext uri="{FF2B5EF4-FFF2-40B4-BE49-F238E27FC236}">
                <a16:creationId xmlns:a16="http://schemas.microsoft.com/office/drawing/2014/main" id="{34C30786-678D-40C6-81E0-1A1B622718C8}"/>
              </a:ext>
            </a:extLst>
          </p:cNvPr>
          <p:cNvSpPr>
            <a:spLocks noGrp="1" noChangeArrowheads="1"/>
          </p:cNvSpPr>
          <p:nvPr>
            <p:ph type="sldNum" sz="quarter" idx="12"/>
          </p:nvPr>
        </p:nvSpPr>
        <p:spPr>
          <a:ln/>
        </p:spPr>
        <p:txBody>
          <a:bodyPr/>
          <a:lstStyle>
            <a:lvl1pPr>
              <a:defRPr/>
            </a:lvl1pPr>
          </a:lstStyle>
          <a:p>
            <a:pPr>
              <a:defRPr/>
            </a:pPr>
            <a:fld id="{1A45D05E-9684-4E9B-984F-960B7AF70AA3}" type="slidenum">
              <a:rPr lang="it-IT"/>
              <a:pPr>
                <a:defRPr/>
              </a:pPr>
              <a:t>‹N›</a:t>
            </a:fld>
            <a:endParaRPr lang="it-IT"/>
          </a:p>
        </p:txBody>
      </p:sp>
    </p:spTree>
    <p:extLst>
      <p:ext uri="{BB962C8B-B14F-4D97-AF65-F5344CB8AC3E}">
        <p14:creationId xmlns:p14="http://schemas.microsoft.com/office/powerpoint/2010/main" val="3528810571"/>
      </p:ext>
    </p:extLst>
  </p:cSld>
  <p:clrMapOvr>
    <a:masterClrMapping/>
  </p:clrMapOvr>
</p:sldLayout>
</file>

<file path=ppt/slideLayouts/slideLayout160.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endParaRPr lang="en-US"/>
          </a:p>
        </p:txBody>
      </p:sp>
      <p:sp>
        <p:nvSpPr>
          <p:cNvPr id="3" name="Segnaposto contenuto 2"/>
          <p:cNvSpPr>
            <a:spLocks noGrp="1"/>
          </p:cNvSpPr>
          <p:nvPr>
            <p:ph sz="half" idx="1"/>
          </p:nvPr>
        </p:nvSpPr>
        <p:spPr>
          <a:xfrm>
            <a:off x="440267" y="1487488"/>
            <a:ext cx="4131733" cy="49974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endParaRPr lang="en-US"/>
          </a:p>
        </p:txBody>
      </p:sp>
      <p:sp>
        <p:nvSpPr>
          <p:cNvPr id="4" name="Segnaposto contenuto 3"/>
          <p:cNvSpPr>
            <a:spLocks noGrp="1"/>
          </p:cNvSpPr>
          <p:nvPr>
            <p:ph sz="half" idx="2"/>
          </p:nvPr>
        </p:nvSpPr>
        <p:spPr>
          <a:xfrm>
            <a:off x="4707467" y="1487488"/>
            <a:ext cx="4131733" cy="49974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endParaRPr lang="en-US"/>
          </a:p>
        </p:txBody>
      </p:sp>
    </p:spTree>
    <p:extLst>
      <p:ext uri="{BB962C8B-B14F-4D97-AF65-F5344CB8AC3E}">
        <p14:creationId xmlns:p14="http://schemas.microsoft.com/office/powerpoint/2010/main" val="3349770246"/>
      </p:ext>
    </p:extLst>
  </p:cSld>
  <p:clrMapOvr>
    <a:masterClrMapping/>
  </p:clrMapOvr>
</p:sldLayout>
</file>

<file path=ppt/slideLayouts/slideLayout161.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a:xfrm>
            <a:off x="457200" y="274638"/>
            <a:ext cx="8229600" cy="1143000"/>
          </a:xfrm>
        </p:spPr>
        <p:txBody>
          <a:bodyPr/>
          <a:lstStyle>
            <a:lvl1pPr>
              <a:defRPr/>
            </a:lvl1pPr>
          </a:lstStyle>
          <a:p>
            <a:r>
              <a:rPr lang="it-IT"/>
              <a:t>Fare clic per modificare lo stile del titolo</a:t>
            </a:r>
            <a:endParaRPr lang="en-US"/>
          </a:p>
        </p:txBody>
      </p:sp>
      <p:sp>
        <p:nvSpPr>
          <p:cNvPr id="3" name="Segnaposto testo 2"/>
          <p:cNvSpPr>
            <a:spLocks noGrp="1"/>
          </p:cNvSpPr>
          <p:nvPr>
            <p:ph type="body" idx="1"/>
          </p:nvPr>
        </p:nvSpPr>
        <p:spPr>
          <a:xfrm>
            <a:off x="457200" y="1535113"/>
            <a:ext cx="4040012"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stili del testo dello schema</a:t>
            </a:r>
          </a:p>
        </p:txBody>
      </p:sp>
      <p:sp>
        <p:nvSpPr>
          <p:cNvPr id="4" name="Segnaposto contenuto 3"/>
          <p:cNvSpPr>
            <a:spLocks noGrp="1"/>
          </p:cNvSpPr>
          <p:nvPr>
            <p:ph sz="half" idx="2"/>
          </p:nvPr>
        </p:nvSpPr>
        <p:spPr>
          <a:xfrm>
            <a:off x="457200" y="2174875"/>
            <a:ext cx="4040012"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endParaRPr lang="en-US"/>
          </a:p>
        </p:txBody>
      </p:sp>
      <p:sp>
        <p:nvSpPr>
          <p:cNvPr id="5" name="Segnaposto testo 4"/>
          <p:cNvSpPr>
            <a:spLocks noGrp="1"/>
          </p:cNvSpPr>
          <p:nvPr>
            <p:ph type="body" sz="quarter" idx="3"/>
          </p:nvPr>
        </p:nvSpPr>
        <p:spPr>
          <a:xfrm>
            <a:off x="4645378" y="1535113"/>
            <a:ext cx="4041422"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stili del testo dello schema</a:t>
            </a:r>
          </a:p>
        </p:txBody>
      </p:sp>
      <p:sp>
        <p:nvSpPr>
          <p:cNvPr id="6" name="Segnaposto contenuto 5"/>
          <p:cNvSpPr>
            <a:spLocks noGrp="1"/>
          </p:cNvSpPr>
          <p:nvPr>
            <p:ph sz="quarter" idx="4"/>
          </p:nvPr>
        </p:nvSpPr>
        <p:spPr>
          <a:xfrm>
            <a:off x="4645378" y="2174875"/>
            <a:ext cx="4041422"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endParaRPr lang="en-US"/>
          </a:p>
        </p:txBody>
      </p:sp>
    </p:spTree>
    <p:extLst>
      <p:ext uri="{BB962C8B-B14F-4D97-AF65-F5344CB8AC3E}">
        <p14:creationId xmlns:p14="http://schemas.microsoft.com/office/powerpoint/2010/main" val="1706161644"/>
      </p:ext>
    </p:extLst>
  </p:cSld>
  <p:clrMapOvr>
    <a:masterClrMapping/>
  </p:clrMapOvr>
</p:sldLayout>
</file>

<file path=ppt/slideLayouts/slideLayout162.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endParaRPr lang="en-US"/>
          </a:p>
        </p:txBody>
      </p:sp>
    </p:spTree>
    <p:extLst>
      <p:ext uri="{BB962C8B-B14F-4D97-AF65-F5344CB8AC3E}">
        <p14:creationId xmlns:p14="http://schemas.microsoft.com/office/powerpoint/2010/main" val="3173304416"/>
      </p:ext>
    </p:extLst>
  </p:cSld>
  <p:clrMapOvr>
    <a:masterClrMapping/>
  </p:clrMapOvr>
</p:sldLayout>
</file>

<file path=ppt/slideLayouts/slideLayout163.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Tree>
    <p:extLst>
      <p:ext uri="{BB962C8B-B14F-4D97-AF65-F5344CB8AC3E}">
        <p14:creationId xmlns:p14="http://schemas.microsoft.com/office/powerpoint/2010/main" val="3761463124"/>
      </p:ext>
    </p:extLst>
  </p:cSld>
  <p:clrMapOvr>
    <a:masterClrMapping/>
  </p:clrMapOvr>
</p:sldLayout>
</file>

<file path=ppt/slideLayouts/slideLayout164.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3008489" cy="1162050"/>
          </a:xfrm>
        </p:spPr>
        <p:txBody>
          <a:bodyPr anchor="b"/>
          <a:lstStyle>
            <a:lvl1pPr algn="l">
              <a:defRPr sz="2000" b="1"/>
            </a:lvl1pPr>
          </a:lstStyle>
          <a:p>
            <a:r>
              <a:rPr lang="it-IT"/>
              <a:t>Fare clic per modificare lo stile del titolo</a:t>
            </a:r>
            <a:endParaRPr lang="en-US"/>
          </a:p>
        </p:txBody>
      </p:sp>
      <p:sp>
        <p:nvSpPr>
          <p:cNvPr id="3" name="Segnaposto contenuto 2"/>
          <p:cNvSpPr>
            <a:spLocks noGrp="1"/>
          </p:cNvSpPr>
          <p:nvPr>
            <p:ph idx="1"/>
          </p:nvPr>
        </p:nvSpPr>
        <p:spPr>
          <a:xfrm>
            <a:off x="3575756" y="273051"/>
            <a:ext cx="5111044"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endParaRPr lang="en-US"/>
          </a:p>
        </p:txBody>
      </p:sp>
      <p:sp>
        <p:nvSpPr>
          <p:cNvPr id="4" name="Segnaposto testo 3"/>
          <p:cNvSpPr>
            <a:spLocks noGrp="1"/>
          </p:cNvSpPr>
          <p:nvPr>
            <p:ph type="body" sz="half" idx="2"/>
          </p:nvPr>
        </p:nvSpPr>
        <p:spPr>
          <a:xfrm>
            <a:off x="457200" y="1435101"/>
            <a:ext cx="3008489"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stili del testo dello schema</a:t>
            </a:r>
          </a:p>
        </p:txBody>
      </p:sp>
    </p:spTree>
    <p:extLst>
      <p:ext uri="{BB962C8B-B14F-4D97-AF65-F5344CB8AC3E}">
        <p14:creationId xmlns:p14="http://schemas.microsoft.com/office/powerpoint/2010/main" val="3010364760"/>
      </p:ext>
    </p:extLst>
  </p:cSld>
  <p:clrMapOvr>
    <a:masterClrMapping/>
  </p:clrMapOvr>
</p:sldLayout>
</file>

<file path=ppt/slideLayouts/slideLayout165.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111" y="4800600"/>
            <a:ext cx="5486400" cy="566738"/>
          </a:xfrm>
        </p:spPr>
        <p:txBody>
          <a:bodyPr anchor="b"/>
          <a:lstStyle>
            <a:lvl1pPr algn="l">
              <a:defRPr sz="2000" b="1"/>
            </a:lvl1pPr>
          </a:lstStyle>
          <a:p>
            <a:r>
              <a:rPr lang="it-IT"/>
              <a:t>Fare clic per modificare lo stile del titolo</a:t>
            </a:r>
            <a:endParaRPr lang="en-US"/>
          </a:p>
        </p:txBody>
      </p:sp>
      <p:sp>
        <p:nvSpPr>
          <p:cNvPr id="3" name="Segnaposto immagine 2"/>
          <p:cNvSpPr>
            <a:spLocks noGrp="1"/>
          </p:cNvSpPr>
          <p:nvPr>
            <p:ph type="pic" idx="1"/>
          </p:nvPr>
        </p:nvSpPr>
        <p:spPr>
          <a:xfrm>
            <a:off x="1792111"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Segnaposto testo 3"/>
          <p:cNvSpPr>
            <a:spLocks noGrp="1"/>
          </p:cNvSpPr>
          <p:nvPr>
            <p:ph type="body" sz="half" idx="2"/>
          </p:nvPr>
        </p:nvSpPr>
        <p:spPr>
          <a:xfrm>
            <a:off x="1792111"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stili del testo dello schema</a:t>
            </a:r>
          </a:p>
        </p:txBody>
      </p:sp>
    </p:spTree>
    <p:extLst>
      <p:ext uri="{BB962C8B-B14F-4D97-AF65-F5344CB8AC3E}">
        <p14:creationId xmlns:p14="http://schemas.microsoft.com/office/powerpoint/2010/main" val="1086907409"/>
      </p:ext>
    </p:extLst>
  </p:cSld>
  <p:clrMapOvr>
    <a:masterClrMapping/>
  </p:clrMapOvr>
</p:sldLayout>
</file>

<file path=ppt/slideLayouts/slideLayout166.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endParaRPr lang="en-US"/>
          </a:p>
        </p:txBody>
      </p:sp>
      <p:sp>
        <p:nvSpPr>
          <p:cNvPr id="3" name="Segnaposto testo verticale 2"/>
          <p:cNvSpPr>
            <a:spLocks noGrp="1"/>
          </p:cNvSpPr>
          <p:nvPr>
            <p:ph type="body" orient="vert" idx="1"/>
          </p:nvPr>
        </p:nvSpPr>
        <p:spPr/>
        <p:txBody>
          <a:bodyPr vert="eaVert"/>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endParaRPr lang="en-US"/>
          </a:p>
        </p:txBody>
      </p:sp>
    </p:spTree>
    <p:extLst>
      <p:ext uri="{BB962C8B-B14F-4D97-AF65-F5344CB8AC3E}">
        <p14:creationId xmlns:p14="http://schemas.microsoft.com/office/powerpoint/2010/main" val="1380788733"/>
      </p:ext>
    </p:extLst>
  </p:cSld>
  <p:clrMapOvr>
    <a:masterClrMapping/>
  </p:clrMapOvr>
</p:sldLayout>
</file>

<file path=ppt/slideLayouts/slideLayout167.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739467" y="227014"/>
            <a:ext cx="2099733" cy="6257925"/>
          </a:xfrm>
        </p:spPr>
        <p:txBody>
          <a:bodyPr vert="eaVert"/>
          <a:lstStyle/>
          <a:p>
            <a:r>
              <a:rPr lang="it-IT"/>
              <a:t>Fare clic per modificare lo stile del titolo</a:t>
            </a:r>
            <a:endParaRPr lang="en-US"/>
          </a:p>
        </p:txBody>
      </p:sp>
      <p:sp>
        <p:nvSpPr>
          <p:cNvPr id="3" name="Segnaposto testo verticale 2"/>
          <p:cNvSpPr>
            <a:spLocks noGrp="1"/>
          </p:cNvSpPr>
          <p:nvPr>
            <p:ph type="body" orient="vert" idx="1"/>
          </p:nvPr>
        </p:nvSpPr>
        <p:spPr>
          <a:xfrm>
            <a:off x="440267" y="227014"/>
            <a:ext cx="6163733" cy="6257925"/>
          </a:xfrm>
        </p:spPr>
        <p:txBody>
          <a:bodyPr vert="eaVert"/>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endParaRPr lang="en-US"/>
          </a:p>
        </p:txBody>
      </p:sp>
    </p:spTree>
    <p:extLst>
      <p:ext uri="{BB962C8B-B14F-4D97-AF65-F5344CB8AC3E}">
        <p14:creationId xmlns:p14="http://schemas.microsoft.com/office/powerpoint/2010/main" val="151927086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endParaRPr lang="en-US"/>
          </a:p>
        </p:txBody>
      </p:sp>
      <p:sp>
        <p:nvSpPr>
          <p:cNvPr id="3" name="Rectangle 4">
            <a:extLst>
              <a:ext uri="{FF2B5EF4-FFF2-40B4-BE49-F238E27FC236}">
                <a16:creationId xmlns:a16="http://schemas.microsoft.com/office/drawing/2014/main" id="{A9AC15E4-DEFF-4D25-A2B5-23BF52FC8E01}"/>
              </a:ext>
            </a:extLst>
          </p:cNvPr>
          <p:cNvSpPr>
            <a:spLocks noGrp="1" noChangeArrowheads="1"/>
          </p:cNvSpPr>
          <p:nvPr>
            <p:ph type="dt" sz="half" idx="10"/>
          </p:nvPr>
        </p:nvSpPr>
        <p:spPr>
          <a:ln/>
        </p:spPr>
        <p:txBody>
          <a:bodyPr/>
          <a:lstStyle>
            <a:lvl1pPr>
              <a:defRPr/>
            </a:lvl1pPr>
          </a:lstStyle>
          <a:p>
            <a:pPr>
              <a:defRPr/>
            </a:pPr>
            <a:endParaRPr lang="it-IT"/>
          </a:p>
        </p:txBody>
      </p:sp>
      <p:sp>
        <p:nvSpPr>
          <p:cNvPr id="4" name="Rectangle 5">
            <a:extLst>
              <a:ext uri="{FF2B5EF4-FFF2-40B4-BE49-F238E27FC236}">
                <a16:creationId xmlns:a16="http://schemas.microsoft.com/office/drawing/2014/main" id="{CFC22353-A970-4E5B-8005-397AC05FD4BC}"/>
              </a:ext>
            </a:extLst>
          </p:cNvPr>
          <p:cNvSpPr>
            <a:spLocks noGrp="1" noChangeArrowheads="1"/>
          </p:cNvSpPr>
          <p:nvPr>
            <p:ph type="ftr" sz="quarter" idx="11"/>
          </p:nvPr>
        </p:nvSpPr>
        <p:spPr>
          <a:ln/>
        </p:spPr>
        <p:txBody>
          <a:bodyPr/>
          <a:lstStyle>
            <a:lvl1pPr>
              <a:defRPr/>
            </a:lvl1pPr>
          </a:lstStyle>
          <a:p>
            <a:pPr>
              <a:defRPr/>
            </a:pPr>
            <a:endParaRPr lang="it-IT"/>
          </a:p>
        </p:txBody>
      </p:sp>
      <p:sp>
        <p:nvSpPr>
          <p:cNvPr id="5" name="Rectangle 6">
            <a:extLst>
              <a:ext uri="{FF2B5EF4-FFF2-40B4-BE49-F238E27FC236}">
                <a16:creationId xmlns:a16="http://schemas.microsoft.com/office/drawing/2014/main" id="{A32CDD43-7142-4E24-B74F-64908E978DF4}"/>
              </a:ext>
            </a:extLst>
          </p:cNvPr>
          <p:cNvSpPr>
            <a:spLocks noGrp="1" noChangeArrowheads="1"/>
          </p:cNvSpPr>
          <p:nvPr>
            <p:ph type="sldNum" sz="quarter" idx="12"/>
          </p:nvPr>
        </p:nvSpPr>
        <p:spPr>
          <a:ln/>
        </p:spPr>
        <p:txBody>
          <a:bodyPr/>
          <a:lstStyle>
            <a:lvl1pPr>
              <a:defRPr/>
            </a:lvl1pPr>
          </a:lstStyle>
          <a:p>
            <a:pPr>
              <a:defRPr/>
            </a:pPr>
            <a:fld id="{07822BFC-7702-41FB-A37B-3D2967B539F6}" type="slidenum">
              <a:rPr lang="it-IT"/>
              <a:pPr>
                <a:defRPr/>
              </a:pPr>
              <a:t>‹N›</a:t>
            </a:fld>
            <a:endParaRPr lang="it-IT"/>
          </a:p>
        </p:txBody>
      </p:sp>
    </p:spTree>
    <p:extLst>
      <p:ext uri="{BB962C8B-B14F-4D97-AF65-F5344CB8AC3E}">
        <p14:creationId xmlns:p14="http://schemas.microsoft.com/office/powerpoint/2010/main" val="278762875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0B63E231-6BA7-440B-B596-E8DC4D234379}"/>
              </a:ext>
            </a:extLst>
          </p:cNvPr>
          <p:cNvSpPr>
            <a:spLocks noGrp="1" noChangeArrowheads="1"/>
          </p:cNvSpPr>
          <p:nvPr>
            <p:ph type="dt" sz="half" idx="10"/>
          </p:nvPr>
        </p:nvSpPr>
        <p:spPr>
          <a:ln/>
        </p:spPr>
        <p:txBody>
          <a:bodyPr/>
          <a:lstStyle>
            <a:lvl1pPr>
              <a:defRPr/>
            </a:lvl1pPr>
          </a:lstStyle>
          <a:p>
            <a:pPr>
              <a:defRPr/>
            </a:pPr>
            <a:endParaRPr lang="it-IT"/>
          </a:p>
        </p:txBody>
      </p:sp>
      <p:sp>
        <p:nvSpPr>
          <p:cNvPr id="3" name="Rectangle 5">
            <a:extLst>
              <a:ext uri="{FF2B5EF4-FFF2-40B4-BE49-F238E27FC236}">
                <a16:creationId xmlns:a16="http://schemas.microsoft.com/office/drawing/2014/main" id="{B5562C04-9526-488B-8127-F69044951BD7}"/>
              </a:ext>
            </a:extLst>
          </p:cNvPr>
          <p:cNvSpPr>
            <a:spLocks noGrp="1" noChangeArrowheads="1"/>
          </p:cNvSpPr>
          <p:nvPr>
            <p:ph type="ftr" sz="quarter" idx="11"/>
          </p:nvPr>
        </p:nvSpPr>
        <p:spPr>
          <a:ln/>
        </p:spPr>
        <p:txBody>
          <a:bodyPr/>
          <a:lstStyle>
            <a:lvl1pPr>
              <a:defRPr/>
            </a:lvl1pPr>
          </a:lstStyle>
          <a:p>
            <a:pPr>
              <a:defRPr/>
            </a:pPr>
            <a:endParaRPr lang="it-IT"/>
          </a:p>
        </p:txBody>
      </p:sp>
      <p:sp>
        <p:nvSpPr>
          <p:cNvPr id="4" name="Rectangle 6">
            <a:extLst>
              <a:ext uri="{FF2B5EF4-FFF2-40B4-BE49-F238E27FC236}">
                <a16:creationId xmlns:a16="http://schemas.microsoft.com/office/drawing/2014/main" id="{D86BDFE3-4ED8-4F62-A7DA-4B7DD5828D40}"/>
              </a:ext>
            </a:extLst>
          </p:cNvPr>
          <p:cNvSpPr>
            <a:spLocks noGrp="1" noChangeArrowheads="1"/>
          </p:cNvSpPr>
          <p:nvPr>
            <p:ph type="sldNum" sz="quarter" idx="12"/>
          </p:nvPr>
        </p:nvSpPr>
        <p:spPr>
          <a:ln/>
        </p:spPr>
        <p:txBody>
          <a:bodyPr/>
          <a:lstStyle>
            <a:lvl1pPr>
              <a:defRPr/>
            </a:lvl1pPr>
          </a:lstStyle>
          <a:p>
            <a:pPr>
              <a:defRPr/>
            </a:pPr>
            <a:fld id="{844B9B7D-2998-4965-8258-9BCA84720A9C}" type="slidenum">
              <a:rPr lang="it-IT"/>
              <a:pPr>
                <a:defRPr/>
              </a:pPr>
              <a:t>‹N›</a:t>
            </a:fld>
            <a:endParaRPr lang="it-IT"/>
          </a:p>
        </p:txBody>
      </p:sp>
    </p:spTree>
    <p:extLst>
      <p:ext uri="{BB962C8B-B14F-4D97-AF65-F5344CB8AC3E}">
        <p14:creationId xmlns:p14="http://schemas.microsoft.com/office/powerpoint/2010/main" val="151472854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3008313" cy="1162050"/>
          </a:xfrm>
        </p:spPr>
        <p:txBody>
          <a:bodyPr anchor="b"/>
          <a:lstStyle>
            <a:lvl1pPr algn="l">
              <a:defRPr sz="2000" b="1"/>
            </a:lvl1pPr>
          </a:lstStyle>
          <a:p>
            <a:r>
              <a:rPr lang="it-IT"/>
              <a:t>Fare clic per modificare lo stile del titolo</a:t>
            </a:r>
            <a:endParaRPr lang="en-US"/>
          </a:p>
        </p:txBody>
      </p:sp>
      <p:sp>
        <p:nvSpPr>
          <p:cNvPr id="3" name="Segnaposto contenut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endParaRPr lang="en-US"/>
          </a:p>
        </p:txBody>
      </p:sp>
      <p:sp>
        <p:nvSpPr>
          <p:cNvPr id="4" name="Segnaposto tes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stili del testo dello schema</a:t>
            </a:r>
          </a:p>
        </p:txBody>
      </p:sp>
      <p:sp>
        <p:nvSpPr>
          <p:cNvPr id="5" name="Rectangle 4">
            <a:extLst>
              <a:ext uri="{FF2B5EF4-FFF2-40B4-BE49-F238E27FC236}">
                <a16:creationId xmlns:a16="http://schemas.microsoft.com/office/drawing/2014/main" id="{97EC0E2B-43B0-4F04-A4DA-D1953F00736A}"/>
              </a:ext>
            </a:extLst>
          </p:cNvPr>
          <p:cNvSpPr>
            <a:spLocks noGrp="1" noChangeArrowheads="1"/>
          </p:cNvSpPr>
          <p:nvPr>
            <p:ph type="dt" sz="half" idx="10"/>
          </p:nvPr>
        </p:nvSpPr>
        <p:spPr>
          <a:ln/>
        </p:spPr>
        <p:txBody>
          <a:bodyPr/>
          <a:lstStyle>
            <a:lvl1pPr>
              <a:defRPr/>
            </a:lvl1pPr>
          </a:lstStyle>
          <a:p>
            <a:pPr>
              <a:defRPr/>
            </a:pPr>
            <a:endParaRPr lang="it-IT"/>
          </a:p>
        </p:txBody>
      </p:sp>
      <p:sp>
        <p:nvSpPr>
          <p:cNvPr id="6" name="Rectangle 5">
            <a:extLst>
              <a:ext uri="{FF2B5EF4-FFF2-40B4-BE49-F238E27FC236}">
                <a16:creationId xmlns:a16="http://schemas.microsoft.com/office/drawing/2014/main" id="{CBF4010A-7796-4F03-8965-A41856BA6EA3}"/>
              </a:ext>
            </a:extLst>
          </p:cNvPr>
          <p:cNvSpPr>
            <a:spLocks noGrp="1" noChangeArrowheads="1"/>
          </p:cNvSpPr>
          <p:nvPr>
            <p:ph type="ftr" sz="quarter" idx="11"/>
          </p:nvPr>
        </p:nvSpPr>
        <p:spPr>
          <a:ln/>
        </p:spPr>
        <p:txBody>
          <a:bodyPr/>
          <a:lstStyle>
            <a:lvl1pPr>
              <a:defRPr/>
            </a:lvl1pPr>
          </a:lstStyle>
          <a:p>
            <a:pPr>
              <a:defRPr/>
            </a:pPr>
            <a:endParaRPr lang="it-IT"/>
          </a:p>
        </p:txBody>
      </p:sp>
      <p:sp>
        <p:nvSpPr>
          <p:cNvPr id="7" name="Rectangle 6">
            <a:extLst>
              <a:ext uri="{FF2B5EF4-FFF2-40B4-BE49-F238E27FC236}">
                <a16:creationId xmlns:a16="http://schemas.microsoft.com/office/drawing/2014/main" id="{46E95CFA-91BF-4E71-A196-4ADBB9C53DF8}"/>
              </a:ext>
            </a:extLst>
          </p:cNvPr>
          <p:cNvSpPr>
            <a:spLocks noGrp="1" noChangeArrowheads="1"/>
          </p:cNvSpPr>
          <p:nvPr>
            <p:ph type="sldNum" sz="quarter" idx="12"/>
          </p:nvPr>
        </p:nvSpPr>
        <p:spPr>
          <a:ln/>
        </p:spPr>
        <p:txBody>
          <a:bodyPr/>
          <a:lstStyle>
            <a:lvl1pPr>
              <a:defRPr/>
            </a:lvl1pPr>
          </a:lstStyle>
          <a:p>
            <a:pPr>
              <a:defRPr/>
            </a:pPr>
            <a:fld id="{229AE4A4-0159-4AFB-9399-0CD8A8ACF40C}" type="slidenum">
              <a:rPr lang="it-IT"/>
              <a:pPr>
                <a:defRPr/>
              </a:pPr>
              <a:t>‹N›</a:t>
            </a:fld>
            <a:endParaRPr lang="it-IT"/>
          </a:p>
        </p:txBody>
      </p:sp>
    </p:spTree>
    <p:extLst>
      <p:ext uri="{BB962C8B-B14F-4D97-AF65-F5344CB8AC3E}">
        <p14:creationId xmlns:p14="http://schemas.microsoft.com/office/powerpoint/2010/main" val="22460792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contenuto 2"/>
          <p:cNvSpPr>
            <a:spLocks noGrp="1"/>
          </p:cNvSpPr>
          <p:nvPr>
            <p:ph idx="1"/>
          </p:nvPr>
        </p:nvSpPr>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Rectangle 4">
            <a:extLst>
              <a:ext uri="{FF2B5EF4-FFF2-40B4-BE49-F238E27FC236}">
                <a16:creationId xmlns:a16="http://schemas.microsoft.com/office/drawing/2014/main" id="{8E824987-7482-4577-B81A-D8E0436AFED5}"/>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ED6B4E4C-AE66-4E04-BA6B-C1B61718847A}"/>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F6E32725-3215-4781-A2B2-9E8A21BE4ABB}"/>
              </a:ext>
            </a:extLst>
          </p:cNvPr>
          <p:cNvSpPr>
            <a:spLocks noGrp="1" noChangeArrowheads="1"/>
          </p:cNvSpPr>
          <p:nvPr>
            <p:ph type="sldNum" sz="quarter" idx="12"/>
          </p:nvPr>
        </p:nvSpPr>
        <p:spPr>
          <a:ln/>
        </p:spPr>
        <p:txBody>
          <a:bodyPr/>
          <a:lstStyle>
            <a:lvl1pPr>
              <a:defRPr/>
            </a:lvl1pPr>
          </a:lstStyle>
          <a:p>
            <a:pPr>
              <a:defRPr/>
            </a:pPr>
            <a:fld id="{CD57630F-C177-404A-A0CC-87C70AC33D52}" type="slidenum">
              <a:rPr lang="en-US" altLang="it-IT"/>
              <a:pPr>
                <a:defRPr/>
              </a:pPr>
              <a:t>‹N›</a:t>
            </a:fld>
            <a:endParaRPr lang="en-US" altLang="it-IT"/>
          </a:p>
        </p:txBody>
      </p:sp>
    </p:spTree>
    <p:extLst>
      <p:ext uri="{BB962C8B-B14F-4D97-AF65-F5344CB8AC3E}">
        <p14:creationId xmlns:p14="http://schemas.microsoft.com/office/powerpoint/2010/main" val="2639127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p:spPr>
        <p:txBody>
          <a:bodyPr anchor="b"/>
          <a:lstStyle>
            <a:lvl1pPr algn="l">
              <a:defRPr sz="2000" b="1"/>
            </a:lvl1pPr>
          </a:lstStyle>
          <a:p>
            <a:r>
              <a:rPr lang="it-IT"/>
              <a:t>Fare clic per modificare lo stile del titolo</a:t>
            </a:r>
            <a:endParaRPr lang="en-US"/>
          </a:p>
        </p:txBody>
      </p:sp>
      <p:sp>
        <p:nvSpPr>
          <p:cNvPr id="3" name="Segnaposto immagin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Segnaposto tes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stili del testo dello schema</a:t>
            </a:r>
          </a:p>
        </p:txBody>
      </p:sp>
      <p:sp>
        <p:nvSpPr>
          <p:cNvPr id="5" name="Rectangle 4">
            <a:extLst>
              <a:ext uri="{FF2B5EF4-FFF2-40B4-BE49-F238E27FC236}">
                <a16:creationId xmlns:a16="http://schemas.microsoft.com/office/drawing/2014/main" id="{D16E724D-74AD-4C5B-9CD6-04F2C472208F}"/>
              </a:ext>
            </a:extLst>
          </p:cNvPr>
          <p:cNvSpPr>
            <a:spLocks noGrp="1" noChangeArrowheads="1"/>
          </p:cNvSpPr>
          <p:nvPr>
            <p:ph type="dt" sz="half" idx="10"/>
          </p:nvPr>
        </p:nvSpPr>
        <p:spPr>
          <a:ln/>
        </p:spPr>
        <p:txBody>
          <a:bodyPr/>
          <a:lstStyle>
            <a:lvl1pPr>
              <a:defRPr/>
            </a:lvl1pPr>
          </a:lstStyle>
          <a:p>
            <a:pPr>
              <a:defRPr/>
            </a:pPr>
            <a:endParaRPr lang="it-IT"/>
          </a:p>
        </p:txBody>
      </p:sp>
      <p:sp>
        <p:nvSpPr>
          <p:cNvPr id="6" name="Rectangle 5">
            <a:extLst>
              <a:ext uri="{FF2B5EF4-FFF2-40B4-BE49-F238E27FC236}">
                <a16:creationId xmlns:a16="http://schemas.microsoft.com/office/drawing/2014/main" id="{04094AF1-9FD1-4075-B55A-510B456E7AF9}"/>
              </a:ext>
            </a:extLst>
          </p:cNvPr>
          <p:cNvSpPr>
            <a:spLocks noGrp="1" noChangeArrowheads="1"/>
          </p:cNvSpPr>
          <p:nvPr>
            <p:ph type="ftr" sz="quarter" idx="11"/>
          </p:nvPr>
        </p:nvSpPr>
        <p:spPr>
          <a:ln/>
        </p:spPr>
        <p:txBody>
          <a:bodyPr/>
          <a:lstStyle>
            <a:lvl1pPr>
              <a:defRPr/>
            </a:lvl1pPr>
          </a:lstStyle>
          <a:p>
            <a:pPr>
              <a:defRPr/>
            </a:pPr>
            <a:endParaRPr lang="it-IT"/>
          </a:p>
        </p:txBody>
      </p:sp>
      <p:sp>
        <p:nvSpPr>
          <p:cNvPr id="7" name="Rectangle 6">
            <a:extLst>
              <a:ext uri="{FF2B5EF4-FFF2-40B4-BE49-F238E27FC236}">
                <a16:creationId xmlns:a16="http://schemas.microsoft.com/office/drawing/2014/main" id="{1F1CA4CF-986A-4545-B745-F729DB2F518B}"/>
              </a:ext>
            </a:extLst>
          </p:cNvPr>
          <p:cNvSpPr>
            <a:spLocks noGrp="1" noChangeArrowheads="1"/>
          </p:cNvSpPr>
          <p:nvPr>
            <p:ph type="sldNum" sz="quarter" idx="12"/>
          </p:nvPr>
        </p:nvSpPr>
        <p:spPr>
          <a:ln/>
        </p:spPr>
        <p:txBody>
          <a:bodyPr/>
          <a:lstStyle>
            <a:lvl1pPr>
              <a:defRPr/>
            </a:lvl1pPr>
          </a:lstStyle>
          <a:p>
            <a:pPr>
              <a:defRPr/>
            </a:pPr>
            <a:fld id="{5549035C-26C4-47D5-BD5E-64B7B4FEF079}" type="slidenum">
              <a:rPr lang="it-IT"/>
              <a:pPr>
                <a:defRPr/>
              </a:pPr>
              <a:t>‹N›</a:t>
            </a:fld>
            <a:endParaRPr lang="it-IT"/>
          </a:p>
        </p:txBody>
      </p:sp>
    </p:spTree>
    <p:extLst>
      <p:ext uri="{BB962C8B-B14F-4D97-AF65-F5344CB8AC3E}">
        <p14:creationId xmlns:p14="http://schemas.microsoft.com/office/powerpoint/2010/main" val="299443444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endParaRPr lang="en-US"/>
          </a:p>
        </p:txBody>
      </p:sp>
      <p:sp>
        <p:nvSpPr>
          <p:cNvPr id="3" name="Segnaposto testo verticale 2"/>
          <p:cNvSpPr>
            <a:spLocks noGrp="1"/>
          </p:cNvSpPr>
          <p:nvPr>
            <p:ph type="body" orient="vert" idx="1"/>
          </p:nvPr>
        </p:nvSpPr>
        <p:spPr/>
        <p:txBody>
          <a:bodyPr vert="eaVert"/>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endParaRPr lang="en-US"/>
          </a:p>
        </p:txBody>
      </p:sp>
      <p:sp>
        <p:nvSpPr>
          <p:cNvPr id="4" name="Rectangle 4">
            <a:extLst>
              <a:ext uri="{FF2B5EF4-FFF2-40B4-BE49-F238E27FC236}">
                <a16:creationId xmlns:a16="http://schemas.microsoft.com/office/drawing/2014/main" id="{697EDBE7-F19A-4C33-946C-7394FD344B96}"/>
              </a:ext>
            </a:extLst>
          </p:cNvPr>
          <p:cNvSpPr>
            <a:spLocks noGrp="1" noChangeArrowheads="1"/>
          </p:cNvSpPr>
          <p:nvPr>
            <p:ph type="dt" sz="half" idx="10"/>
          </p:nvPr>
        </p:nvSpPr>
        <p:spPr>
          <a:ln/>
        </p:spPr>
        <p:txBody>
          <a:bodyPr/>
          <a:lstStyle>
            <a:lvl1pPr>
              <a:defRPr/>
            </a:lvl1pPr>
          </a:lstStyle>
          <a:p>
            <a:pPr>
              <a:defRPr/>
            </a:pPr>
            <a:endParaRPr lang="it-IT"/>
          </a:p>
        </p:txBody>
      </p:sp>
      <p:sp>
        <p:nvSpPr>
          <p:cNvPr id="5" name="Rectangle 5">
            <a:extLst>
              <a:ext uri="{FF2B5EF4-FFF2-40B4-BE49-F238E27FC236}">
                <a16:creationId xmlns:a16="http://schemas.microsoft.com/office/drawing/2014/main" id="{69B5FB6F-40CE-453B-982D-E42E105ED95A}"/>
              </a:ext>
            </a:extLst>
          </p:cNvPr>
          <p:cNvSpPr>
            <a:spLocks noGrp="1" noChangeArrowheads="1"/>
          </p:cNvSpPr>
          <p:nvPr>
            <p:ph type="ftr" sz="quarter" idx="11"/>
          </p:nvPr>
        </p:nvSpPr>
        <p:spPr>
          <a:ln/>
        </p:spPr>
        <p:txBody>
          <a:bodyPr/>
          <a:lstStyle>
            <a:lvl1pPr>
              <a:defRPr/>
            </a:lvl1pPr>
          </a:lstStyle>
          <a:p>
            <a:pPr>
              <a:defRPr/>
            </a:pPr>
            <a:endParaRPr lang="it-IT"/>
          </a:p>
        </p:txBody>
      </p:sp>
      <p:sp>
        <p:nvSpPr>
          <p:cNvPr id="6" name="Rectangle 6">
            <a:extLst>
              <a:ext uri="{FF2B5EF4-FFF2-40B4-BE49-F238E27FC236}">
                <a16:creationId xmlns:a16="http://schemas.microsoft.com/office/drawing/2014/main" id="{63D6C25A-7594-4137-B16B-D1B697481411}"/>
              </a:ext>
            </a:extLst>
          </p:cNvPr>
          <p:cNvSpPr>
            <a:spLocks noGrp="1" noChangeArrowheads="1"/>
          </p:cNvSpPr>
          <p:nvPr>
            <p:ph type="sldNum" sz="quarter" idx="12"/>
          </p:nvPr>
        </p:nvSpPr>
        <p:spPr>
          <a:ln/>
        </p:spPr>
        <p:txBody>
          <a:bodyPr/>
          <a:lstStyle>
            <a:lvl1pPr>
              <a:defRPr/>
            </a:lvl1pPr>
          </a:lstStyle>
          <a:p>
            <a:pPr>
              <a:defRPr/>
            </a:pPr>
            <a:fld id="{2FBBD56D-F4B7-41A5-98E2-222D25E37BB1}" type="slidenum">
              <a:rPr lang="it-IT"/>
              <a:pPr>
                <a:defRPr/>
              </a:pPr>
              <a:t>‹N›</a:t>
            </a:fld>
            <a:endParaRPr lang="it-IT"/>
          </a:p>
        </p:txBody>
      </p:sp>
    </p:spTree>
    <p:extLst>
      <p:ext uri="{BB962C8B-B14F-4D97-AF65-F5344CB8AC3E}">
        <p14:creationId xmlns:p14="http://schemas.microsoft.com/office/powerpoint/2010/main" val="265142245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515100" y="609600"/>
            <a:ext cx="1943100" cy="5486400"/>
          </a:xfrm>
        </p:spPr>
        <p:txBody>
          <a:bodyPr vert="eaVert"/>
          <a:lstStyle/>
          <a:p>
            <a:r>
              <a:rPr lang="it-IT"/>
              <a:t>Fare clic per modificare lo stile del titolo</a:t>
            </a:r>
            <a:endParaRPr lang="en-US"/>
          </a:p>
        </p:txBody>
      </p:sp>
      <p:sp>
        <p:nvSpPr>
          <p:cNvPr id="3" name="Segnaposto testo verticale 2"/>
          <p:cNvSpPr>
            <a:spLocks noGrp="1"/>
          </p:cNvSpPr>
          <p:nvPr>
            <p:ph type="body" orient="vert" idx="1"/>
          </p:nvPr>
        </p:nvSpPr>
        <p:spPr>
          <a:xfrm>
            <a:off x="685800" y="609600"/>
            <a:ext cx="5676900" cy="5486400"/>
          </a:xfrm>
        </p:spPr>
        <p:txBody>
          <a:bodyPr vert="eaVert"/>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endParaRPr lang="en-US"/>
          </a:p>
        </p:txBody>
      </p:sp>
      <p:sp>
        <p:nvSpPr>
          <p:cNvPr id="4" name="Rectangle 4">
            <a:extLst>
              <a:ext uri="{FF2B5EF4-FFF2-40B4-BE49-F238E27FC236}">
                <a16:creationId xmlns:a16="http://schemas.microsoft.com/office/drawing/2014/main" id="{F5082625-11C9-4799-8092-EEF26CF59788}"/>
              </a:ext>
            </a:extLst>
          </p:cNvPr>
          <p:cNvSpPr>
            <a:spLocks noGrp="1" noChangeArrowheads="1"/>
          </p:cNvSpPr>
          <p:nvPr>
            <p:ph type="dt" sz="half" idx="10"/>
          </p:nvPr>
        </p:nvSpPr>
        <p:spPr>
          <a:ln/>
        </p:spPr>
        <p:txBody>
          <a:bodyPr/>
          <a:lstStyle>
            <a:lvl1pPr>
              <a:defRPr/>
            </a:lvl1pPr>
          </a:lstStyle>
          <a:p>
            <a:pPr>
              <a:defRPr/>
            </a:pPr>
            <a:endParaRPr lang="it-IT"/>
          </a:p>
        </p:txBody>
      </p:sp>
      <p:sp>
        <p:nvSpPr>
          <p:cNvPr id="5" name="Rectangle 5">
            <a:extLst>
              <a:ext uri="{FF2B5EF4-FFF2-40B4-BE49-F238E27FC236}">
                <a16:creationId xmlns:a16="http://schemas.microsoft.com/office/drawing/2014/main" id="{C7D46F94-A697-4384-BA2E-010A81939405}"/>
              </a:ext>
            </a:extLst>
          </p:cNvPr>
          <p:cNvSpPr>
            <a:spLocks noGrp="1" noChangeArrowheads="1"/>
          </p:cNvSpPr>
          <p:nvPr>
            <p:ph type="ftr" sz="quarter" idx="11"/>
          </p:nvPr>
        </p:nvSpPr>
        <p:spPr>
          <a:ln/>
        </p:spPr>
        <p:txBody>
          <a:bodyPr/>
          <a:lstStyle>
            <a:lvl1pPr>
              <a:defRPr/>
            </a:lvl1pPr>
          </a:lstStyle>
          <a:p>
            <a:pPr>
              <a:defRPr/>
            </a:pPr>
            <a:endParaRPr lang="it-IT"/>
          </a:p>
        </p:txBody>
      </p:sp>
      <p:sp>
        <p:nvSpPr>
          <p:cNvPr id="6" name="Rectangle 6">
            <a:extLst>
              <a:ext uri="{FF2B5EF4-FFF2-40B4-BE49-F238E27FC236}">
                <a16:creationId xmlns:a16="http://schemas.microsoft.com/office/drawing/2014/main" id="{78BD407E-C606-461B-B547-574C54968B5C}"/>
              </a:ext>
            </a:extLst>
          </p:cNvPr>
          <p:cNvSpPr>
            <a:spLocks noGrp="1" noChangeArrowheads="1"/>
          </p:cNvSpPr>
          <p:nvPr>
            <p:ph type="sldNum" sz="quarter" idx="12"/>
          </p:nvPr>
        </p:nvSpPr>
        <p:spPr>
          <a:ln/>
        </p:spPr>
        <p:txBody>
          <a:bodyPr/>
          <a:lstStyle>
            <a:lvl1pPr>
              <a:defRPr/>
            </a:lvl1pPr>
          </a:lstStyle>
          <a:p>
            <a:pPr>
              <a:defRPr/>
            </a:pPr>
            <a:fld id="{02EFE37A-47AA-47E6-B368-9BD1318D989E}" type="slidenum">
              <a:rPr lang="it-IT"/>
              <a:pPr>
                <a:defRPr/>
              </a:pPr>
              <a:t>‹N›</a:t>
            </a:fld>
            <a:endParaRPr lang="it-IT"/>
          </a:p>
        </p:txBody>
      </p:sp>
    </p:spTree>
    <p:extLst>
      <p:ext uri="{BB962C8B-B14F-4D97-AF65-F5344CB8AC3E}">
        <p14:creationId xmlns:p14="http://schemas.microsoft.com/office/powerpoint/2010/main" val="373477204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Only" preserve="1">
  <p:cSld name="Contenuto">
    <p:spTree>
      <p:nvGrpSpPr>
        <p:cNvPr id="1" name=""/>
        <p:cNvGrpSpPr/>
        <p:nvPr/>
      </p:nvGrpSpPr>
      <p:grpSpPr>
        <a:xfrm>
          <a:off x="0" y="0"/>
          <a:ext cx="0" cy="0"/>
          <a:chOff x="0" y="0"/>
          <a:chExt cx="0" cy="0"/>
        </a:xfrm>
      </p:grpSpPr>
      <p:sp>
        <p:nvSpPr>
          <p:cNvPr id="2" name="Segnaposto contenuto 1"/>
          <p:cNvSpPr>
            <a:spLocks noGrp="1"/>
          </p:cNvSpPr>
          <p:nvPr>
            <p:ph/>
          </p:nvPr>
        </p:nvSpPr>
        <p:spPr>
          <a:xfrm>
            <a:off x="685800" y="609600"/>
            <a:ext cx="7772400" cy="5486400"/>
          </a:xfrm>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endParaRPr lang="en-US"/>
          </a:p>
        </p:txBody>
      </p:sp>
      <p:sp>
        <p:nvSpPr>
          <p:cNvPr id="3" name="Rectangle 4">
            <a:extLst>
              <a:ext uri="{FF2B5EF4-FFF2-40B4-BE49-F238E27FC236}">
                <a16:creationId xmlns:a16="http://schemas.microsoft.com/office/drawing/2014/main" id="{A07AAF97-7A22-4F8B-8999-FC372C7563E3}"/>
              </a:ext>
            </a:extLst>
          </p:cNvPr>
          <p:cNvSpPr>
            <a:spLocks noGrp="1" noChangeArrowheads="1"/>
          </p:cNvSpPr>
          <p:nvPr>
            <p:ph type="dt" sz="half" idx="10"/>
          </p:nvPr>
        </p:nvSpPr>
        <p:spPr>
          <a:ln/>
        </p:spPr>
        <p:txBody>
          <a:bodyPr/>
          <a:lstStyle>
            <a:lvl1pPr>
              <a:defRPr/>
            </a:lvl1pPr>
          </a:lstStyle>
          <a:p>
            <a:pPr>
              <a:defRPr/>
            </a:pPr>
            <a:endParaRPr lang="it-IT"/>
          </a:p>
        </p:txBody>
      </p:sp>
      <p:sp>
        <p:nvSpPr>
          <p:cNvPr id="4" name="Rectangle 5">
            <a:extLst>
              <a:ext uri="{FF2B5EF4-FFF2-40B4-BE49-F238E27FC236}">
                <a16:creationId xmlns:a16="http://schemas.microsoft.com/office/drawing/2014/main" id="{2AD5D0F0-B8D2-4AC6-9CCB-12D23347BB9B}"/>
              </a:ext>
            </a:extLst>
          </p:cNvPr>
          <p:cNvSpPr>
            <a:spLocks noGrp="1" noChangeArrowheads="1"/>
          </p:cNvSpPr>
          <p:nvPr>
            <p:ph type="ftr" sz="quarter" idx="11"/>
          </p:nvPr>
        </p:nvSpPr>
        <p:spPr>
          <a:ln/>
        </p:spPr>
        <p:txBody>
          <a:bodyPr/>
          <a:lstStyle>
            <a:lvl1pPr>
              <a:defRPr/>
            </a:lvl1pPr>
          </a:lstStyle>
          <a:p>
            <a:pPr>
              <a:defRPr/>
            </a:pPr>
            <a:endParaRPr lang="it-IT"/>
          </a:p>
        </p:txBody>
      </p:sp>
      <p:sp>
        <p:nvSpPr>
          <p:cNvPr id="5" name="Rectangle 6">
            <a:extLst>
              <a:ext uri="{FF2B5EF4-FFF2-40B4-BE49-F238E27FC236}">
                <a16:creationId xmlns:a16="http://schemas.microsoft.com/office/drawing/2014/main" id="{C1B0F8CD-F779-492B-8AC8-9D3C61D03A9C}"/>
              </a:ext>
            </a:extLst>
          </p:cNvPr>
          <p:cNvSpPr>
            <a:spLocks noGrp="1" noChangeArrowheads="1"/>
          </p:cNvSpPr>
          <p:nvPr>
            <p:ph type="sldNum" sz="quarter" idx="12"/>
          </p:nvPr>
        </p:nvSpPr>
        <p:spPr>
          <a:ln/>
        </p:spPr>
        <p:txBody>
          <a:bodyPr/>
          <a:lstStyle>
            <a:lvl1pPr>
              <a:defRPr/>
            </a:lvl1pPr>
          </a:lstStyle>
          <a:p>
            <a:pPr>
              <a:defRPr/>
            </a:pPr>
            <a:fld id="{D5E85DDC-0500-4ABA-BEAB-B8D3B04F640E}" type="slidenum">
              <a:rPr lang="it-IT"/>
              <a:pPr>
                <a:defRPr/>
              </a:pPr>
              <a:t>‹N›</a:t>
            </a:fld>
            <a:endParaRPr lang="it-IT"/>
          </a:p>
        </p:txBody>
      </p:sp>
    </p:spTree>
    <p:extLst>
      <p:ext uri="{BB962C8B-B14F-4D97-AF65-F5344CB8AC3E}">
        <p14:creationId xmlns:p14="http://schemas.microsoft.com/office/powerpoint/2010/main" val="222310035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xAndClipArt" preserve="1">
  <p:cSld name="Titolo, testo e ClipArt">
    <p:spTree>
      <p:nvGrpSpPr>
        <p:cNvPr id="1" name=""/>
        <p:cNvGrpSpPr/>
        <p:nvPr/>
      </p:nvGrpSpPr>
      <p:grpSpPr>
        <a:xfrm>
          <a:off x="0" y="0"/>
          <a:ext cx="0" cy="0"/>
          <a:chOff x="0" y="0"/>
          <a:chExt cx="0" cy="0"/>
        </a:xfrm>
      </p:grpSpPr>
      <p:sp>
        <p:nvSpPr>
          <p:cNvPr id="2" name="Titolo 1"/>
          <p:cNvSpPr>
            <a:spLocks noGrp="1"/>
          </p:cNvSpPr>
          <p:nvPr>
            <p:ph type="title"/>
          </p:nvPr>
        </p:nvSpPr>
        <p:spPr>
          <a:xfrm>
            <a:off x="685800" y="609600"/>
            <a:ext cx="7772400" cy="1143000"/>
          </a:xfrm>
        </p:spPr>
        <p:txBody>
          <a:bodyPr/>
          <a:lstStyle/>
          <a:p>
            <a:r>
              <a:rPr lang="it-IT"/>
              <a:t>Fare clic per modificare lo stile del titolo</a:t>
            </a:r>
            <a:endParaRPr lang="en-US"/>
          </a:p>
        </p:txBody>
      </p:sp>
      <p:sp>
        <p:nvSpPr>
          <p:cNvPr id="3" name="Segnaposto testo 2"/>
          <p:cNvSpPr>
            <a:spLocks noGrp="1"/>
          </p:cNvSpPr>
          <p:nvPr>
            <p:ph type="body" sz="half" idx="1"/>
          </p:nvPr>
        </p:nvSpPr>
        <p:spPr>
          <a:xfrm>
            <a:off x="685800" y="1981200"/>
            <a:ext cx="3810000" cy="4114800"/>
          </a:xfrm>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endParaRPr lang="en-US"/>
          </a:p>
        </p:txBody>
      </p:sp>
      <p:sp>
        <p:nvSpPr>
          <p:cNvPr id="4" name="Segnaposto ClipArt 3"/>
          <p:cNvSpPr>
            <a:spLocks noGrp="1"/>
          </p:cNvSpPr>
          <p:nvPr>
            <p:ph type="clipArt" sz="half" idx="2"/>
          </p:nvPr>
        </p:nvSpPr>
        <p:spPr>
          <a:xfrm>
            <a:off x="4648200" y="1981200"/>
            <a:ext cx="3810000" cy="4114800"/>
          </a:xfrm>
        </p:spPr>
        <p:txBody>
          <a:bodyPr/>
          <a:lstStyle/>
          <a:p>
            <a:pPr lvl="0"/>
            <a:endParaRPr lang="en-US" noProof="0"/>
          </a:p>
        </p:txBody>
      </p:sp>
      <p:sp>
        <p:nvSpPr>
          <p:cNvPr id="5" name="Rectangle 4">
            <a:extLst>
              <a:ext uri="{FF2B5EF4-FFF2-40B4-BE49-F238E27FC236}">
                <a16:creationId xmlns:a16="http://schemas.microsoft.com/office/drawing/2014/main" id="{E6CFED0F-E7FB-4BCE-B931-8301CC7D488C}"/>
              </a:ext>
            </a:extLst>
          </p:cNvPr>
          <p:cNvSpPr>
            <a:spLocks noGrp="1" noChangeArrowheads="1"/>
          </p:cNvSpPr>
          <p:nvPr>
            <p:ph type="dt" sz="half" idx="10"/>
          </p:nvPr>
        </p:nvSpPr>
        <p:spPr>
          <a:ln/>
        </p:spPr>
        <p:txBody>
          <a:bodyPr/>
          <a:lstStyle>
            <a:lvl1pPr>
              <a:defRPr/>
            </a:lvl1pPr>
          </a:lstStyle>
          <a:p>
            <a:pPr>
              <a:defRPr/>
            </a:pPr>
            <a:endParaRPr lang="it-IT"/>
          </a:p>
        </p:txBody>
      </p:sp>
      <p:sp>
        <p:nvSpPr>
          <p:cNvPr id="6" name="Rectangle 5">
            <a:extLst>
              <a:ext uri="{FF2B5EF4-FFF2-40B4-BE49-F238E27FC236}">
                <a16:creationId xmlns:a16="http://schemas.microsoft.com/office/drawing/2014/main" id="{8A85324A-A835-4A03-A1BA-658F0024C396}"/>
              </a:ext>
            </a:extLst>
          </p:cNvPr>
          <p:cNvSpPr>
            <a:spLocks noGrp="1" noChangeArrowheads="1"/>
          </p:cNvSpPr>
          <p:nvPr>
            <p:ph type="ftr" sz="quarter" idx="11"/>
          </p:nvPr>
        </p:nvSpPr>
        <p:spPr>
          <a:ln/>
        </p:spPr>
        <p:txBody>
          <a:bodyPr/>
          <a:lstStyle>
            <a:lvl1pPr>
              <a:defRPr/>
            </a:lvl1pPr>
          </a:lstStyle>
          <a:p>
            <a:pPr>
              <a:defRPr/>
            </a:pPr>
            <a:endParaRPr lang="it-IT"/>
          </a:p>
        </p:txBody>
      </p:sp>
      <p:sp>
        <p:nvSpPr>
          <p:cNvPr id="7" name="Rectangle 6">
            <a:extLst>
              <a:ext uri="{FF2B5EF4-FFF2-40B4-BE49-F238E27FC236}">
                <a16:creationId xmlns:a16="http://schemas.microsoft.com/office/drawing/2014/main" id="{5D0FE09C-D58C-451E-AB14-60EC41F4C7A4}"/>
              </a:ext>
            </a:extLst>
          </p:cNvPr>
          <p:cNvSpPr>
            <a:spLocks noGrp="1" noChangeArrowheads="1"/>
          </p:cNvSpPr>
          <p:nvPr>
            <p:ph type="sldNum" sz="quarter" idx="12"/>
          </p:nvPr>
        </p:nvSpPr>
        <p:spPr>
          <a:ln/>
        </p:spPr>
        <p:txBody>
          <a:bodyPr/>
          <a:lstStyle>
            <a:lvl1pPr>
              <a:defRPr/>
            </a:lvl1pPr>
          </a:lstStyle>
          <a:p>
            <a:pPr>
              <a:defRPr/>
            </a:pPr>
            <a:fld id="{3E55EE07-0DC0-4D2C-98F4-1B4F05E5DFEE}" type="slidenum">
              <a:rPr lang="it-IT"/>
              <a:pPr>
                <a:defRPr/>
              </a:pPr>
              <a:t>‹N›</a:t>
            </a:fld>
            <a:endParaRPr lang="it-IT"/>
          </a:p>
        </p:txBody>
      </p:sp>
    </p:spTree>
    <p:extLst>
      <p:ext uri="{BB962C8B-B14F-4D97-AF65-F5344CB8AC3E}">
        <p14:creationId xmlns:p14="http://schemas.microsoft.com/office/powerpoint/2010/main" val="348066367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it-IT"/>
              <a:t>Fare clic per modificare lo stile del titolo dello schema</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it-IT"/>
              <a:t>Fare clic per modificare lo stile del sottotitolo dello schema</a:t>
            </a:r>
            <a:endParaRPr lang="en-US" dirty="0"/>
          </a:p>
        </p:txBody>
      </p:sp>
      <p:sp>
        <p:nvSpPr>
          <p:cNvPr id="4" name="Date Placeholder 3">
            <a:extLst>
              <a:ext uri="{FF2B5EF4-FFF2-40B4-BE49-F238E27FC236}">
                <a16:creationId xmlns:a16="http://schemas.microsoft.com/office/drawing/2014/main" id="{E1C863BB-F71B-4739-ADB2-B55C9D820155}"/>
              </a:ext>
            </a:extLst>
          </p:cNvPr>
          <p:cNvSpPr>
            <a:spLocks noGrp="1"/>
          </p:cNvSpPr>
          <p:nvPr>
            <p:ph type="dt" sz="half" idx="10"/>
          </p:nvPr>
        </p:nvSpPr>
        <p:spPr/>
        <p:txBody>
          <a:bodyPr/>
          <a:lstStyle>
            <a:lvl1pPr>
              <a:defRPr/>
            </a:lvl1pPr>
          </a:lstStyle>
          <a:p>
            <a:pPr>
              <a:defRPr/>
            </a:pPr>
            <a:fld id="{93D96252-0EAE-4237-B815-7C4470CB57E5}" type="datetimeFigureOut">
              <a:rPr lang="en-US"/>
              <a:pPr>
                <a:defRPr/>
              </a:pPr>
              <a:t>9/28/2023</a:t>
            </a:fld>
            <a:endParaRPr lang="en-US"/>
          </a:p>
        </p:txBody>
      </p:sp>
      <p:sp>
        <p:nvSpPr>
          <p:cNvPr id="5" name="Footer Placeholder 4">
            <a:extLst>
              <a:ext uri="{FF2B5EF4-FFF2-40B4-BE49-F238E27FC236}">
                <a16:creationId xmlns:a16="http://schemas.microsoft.com/office/drawing/2014/main" id="{EC4F5379-98A0-47F8-BA3D-449B52088926}"/>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C7929D30-98EF-4C07-913A-F315F021A806}"/>
              </a:ext>
            </a:extLst>
          </p:cNvPr>
          <p:cNvSpPr>
            <a:spLocks noGrp="1"/>
          </p:cNvSpPr>
          <p:nvPr>
            <p:ph type="sldNum" sz="quarter" idx="12"/>
          </p:nvPr>
        </p:nvSpPr>
        <p:spPr/>
        <p:txBody>
          <a:bodyPr/>
          <a:lstStyle>
            <a:lvl1pPr>
              <a:defRPr/>
            </a:lvl1pPr>
          </a:lstStyle>
          <a:p>
            <a:pPr>
              <a:defRPr/>
            </a:pPr>
            <a:fld id="{F029682B-880A-4FBA-A5BE-25B887A02544}" type="slidenum">
              <a:rPr lang="en-US"/>
              <a:pPr>
                <a:defRPr/>
              </a:pPr>
              <a:t>‹N›</a:t>
            </a:fld>
            <a:endParaRPr lang="en-US"/>
          </a:p>
        </p:txBody>
      </p:sp>
    </p:spTree>
    <p:extLst>
      <p:ext uri="{BB962C8B-B14F-4D97-AF65-F5344CB8AC3E}">
        <p14:creationId xmlns:p14="http://schemas.microsoft.com/office/powerpoint/2010/main" val="359652516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 dello schema</a:t>
            </a:r>
            <a:endParaRPr lang="en-US" dirty="0"/>
          </a:p>
        </p:txBody>
      </p:sp>
      <p:sp>
        <p:nvSpPr>
          <p:cNvPr id="3" name="Content Placeholder 2"/>
          <p:cNvSpPr>
            <a:spLocks noGrp="1"/>
          </p:cNvSpPr>
          <p:nvPr>
            <p:ph idx="1"/>
          </p:nvPr>
        </p:nvSpPr>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a:extLst>
              <a:ext uri="{FF2B5EF4-FFF2-40B4-BE49-F238E27FC236}">
                <a16:creationId xmlns:a16="http://schemas.microsoft.com/office/drawing/2014/main" id="{0744B540-5F12-47C5-9A42-4AC0DC8AD32B}"/>
              </a:ext>
            </a:extLst>
          </p:cNvPr>
          <p:cNvSpPr>
            <a:spLocks noGrp="1"/>
          </p:cNvSpPr>
          <p:nvPr>
            <p:ph type="dt" sz="half" idx="10"/>
          </p:nvPr>
        </p:nvSpPr>
        <p:spPr/>
        <p:txBody>
          <a:bodyPr/>
          <a:lstStyle>
            <a:lvl1pPr>
              <a:defRPr/>
            </a:lvl1pPr>
          </a:lstStyle>
          <a:p>
            <a:pPr>
              <a:defRPr/>
            </a:pPr>
            <a:fld id="{FF28B958-07E8-47FE-BE39-316358823169}" type="datetimeFigureOut">
              <a:rPr lang="en-US"/>
              <a:pPr>
                <a:defRPr/>
              </a:pPr>
              <a:t>9/28/2023</a:t>
            </a:fld>
            <a:endParaRPr lang="en-US"/>
          </a:p>
        </p:txBody>
      </p:sp>
      <p:sp>
        <p:nvSpPr>
          <p:cNvPr id="5" name="Footer Placeholder 4">
            <a:extLst>
              <a:ext uri="{FF2B5EF4-FFF2-40B4-BE49-F238E27FC236}">
                <a16:creationId xmlns:a16="http://schemas.microsoft.com/office/drawing/2014/main" id="{DF6499A3-BA6D-46C9-9EB4-F3E5C1C05196}"/>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24A2AD71-97F0-4162-B996-FD583A7D0F57}"/>
              </a:ext>
            </a:extLst>
          </p:cNvPr>
          <p:cNvSpPr>
            <a:spLocks noGrp="1"/>
          </p:cNvSpPr>
          <p:nvPr>
            <p:ph type="sldNum" sz="quarter" idx="12"/>
          </p:nvPr>
        </p:nvSpPr>
        <p:spPr/>
        <p:txBody>
          <a:bodyPr/>
          <a:lstStyle>
            <a:lvl1pPr>
              <a:defRPr/>
            </a:lvl1pPr>
          </a:lstStyle>
          <a:p>
            <a:pPr>
              <a:defRPr/>
            </a:pPr>
            <a:fld id="{F17A0773-0938-4933-B19A-34C0CF06D1A4}" type="slidenum">
              <a:rPr lang="en-US"/>
              <a:pPr>
                <a:defRPr/>
              </a:pPr>
              <a:t>‹N›</a:t>
            </a:fld>
            <a:endParaRPr lang="en-US"/>
          </a:p>
        </p:txBody>
      </p:sp>
    </p:spTree>
    <p:extLst>
      <p:ext uri="{BB962C8B-B14F-4D97-AF65-F5344CB8AC3E}">
        <p14:creationId xmlns:p14="http://schemas.microsoft.com/office/powerpoint/2010/main" val="21039697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it-IT"/>
              <a:t>Fare clic per modificare lo stile del titolo dello schema</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it-IT"/>
              <a:t>Fare clic per modificare gli stili del testo dello schema</a:t>
            </a:r>
          </a:p>
        </p:txBody>
      </p:sp>
      <p:sp>
        <p:nvSpPr>
          <p:cNvPr id="4" name="Date Placeholder 3">
            <a:extLst>
              <a:ext uri="{FF2B5EF4-FFF2-40B4-BE49-F238E27FC236}">
                <a16:creationId xmlns:a16="http://schemas.microsoft.com/office/drawing/2014/main" id="{8E178B22-CBCF-49EB-A724-9949F6C09803}"/>
              </a:ext>
            </a:extLst>
          </p:cNvPr>
          <p:cNvSpPr>
            <a:spLocks noGrp="1"/>
          </p:cNvSpPr>
          <p:nvPr>
            <p:ph type="dt" sz="half" idx="10"/>
          </p:nvPr>
        </p:nvSpPr>
        <p:spPr/>
        <p:txBody>
          <a:bodyPr/>
          <a:lstStyle>
            <a:lvl1pPr>
              <a:defRPr/>
            </a:lvl1pPr>
          </a:lstStyle>
          <a:p>
            <a:pPr>
              <a:defRPr/>
            </a:pPr>
            <a:fld id="{93BD84D3-F2FD-420C-892C-AEC45560E02F}" type="datetimeFigureOut">
              <a:rPr lang="en-US"/>
              <a:pPr>
                <a:defRPr/>
              </a:pPr>
              <a:t>9/28/2023</a:t>
            </a:fld>
            <a:endParaRPr lang="en-US"/>
          </a:p>
        </p:txBody>
      </p:sp>
      <p:sp>
        <p:nvSpPr>
          <p:cNvPr id="5" name="Footer Placeholder 4">
            <a:extLst>
              <a:ext uri="{FF2B5EF4-FFF2-40B4-BE49-F238E27FC236}">
                <a16:creationId xmlns:a16="http://schemas.microsoft.com/office/drawing/2014/main" id="{6EC1081A-67F3-4A07-AB7F-85316650506D}"/>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0400EAF5-570E-4966-8001-00DB5E84D8CD}"/>
              </a:ext>
            </a:extLst>
          </p:cNvPr>
          <p:cNvSpPr>
            <a:spLocks noGrp="1"/>
          </p:cNvSpPr>
          <p:nvPr>
            <p:ph type="sldNum" sz="quarter" idx="12"/>
          </p:nvPr>
        </p:nvSpPr>
        <p:spPr/>
        <p:txBody>
          <a:bodyPr/>
          <a:lstStyle>
            <a:lvl1pPr>
              <a:defRPr/>
            </a:lvl1pPr>
          </a:lstStyle>
          <a:p>
            <a:pPr>
              <a:defRPr/>
            </a:pPr>
            <a:fld id="{0A612DD9-8E73-4563-9F5E-45E1948884B7}" type="slidenum">
              <a:rPr lang="en-US"/>
              <a:pPr>
                <a:defRPr/>
              </a:pPr>
              <a:t>‹N›</a:t>
            </a:fld>
            <a:endParaRPr lang="en-US"/>
          </a:p>
        </p:txBody>
      </p:sp>
    </p:spTree>
    <p:extLst>
      <p:ext uri="{BB962C8B-B14F-4D97-AF65-F5344CB8AC3E}">
        <p14:creationId xmlns:p14="http://schemas.microsoft.com/office/powerpoint/2010/main" val="323227602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 dello schema</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5" name="Date Placeholder 3">
            <a:extLst>
              <a:ext uri="{FF2B5EF4-FFF2-40B4-BE49-F238E27FC236}">
                <a16:creationId xmlns:a16="http://schemas.microsoft.com/office/drawing/2014/main" id="{8DA8BC68-B8A5-4D2E-A070-4393200A6EF3}"/>
              </a:ext>
            </a:extLst>
          </p:cNvPr>
          <p:cNvSpPr>
            <a:spLocks noGrp="1"/>
          </p:cNvSpPr>
          <p:nvPr>
            <p:ph type="dt" sz="half" idx="10"/>
          </p:nvPr>
        </p:nvSpPr>
        <p:spPr/>
        <p:txBody>
          <a:bodyPr/>
          <a:lstStyle>
            <a:lvl1pPr>
              <a:defRPr/>
            </a:lvl1pPr>
          </a:lstStyle>
          <a:p>
            <a:pPr>
              <a:defRPr/>
            </a:pPr>
            <a:fld id="{94CA9900-6D45-463A-87C3-DE83FF07A13D}" type="datetimeFigureOut">
              <a:rPr lang="en-US"/>
              <a:pPr>
                <a:defRPr/>
              </a:pPr>
              <a:t>9/28/2023</a:t>
            </a:fld>
            <a:endParaRPr lang="en-US"/>
          </a:p>
        </p:txBody>
      </p:sp>
      <p:sp>
        <p:nvSpPr>
          <p:cNvPr id="6" name="Footer Placeholder 4">
            <a:extLst>
              <a:ext uri="{FF2B5EF4-FFF2-40B4-BE49-F238E27FC236}">
                <a16:creationId xmlns:a16="http://schemas.microsoft.com/office/drawing/2014/main" id="{1FCE2020-9597-43F1-B904-3E28E557ACF2}"/>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C04D734E-D79F-4A32-8AD7-EFF0C6CBD1D7}"/>
              </a:ext>
            </a:extLst>
          </p:cNvPr>
          <p:cNvSpPr>
            <a:spLocks noGrp="1"/>
          </p:cNvSpPr>
          <p:nvPr>
            <p:ph type="sldNum" sz="quarter" idx="12"/>
          </p:nvPr>
        </p:nvSpPr>
        <p:spPr/>
        <p:txBody>
          <a:bodyPr/>
          <a:lstStyle>
            <a:lvl1pPr>
              <a:defRPr/>
            </a:lvl1pPr>
          </a:lstStyle>
          <a:p>
            <a:pPr>
              <a:defRPr/>
            </a:pPr>
            <a:fld id="{67838546-1C57-417D-8478-AB2EB60F38DE}" type="slidenum">
              <a:rPr lang="en-US"/>
              <a:pPr>
                <a:defRPr/>
              </a:pPr>
              <a:t>‹N›</a:t>
            </a:fld>
            <a:endParaRPr lang="en-US"/>
          </a:p>
        </p:txBody>
      </p:sp>
    </p:spTree>
    <p:extLst>
      <p:ext uri="{BB962C8B-B14F-4D97-AF65-F5344CB8AC3E}">
        <p14:creationId xmlns:p14="http://schemas.microsoft.com/office/powerpoint/2010/main" val="327274360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it-IT"/>
              <a:t>Fare clic per modificare lo stile del titolo dello schema</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4" name="Content Placeholder 3"/>
          <p:cNvSpPr>
            <a:spLocks noGrp="1"/>
          </p:cNvSpPr>
          <p:nvPr>
            <p:ph sz="half" idx="2"/>
          </p:nvPr>
        </p:nvSpPr>
        <p:spPr>
          <a:xfrm>
            <a:off x="629842" y="2505075"/>
            <a:ext cx="3868340" cy="368458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6" name="Content Placeholder 5"/>
          <p:cNvSpPr>
            <a:spLocks noGrp="1"/>
          </p:cNvSpPr>
          <p:nvPr>
            <p:ph sz="quarter" idx="4"/>
          </p:nvPr>
        </p:nvSpPr>
        <p:spPr>
          <a:xfrm>
            <a:off x="4629150" y="2505075"/>
            <a:ext cx="3887391" cy="368458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7" name="Date Placeholder 3">
            <a:extLst>
              <a:ext uri="{FF2B5EF4-FFF2-40B4-BE49-F238E27FC236}">
                <a16:creationId xmlns:a16="http://schemas.microsoft.com/office/drawing/2014/main" id="{229530CA-671B-430B-89E5-CA148C070C63}"/>
              </a:ext>
            </a:extLst>
          </p:cNvPr>
          <p:cNvSpPr>
            <a:spLocks noGrp="1"/>
          </p:cNvSpPr>
          <p:nvPr>
            <p:ph type="dt" sz="half" idx="10"/>
          </p:nvPr>
        </p:nvSpPr>
        <p:spPr/>
        <p:txBody>
          <a:bodyPr/>
          <a:lstStyle>
            <a:lvl1pPr>
              <a:defRPr/>
            </a:lvl1pPr>
          </a:lstStyle>
          <a:p>
            <a:pPr>
              <a:defRPr/>
            </a:pPr>
            <a:fld id="{BD608CCA-D7F7-41BE-9161-63C5C2360AAA}" type="datetimeFigureOut">
              <a:rPr lang="en-US"/>
              <a:pPr>
                <a:defRPr/>
              </a:pPr>
              <a:t>9/28/2023</a:t>
            </a:fld>
            <a:endParaRPr lang="en-US"/>
          </a:p>
        </p:txBody>
      </p:sp>
      <p:sp>
        <p:nvSpPr>
          <p:cNvPr id="8" name="Footer Placeholder 4">
            <a:extLst>
              <a:ext uri="{FF2B5EF4-FFF2-40B4-BE49-F238E27FC236}">
                <a16:creationId xmlns:a16="http://schemas.microsoft.com/office/drawing/2014/main" id="{4379516E-FE6C-4A5E-BC02-25FA4791F280}"/>
              </a:ext>
            </a:extLst>
          </p:cNvPr>
          <p:cNvSpPr>
            <a:spLocks noGrp="1"/>
          </p:cNvSpPr>
          <p:nvPr>
            <p:ph type="ftr" sz="quarter" idx="11"/>
          </p:nvPr>
        </p:nvSpPr>
        <p:spPr/>
        <p:txBody>
          <a:bodyPr/>
          <a:lstStyle>
            <a:lvl1pPr>
              <a:defRPr/>
            </a:lvl1pPr>
          </a:lstStyle>
          <a:p>
            <a:pPr>
              <a:defRPr/>
            </a:pPr>
            <a:endParaRPr lang="en-US"/>
          </a:p>
        </p:txBody>
      </p:sp>
      <p:sp>
        <p:nvSpPr>
          <p:cNvPr id="9" name="Slide Number Placeholder 5">
            <a:extLst>
              <a:ext uri="{FF2B5EF4-FFF2-40B4-BE49-F238E27FC236}">
                <a16:creationId xmlns:a16="http://schemas.microsoft.com/office/drawing/2014/main" id="{2CCE95F8-B79C-49C3-A9F9-3D3649372F10}"/>
              </a:ext>
            </a:extLst>
          </p:cNvPr>
          <p:cNvSpPr>
            <a:spLocks noGrp="1"/>
          </p:cNvSpPr>
          <p:nvPr>
            <p:ph type="sldNum" sz="quarter" idx="12"/>
          </p:nvPr>
        </p:nvSpPr>
        <p:spPr/>
        <p:txBody>
          <a:bodyPr/>
          <a:lstStyle>
            <a:lvl1pPr>
              <a:defRPr/>
            </a:lvl1pPr>
          </a:lstStyle>
          <a:p>
            <a:pPr>
              <a:defRPr/>
            </a:pPr>
            <a:fld id="{6DEE2374-8852-4409-881B-A3CC20E6881A}" type="slidenum">
              <a:rPr lang="en-US"/>
              <a:pPr>
                <a:defRPr/>
              </a:pPr>
              <a:t>‹N›</a:t>
            </a:fld>
            <a:endParaRPr lang="en-US"/>
          </a:p>
        </p:txBody>
      </p:sp>
    </p:spTree>
    <p:extLst>
      <p:ext uri="{BB962C8B-B14F-4D97-AF65-F5344CB8AC3E}">
        <p14:creationId xmlns:p14="http://schemas.microsoft.com/office/powerpoint/2010/main" val="34292045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0"/>
            <a:ext cx="7772400" cy="1362075"/>
          </a:xfrm>
        </p:spPr>
        <p:txBody>
          <a:bodyPr anchor="t"/>
          <a:lstStyle>
            <a:lvl1pPr algn="l">
              <a:defRPr sz="4000" b="1" cap="all"/>
            </a:lvl1pPr>
          </a:lstStyle>
          <a:p>
            <a:r>
              <a:rPr lang="it-IT"/>
              <a:t>Fare clic per modificare lo stile del titolo</a:t>
            </a:r>
          </a:p>
        </p:txBody>
      </p:sp>
      <p:sp>
        <p:nvSpPr>
          <p:cNvPr id="3" name="Segnaposto testo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it-IT"/>
              <a:t>Fare clic per modificare stili del testo dello schema</a:t>
            </a:r>
          </a:p>
        </p:txBody>
      </p:sp>
      <p:sp>
        <p:nvSpPr>
          <p:cNvPr id="4" name="Rectangle 4">
            <a:extLst>
              <a:ext uri="{FF2B5EF4-FFF2-40B4-BE49-F238E27FC236}">
                <a16:creationId xmlns:a16="http://schemas.microsoft.com/office/drawing/2014/main" id="{90D9077B-B526-478B-B975-C100AF8F6274}"/>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0176EA24-F014-4D9E-8E96-882162535EAA}"/>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97EC9E45-07C4-4243-AF93-E7018578482A}"/>
              </a:ext>
            </a:extLst>
          </p:cNvPr>
          <p:cNvSpPr>
            <a:spLocks noGrp="1" noChangeArrowheads="1"/>
          </p:cNvSpPr>
          <p:nvPr>
            <p:ph type="sldNum" sz="quarter" idx="12"/>
          </p:nvPr>
        </p:nvSpPr>
        <p:spPr>
          <a:ln/>
        </p:spPr>
        <p:txBody>
          <a:bodyPr/>
          <a:lstStyle>
            <a:lvl1pPr>
              <a:defRPr/>
            </a:lvl1pPr>
          </a:lstStyle>
          <a:p>
            <a:pPr>
              <a:defRPr/>
            </a:pPr>
            <a:fld id="{84B264E1-FA69-4DC1-84CE-B24DCC394CC9}" type="slidenum">
              <a:rPr lang="en-US" altLang="it-IT"/>
              <a:pPr>
                <a:defRPr/>
              </a:pPr>
              <a:t>‹N›</a:t>
            </a:fld>
            <a:endParaRPr lang="en-US" altLang="it-IT"/>
          </a:p>
        </p:txBody>
      </p:sp>
    </p:spTree>
    <p:extLst>
      <p:ext uri="{BB962C8B-B14F-4D97-AF65-F5344CB8AC3E}">
        <p14:creationId xmlns:p14="http://schemas.microsoft.com/office/powerpoint/2010/main" val="244812136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 dello schema</a:t>
            </a:r>
            <a:endParaRPr lang="en-US" dirty="0"/>
          </a:p>
        </p:txBody>
      </p:sp>
      <p:sp>
        <p:nvSpPr>
          <p:cNvPr id="3" name="Date Placeholder 3">
            <a:extLst>
              <a:ext uri="{FF2B5EF4-FFF2-40B4-BE49-F238E27FC236}">
                <a16:creationId xmlns:a16="http://schemas.microsoft.com/office/drawing/2014/main" id="{F948CF0F-6A45-47C3-A019-2A3D0C783B2F}"/>
              </a:ext>
            </a:extLst>
          </p:cNvPr>
          <p:cNvSpPr>
            <a:spLocks noGrp="1"/>
          </p:cNvSpPr>
          <p:nvPr>
            <p:ph type="dt" sz="half" idx="10"/>
          </p:nvPr>
        </p:nvSpPr>
        <p:spPr/>
        <p:txBody>
          <a:bodyPr/>
          <a:lstStyle>
            <a:lvl1pPr>
              <a:defRPr/>
            </a:lvl1pPr>
          </a:lstStyle>
          <a:p>
            <a:pPr>
              <a:defRPr/>
            </a:pPr>
            <a:fld id="{1216BA67-FED0-41AB-84DC-33C8CBF9A156}" type="datetimeFigureOut">
              <a:rPr lang="en-US"/>
              <a:pPr>
                <a:defRPr/>
              </a:pPr>
              <a:t>9/28/2023</a:t>
            </a:fld>
            <a:endParaRPr lang="en-US"/>
          </a:p>
        </p:txBody>
      </p:sp>
      <p:sp>
        <p:nvSpPr>
          <p:cNvPr id="4" name="Footer Placeholder 4">
            <a:extLst>
              <a:ext uri="{FF2B5EF4-FFF2-40B4-BE49-F238E27FC236}">
                <a16:creationId xmlns:a16="http://schemas.microsoft.com/office/drawing/2014/main" id="{D07F3C77-2A33-43E3-A343-98C6837FED9B}"/>
              </a:ext>
            </a:extLst>
          </p:cNvPr>
          <p:cNvSpPr>
            <a:spLocks noGrp="1"/>
          </p:cNvSpPr>
          <p:nvPr>
            <p:ph type="ftr" sz="quarter" idx="11"/>
          </p:nvPr>
        </p:nvSpPr>
        <p:spPr/>
        <p:txBody>
          <a:bodyPr/>
          <a:lstStyle>
            <a:lvl1pPr>
              <a:defRPr/>
            </a:lvl1pPr>
          </a:lstStyle>
          <a:p>
            <a:pPr>
              <a:defRPr/>
            </a:pPr>
            <a:endParaRPr lang="en-US"/>
          </a:p>
        </p:txBody>
      </p:sp>
      <p:sp>
        <p:nvSpPr>
          <p:cNvPr id="5" name="Slide Number Placeholder 5">
            <a:extLst>
              <a:ext uri="{FF2B5EF4-FFF2-40B4-BE49-F238E27FC236}">
                <a16:creationId xmlns:a16="http://schemas.microsoft.com/office/drawing/2014/main" id="{BBEBE74B-4064-4DF4-B0D1-C26F4EDA6D20}"/>
              </a:ext>
            </a:extLst>
          </p:cNvPr>
          <p:cNvSpPr>
            <a:spLocks noGrp="1"/>
          </p:cNvSpPr>
          <p:nvPr>
            <p:ph type="sldNum" sz="quarter" idx="12"/>
          </p:nvPr>
        </p:nvSpPr>
        <p:spPr/>
        <p:txBody>
          <a:bodyPr/>
          <a:lstStyle>
            <a:lvl1pPr>
              <a:defRPr/>
            </a:lvl1pPr>
          </a:lstStyle>
          <a:p>
            <a:pPr>
              <a:defRPr/>
            </a:pPr>
            <a:fld id="{832BEBEC-D95C-4E11-899C-DDA5AF5E3641}" type="slidenum">
              <a:rPr lang="en-US"/>
              <a:pPr>
                <a:defRPr/>
              </a:pPr>
              <a:t>‹N›</a:t>
            </a:fld>
            <a:endParaRPr lang="en-US"/>
          </a:p>
        </p:txBody>
      </p:sp>
    </p:spTree>
    <p:extLst>
      <p:ext uri="{BB962C8B-B14F-4D97-AF65-F5344CB8AC3E}">
        <p14:creationId xmlns:p14="http://schemas.microsoft.com/office/powerpoint/2010/main" val="416696771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1DCB4C97-45EE-4E93-A0BC-116AC41E6313}"/>
              </a:ext>
            </a:extLst>
          </p:cNvPr>
          <p:cNvSpPr>
            <a:spLocks noGrp="1"/>
          </p:cNvSpPr>
          <p:nvPr>
            <p:ph type="dt" sz="half" idx="10"/>
          </p:nvPr>
        </p:nvSpPr>
        <p:spPr/>
        <p:txBody>
          <a:bodyPr/>
          <a:lstStyle>
            <a:lvl1pPr>
              <a:defRPr/>
            </a:lvl1pPr>
          </a:lstStyle>
          <a:p>
            <a:pPr>
              <a:defRPr/>
            </a:pPr>
            <a:fld id="{55231EA3-7EF9-463B-BA7C-D7501D7C307A}" type="datetimeFigureOut">
              <a:rPr lang="en-US"/>
              <a:pPr>
                <a:defRPr/>
              </a:pPr>
              <a:t>9/28/2023</a:t>
            </a:fld>
            <a:endParaRPr lang="en-US"/>
          </a:p>
        </p:txBody>
      </p:sp>
      <p:sp>
        <p:nvSpPr>
          <p:cNvPr id="3" name="Footer Placeholder 4">
            <a:extLst>
              <a:ext uri="{FF2B5EF4-FFF2-40B4-BE49-F238E27FC236}">
                <a16:creationId xmlns:a16="http://schemas.microsoft.com/office/drawing/2014/main" id="{9AB25E51-687D-4892-8180-3C99146561B9}"/>
              </a:ext>
            </a:extLst>
          </p:cNvPr>
          <p:cNvSpPr>
            <a:spLocks noGrp="1"/>
          </p:cNvSpPr>
          <p:nvPr>
            <p:ph type="ftr" sz="quarter" idx="11"/>
          </p:nvPr>
        </p:nvSpPr>
        <p:spPr/>
        <p:txBody>
          <a:bodyPr/>
          <a:lstStyle>
            <a:lvl1pPr>
              <a:defRPr/>
            </a:lvl1pPr>
          </a:lstStyle>
          <a:p>
            <a:pPr>
              <a:defRPr/>
            </a:pPr>
            <a:endParaRPr lang="en-US"/>
          </a:p>
        </p:txBody>
      </p:sp>
      <p:sp>
        <p:nvSpPr>
          <p:cNvPr id="4" name="Slide Number Placeholder 5">
            <a:extLst>
              <a:ext uri="{FF2B5EF4-FFF2-40B4-BE49-F238E27FC236}">
                <a16:creationId xmlns:a16="http://schemas.microsoft.com/office/drawing/2014/main" id="{C6876DD8-D962-4A34-A72C-0019CE308000}"/>
              </a:ext>
            </a:extLst>
          </p:cNvPr>
          <p:cNvSpPr>
            <a:spLocks noGrp="1"/>
          </p:cNvSpPr>
          <p:nvPr>
            <p:ph type="sldNum" sz="quarter" idx="12"/>
          </p:nvPr>
        </p:nvSpPr>
        <p:spPr/>
        <p:txBody>
          <a:bodyPr/>
          <a:lstStyle>
            <a:lvl1pPr>
              <a:defRPr/>
            </a:lvl1pPr>
          </a:lstStyle>
          <a:p>
            <a:pPr>
              <a:defRPr/>
            </a:pPr>
            <a:fld id="{A984E834-1AB2-4DA0-BCBA-781C4ADF65F1}" type="slidenum">
              <a:rPr lang="en-US"/>
              <a:pPr>
                <a:defRPr/>
              </a:pPr>
              <a:t>‹N›</a:t>
            </a:fld>
            <a:endParaRPr lang="en-US"/>
          </a:p>
        </p:txBody>
      </p:sp>
    </p:spTree>
    <p:extLst>
      <p:ext uri="{BB962C8B-B14F-4D97-AF65-F5344CB8AC3E}">
        <p14:creationId xmlns:p14="http://schemas.microsoft.com/office/powerpoint/2010/main" val="44120260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it-IT"/>
              <a:t>Fare clic per modificare lo stile del titolo dello schema</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5" name="Date Placeholder 3">
            <a:extLst>
              <a:ext uri="{FF2B5EF4-FFF2-40B4-BE49-F238E27FC236}">
                <a16:creationId xmlns:a16="http://schemas.microsoft.com/office/drawing/2014/main" id="{9A988BC4-00E4-4E0C-A013-C63AA87C3E84}"/>
              </a:ext>
            </a:extLst>
          </p:cNvPr>
          <p:cNvSpPr>
            <a:spLocks noGrp="1"/>
          </p:cNvSpPr>
          <p:nvPr>
            <p:ph type="dt" sz="half" idx="10"/>
          </p:nvPr>
        </p:nvSpPr>
        <p:spPr/>
        <p:txBody>
          <a:bodyPr/>
          <a:lstStyle>
            <a:lvl1pPr>
              <a:defRPr/>
            </a:lvl1pPr>
          </a:lstStyle>
          <a:p>
            <a:pPr>
              <a:defRPr/>
            </a:pPr>
            <a:fld id="{1163C0B8-4BA4-4748-AB45-676BEF210A00}" type="datetimeFigureOut">
              <a:rPr lang="en-US"/>
              <a:pPr>
                <a:defRPr/>
              </a:pPr>
              <a:t>9/28/2023</a:t>
            </a:fld>
            <a:endParaRPr lang="en-US"/>
          </a:p>
        </p:txBody>
      </p:sp>
      <p:sp>
        <p:nvSpPr>
          <p:cNvPr id="6" name="Footer Placeholder 4">
            <a:extLst>
              <a:ext uri="{FF2B5EF4-FFF2-40B4-BE49-F238E27FC236}">
                <a16:creationId xmlns:a16="http://schemas.microsoft.com/office/drawing/2014/main" id="{2B79BC6F-180D-4960-A81F-17BA3A8745A1}"/>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E2E6891D-2F90-422B-9A7C-93B5524813C8}"/>
              </a:ext>
            </a:extLst>
          </p:cNvPr>
          <p:cNvSpPr>
            <a:spLocks noGrp="1"/>
          </p:cNvSpPr>
          <p:nvPr>
            <p:ph type="sldNum" sz="quarter" idx="12"/>
          </p:nvPr>
        </p:nvSpPr>
        <p:spPr/>
        <p:txBody>
          <a:bodyPr/>
          <a:lstStyle>
            <a:lvl1pPr>
              <a:defRPr/>
            </a:lvl1pPr>
          </a:lstStyle>
          <a:p>
            <a:pPr>
              <a:defRPr/>
            </a:pPr>
            <a:fld id="{12C9CB28-3E69-4595-A711-01ED7474E141}" type="slidenum">
              <a:rPr lang="en-US"/>
              <a:pPr>
                <a:defRPr/>
              </a:pPr>
              <a:t>‹N›</a:t>
            </a:fld>
            <a:endParaRPr lang="en-US"/>
          </a:p>
        </p:txBody>
      </p:sp>
    </p:spTree>
    <p:extLst>
      <p:ext uri="{BB962C8B-B14F-4D97-AF65-F5344CB8AC3E}">
        <p14:creationId xmlns:p14="http://schemas.microsoft.com/office/powerpoint/2010/main" val="310505966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it-IT"/>
              <a:t>Fare clic per modificare lo stile del titolo dello schema</a:t>
            </a:r>
            <a:endParaRPr lang="en-US" dirty="0"/>
          </a:p>
        </p:txBody>
      </p:sp>
      <p:sp>
        <p:nvSpPr>
          <p:cNvPr id="3" name="Picture Placeholder 2"/>
          <p:cNvSpPr>
            <a:spLocks noGrp="1" noChangeAspect="1"/>
          </p:cNvSpPr>
          <p:nvPr>
            <p:ph type="pic" idx="1"/>
          </p:nvPr>
        </p:nvSpPr>
        <p:spPr>
          <a:xfrm>
            <a:off x="3887391" y="987426"/>
            <a:ext cx="4629150" cy="4873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it-IT" noProof="0"/>
              <a:t>Fare clic sull'icona per inserire un'immagine</a:t>
            </a:r>
            <a:endParaRPr lang="en-US" noProof="0"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5" name="Date Placeholder 3">
            <a:extLst>
              <a:ext uri="{FF2B5EF4-FFF2-40B4-BE49-F238E27FC236}">
                <a16:creationId xmlns:a16="http://schemas.microsoft.com/office/drawing/2014/main" id="{B285DCC7-03B5-47FD-94BC-5294EB5D9D6E}"/>
              </a:ext>
            </a:extLst>
          </p:cNvPr>
          <p:cNvSpPr>
            <a:spLocks noGrp="1"/>
          </p:cNvSpPr>
          <p:nvPr>
            <p:ph type="dt" sz="half" idx="10"/>
          </p:nvPr>
        </p:nvSpPr>
        <p:spPr/>
        <p:txBody>
          <a:bodyPr/>
          <a:lstStyle>
            <a:lvl1pPr>
              <a:defRPr/>
            </a:lvl1pPr>
          </a:lstStyle>
          <a:p>
            <a:pPr>
              <a:defRPr/>
            </a:pPr>
            <a:fld id="{7BE9B9BC-7C65-4FB9-B2C1-555F55C8D22A}" type="datetimeFigureOut">
              <a:rPr lang="en-US"/>
              <a:pPr>
                <a:defRPr/>
              </a:pPr>
              <a:t>9/28/2023</a:t>
            </a:fld>
            <a:endParaRPr lang="en-US"/>
          </a:p>
        </p:txBody>
      </p:sp>
      <p:sp>
        <p:nvSpPr>
          <p:cNvPr id="6" name="Footer Placeholder 4">
            <a:extLst>
              <a:ext uri="{FF2B5EF4-FFF2-40B4-BE49-F238E27FC236}">
                <a16:creationId xmlns:a16="http://schemas.microsoft.com/office/drawing/2014/main" id="{AFC5994A-6D0A-4151-9727-B1B2BB7A64BF}"/>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8CC2F916-D626-47BD-B156-7B49525173DE}"/>
              </a:ext>
            </a:extLst>
          </p:cNvPr>
          <p:cNvSpPr>
            <a:spLocks noGrp="1"/>
          </p:cNvSpPr>
          <p:nvPr>
            <p:ph type="sldNum" sz="quarter" idx="12"/>
          </p:nvPr>
        </p:nvSpPr>
        <p:spPr/>
        <p:txBody>
          <a:bodyPr/>
          <a:lstStyle>
            <a:lvl1pPr>
              <a:defRPr/>
            </a:lvl1pPr>
          </a:lstStyle>
          <a:p>
            <a:pPr>
              <a:defRPr/>
            </a:pPr>
            <a:fld id="{CF4C5FC4-6F7C-4F2A-89EE-01D9C12C7C0C}" type="slidenum">
              <a:rPr lang="en-US"/>
              <a:pPr>
                <a:defRPr/>
              </a:pPr>
              <a:t>‹N›</a:t>
            </a:fld>
            <a:endParaRPr lang="en-US"/>
          </a:p>
        </p:txBody>
      </p:sp>
    </p:spTree>
    <p:extLst>
      <p:ext uri="{BB962C8B-B14F-4D97-AF65-F5344CB8AC3E}">
        <p14:creationId xmlns:p14="http://schemas.microsoft.com/office/powerpoint/2010/main" val="8133613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 dello schema</a:t>
            </a:r>
            <a:endParaRPr lang="en-US" dirty="0"/>
          </a:p>
        </p:txBody>
      </p:sp>
      <p:sp>
        <p:nvSpPr>
          <p:cNvPr id="3" name="Vertical Text Placeholder 2"/>
          <p:cNvSpPr>
            <a:spLocks noGrp="1"/>
          </p:cNvSpPr>
          <p:nvPr>
            <p:ph type="body" orient="vert" idx="1"/>
          </p:nvPr>
        </p:nvSpPr>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a:extLst>
              <a:ext uri="{FF2B5EF4-FFF2-40B4-BE49-F238E27FC236}">
                <a16:creationId xmlns:a16="http://schemas.microsoft.com/office/drawing/2014/main" id="{28DB6E0E-592F-481F-A685-FF72550A451E}"/>
              </a:ext>
            </a:extLst>
          </p:cNvPr>
          <p:cNvSpPr>
            <a:spLocks noGrp="1"/>
          </p:cNvSpPr>
          <p:nvPr>
            <p:ph type="dt" sz="half" idx="10"/>
          </p:nvPr>
        </p:nvSpPr>
        <p:spPr/>
        <p:txBody>
          <a:bodyPr/>
          <a:lstStyle>
            <a:lvl1pPr>
              <a:defRPr/>
            </a:lvl1pPr>
          </a:lstStyle>
          <a:p>
            <a:pPr>
              <a:defRPr/>
            </a:pPr>
            <a:fld id="{E0DA12D6-4D06-4759-91C5-EC952E12FCF8}" type="datetimeFigureOut">
              <a:rPr lang="en-US"/>
              <a:pPr>
                <a:defRPr/>
              </a:pPr>
              <a:t>9/28/2023</a:t>
            </a:fld>
            <a:endParaRPr lang="en-US"/>
          </a:p>
        </p:txBody>
      </p:sp>
      <p:sp>
        <p:nvSpPr>
          <p:cNvPr id="5" name="Footer Placeholder 4">
            <a:extLst>
              <a:ext uri="{FF2B5EF4-FFF2-40B4-BE49-F238E27FC236}">
                <a16:creationId xmlns:a16="http://schemas.microsoft.com/office/drawing/2014/main" id="{761E01F5-C857-4A37-8874-AB65FE763A4B}"/>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B00BF95E-CC07-4F88-9B27-156E548A66D0}"/>
              </a:ext>
            </a:extLst>
          </p:cNvPr>
          <p:cNvSpPr>
            <a:spLocks noGrp="1"/>
          </p:cNvSpPr>
          <p:nvPr>
            <p:ph type="sldNum" sz="quarter" idx="12"/>
          </p:nvPr>
        </p:nvSpPr>
        <p:spPr/>
        <p:txBody>
          <a:bodyPr/>
          <a:lstStyle>
            <a:lvl1pPr>
              <a:defRPr/>
            </a:lvl1pPr>
          </a:lstStyle>
          <a:p>
            <a:pPr>
              <a:defRPr/>
            </a:pPr>
            <a:fld id="{FA224AE7-7073-464A-A5FE-74CAD594CECB}" type="slidenum">
              <a:rPr lang="en-US"/>
              <a:pPr>
                <a:defRPr/>
              </a:pPr>
              <a:t>‹N›</a:t>
            </a:fld>
            <a:endParaRPr lang="en-US"/>
          </a:p>
        </p:txBody>
      </p:sp>
    </p:spTree>
    <p:extLst>
      <p:ext uri="{BB962C8B-B14F-4D97-AF65-F5344CB8AC3E}">
        <p14:creationId xmlns:p14="http://schemas.microsoft.com/office/powerpoint/2010/main" val="3175470492"/>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it-IT"/>
              <a:t>Fare clic per modificare lo stile del titolo dello schema</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a:extLst>
              <a:ext uri="{FF2B5EF4-FFF2-40B4-BE49-F238E27FC236}">
                <a16:creationId xmlns:a16="http://schemas.microsoft.com/office/drawing/2014/main" id="{8527AEB7-19C8-4B87-90D1-E38322EFA137}"/>
              </a:ext>
            </a:extLst>
          </p:cNvPr>
          <p:cNvSpPr>
            <a:spLocks noGrp="1"/>
          </p:cNvSpPr>
          <p:nvPr>
            <p:ph type="dt" sz="half" idx="10"/>
          </p:nvPr>
        </p:nvSpPr>
        <p:spPr/>
        <p:txBody>
          <a:bodyPr/>
          <a:lstStyle>
            <a:lvl1pPr>
              <a:defRPr/>
            </a:lvl1pPr>
          </a:lstStyle>
          <a:p>
            <a:pPr>
              <a:defRPr/>
            </a:pPr>
            <a:fld id="{1EEE294F-CE5F-4609-AA99-F86378641396}" type="datetimeFigureOut">
              <a:rPr lang="en-US"/>
              <a:pPr>
                <a:defRPr/>
              </a:pPr>
              <a:t>9/28/2023</a:t>
            </a:fld>
            <a:endParaRPr lang="en-US"/>
          </a:p>
        </p:txBody>
      </p:sp>
      <p:sp>
        <p:nvSpPr>
          <p:cNvPr id="5" name="Footer Placeholder 4">
            <a:extLst>
              <a:ext uri="{FF2B5EF4-FFF2-40B4-BE49-F238E27FC236}">
                <a16:creationId xmlns:a16="http://schemas.microsoft.com/office/drawing/2014/main" id="{3548AEC3-FBE7-49D5-9C17-BC3AF4FE77A0}"/>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5578B361-A81D-452B-A069-E878519F087F}"/>
              </a:ext>
            </a:extLst>
          </p:cNvPr>
          <p:cNvSpPr>
            <a:spLocks noGrp="1"/>
          </p:cNvSpPr>
          <p:nvPr>
            <p:ph type="sldNum" sz="quarter" idx="12"/>
          </p:nvPr>
        </p:nvSpPr>
        <p:spPr/>
        <p:txBody>
          <a:bodyPr/>
          <a:lstStyle>
            <a:lvl1pPr>
              <a:defRPr/>
            </a:lvl1pPr>
          </a:lstStyle>
          <a:p>
            <a:pPr>
              <a:defRPr/>
            </a:pPr>
            <a:fld id="{AE8AC7EC-3611-470D-A33F-B24321284BBD}" type="slidenum">
              <a:rPr lang="en-US"/>
              <a:pPr>
                <a:defRPr/>
              </a:pPr>
              <a:t>‹N›</a:t>
            </a:fld>
            <a:endParaRPr lang="en-US"/>
          </a:p>
        </p:txBody>
      </p:sp>
    </p:spTree>
    <p:extLst>
      <p:ext uri="{BB962C8B-B14F-4D97-AF65-F5344CB8AC3E}">
        <p14:creationId xmlns:p14="http://schemas.microsoft.com/office/powerpoint/2010/main" val="406147085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685800" y="2130427"/>
            <a:ext cx="7772400" cy="1470025"/>
          </a:xfrm>
        </p:spPr>
        <p:txBody>
          <a:bodyPr/>
          <a:lstStyle/>
          <a:p>
            <a:r>
              <a:rPr lang="it-IT"/>
              <a:t>Fare clic per modificare lo stile del titolo</a:t>
            </a:r>
          </a:p>
        </p:txBody>
      </p:sp>
      <p:sp>
        <p:nvSpPr>
          <p:cNvPr id="3" name="Sottotitol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it-IT"/>
              <a:t>Fare clic per modificare lo stile del sottotitolo dello schema</a:t>
            </a:r>
          </a:p>
        </p:txBody>
      </p:sp>
      <p:sp>
        <p:nvSpPr>
          <p:cNvPr id="4" name="Segnaposto data 3">
            <a:extLst>
              <a:ext uri="{FF2B5EF4-FFF2-40B4-BE49-F238E27FC236}">
                <a16:creationId xmlns:a16="http://schemas.microsoft.com/office/drawing/2014/main" id="{DD8F5258-A960-4302-91A2-B4D511FCF674}"/>
              </a:ext>
            </a:extLst>
          </p:cNvPr>
          <p:cNvSpPr>
            <a:spLocks noGrp="1"/>
          </p:cNvSpPr>
          <p:nvPr>
            <p:ph type="dt" sz="half" idx="10"/>
          </p:nvPr>
        </p:nvSpPr>
        <p:spPr/>
        <p:txBody>
          <a:bodyPr/>
          <a:lstStyle>
            <a:lvl1pPr>
              <a:defRPr/>
            </a:lvl1pPr>
          </a:lstStyle>
          <a:p>
            <a:pPr>
              <a:defRPr/>
            </a:pPr>
            <a:fld id="{7EBF2364-E142-48C4-9BCB-73D528FFE7F3}" type="datetimeFigureOut">
              <a:rPr lang="it-IT"/>
              <a:pPr>
                <a:defRPr/>
              </a:pPr>
              <a:t>28/09/2023</a:t>
            </a:fld>
            <a:endParaRPr lang="it-IT"/>
          </a:p>
        </p:txBody>
      </p:sp>
      <p:sp>
        <p:nvSpPr>
          <p:cNvPr id="5" name="Segnaposto piè di pagina 4">
            <a:extLst>
              <a:ext uri="{FF2B5EF4-FFF2-40B4-BE49-F238E27FC236}">
                <a16:creationId xmlns:a16="http://schemas.microsoft.com/office/drawing/2014/main" id="{B2AC6851-73DF-4EAD-83EF-F10258F8615B}"/>
              </a:ext>
            </a:extLst>
          </p:cNvPr>
          <p:cNvSpPr>
            <a:spLocks noGrp="1"/>
          </p:cNvSpPr>
          <p:nvPr>
            <p:ph type="ftr" sz="quarter" idx="11"/>
          </p:nvPr>
        </p:nvSpPr>
        <p:spPr/>
        <p:txBody>
          <a:bodyPr/>
          <a:lstStyle>
            <a:lvl1pPr>
              <a:defRPr/>
            </a:lvl1pPr>
          </a:lstStyle>
          <a:p>
            <a:pPr>
              <a:defRPr/>
            </a:pPr>
            <a:endParaRPr lang="it-IT"/>
          </a:p>
        </p:txBody>
      </p:sp>
      <p:sp>
        <p:nvSpPr>
          <p:cNvPr id="6" name="Segnaposto numero diapositiva 5">
            <a:extLst>
              <a:ext uri="{FF2B5EF4-FFF2-40B4-BE49-F238E27FC236}">
                <a16:creationId xmlns:a16="http://schemas.microsoft.com/office/drawing/2014/main" id="{06737B47-EB68-4DC6-B893-47B5911819F8}"/>
              </a:ext>
            </a:extLst>
          </p:cNvPr>
          <p:cNvSpPr>
            <a:spLocks noGrp="1"/>
          </p:cNvSpPr>
          <p:nvPr>
            <p:ph type="sldNum" sz="quarter" idx="12"/>
          </p:nvPr>
        </p:nvSpPr>
        <p:spPr/>
        <p:txBody>
          <a:bodyPr/>
          <a:lstStyle>
            <a:lvl1pPr>
              <a:defRPr/>
            </a:lvl1pPr>
          </a:lstStyle>
          <a:p>
            <a:pPr>
              <a:defRPr/>
            </a:pPr>
            <a:fld id="{A1419CAA-862C-4622-9F98-F786779C0FA3}" type="slidenum">
              <a:rPr lang="it-IT"/>
              <a:pPr>
                <a:defRPr/>
              </a:pPr>
              <a:t>‹N›</a:t>
            </a:fld>
            <a:endParaRPr lang="it-IT"/>
          </a:p>
        </p:txBody>
      </p:sp>
    </p:spTree>
    <p:extLst>
      <p:ext uri="{BB962C8B-B14F-4D97-AF65-F5344CB8AC3E}">
        <p14:creationId xmlns:p14="http://schemas.microsoft.com/office/powerpoint/2010/main" val="463868911"/>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contenuto 2"/>
          <p:cNvSpPr>
            <a:spLocks noGrp="1"/>
          </p:cNvSpPr>
          <p:nvPr>
            <p:ph idx="1"/>
          </p:nvPr>
        </p:nvSpPr>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DA1E8D0F-AAFD-4C91-A013-AF9AAF0E15C2}"/>
              </a:ext>
            </a:extLst>
          </p:cNvPr>
          <p:cNvSpPr>
            <a:spLocks noGrp="1"/>
          </p:cNvSpPr>
          <p:nvPr>
            <p:ph type="dt" sz="half" idx="10"/>
          </p:nvPr>
        </p:nvSpPr>
        <p:spPr/>
        <p:txBody>
          <a:bodyPr/>
          <a:lstStyle>
            <a:lvl1pPr>
              <a:defRPr/>
            </a:lvl1pPr>
          </a:lstStyle>
          <a:p>
            <a:pPr>
              <a:defRPr/>
            </a:pPr>
            <a:fld id="{B587A5AF-58D2-4F94-8BB5-13003844A67C}" type="datetimeFigureOut">
              <a:rPr lang="it-IT"/>
              <a:pPr>
                <a:defRPr/>
              </a:pPr>
              <a:t>28/09/2023</a:t>
            </a:fld>
            <a:endParaRPr lang="it-IT"/>
          </a:p>
        </p:txBody>
      </p:sp>
      <p:sp>
        <p:nvSpPr>
          <p:cNvPr id="5" name="Segnaposto piè di pagina 4">
            <a:extLst>
              <a:ext uri="{FF2B5EF4-FFF2-40B4-BE49-F238E27FC236}">
                <a16:creationId xmlns:a16="http://schemas.microsoft.com/office/drawing/2014/main" id="{2436030E-CBCB-4BAD-A9A4-20B633B56482}"/>
              </a:ext>
            </a:extLst>
          </p:cNvPr>
          <p:cNvSpPr>
            <a:spLocks noGrp="1"/>
          </p:cNvSpPr>
          <p:nvPr>
            <p:ph type="ftr" sz="quarter" idx="11"/>
          </p:nvPr>
        </p:nvSpPr>
        <p:spPr/>
        <p:txBody>
          <a:bodyPr/>
          <a:lstStyle>
            <a:lvl1pPr>
              <a:defRPr/>
            </a:lvl1pPr>
          </a:lstStyle>
          <a:p>
            <a:pPr>
              <a:defRPr/>
            </a:pPr>
            <a:endParaRPr lang="it-IT"/>
          </a:p>
        </p:txBody>
      </p:sp>
      <p:sp>
        <p:nvSpPr>
          <p:cNvPr id="6" name="Segnaposto numero diapositiva 5">
            <a:extLst>
              <a:ext uri="{FF2B5EF4-FFF2-40B4-BE49-F238E27FC236}">
                <a16:creationId xmlns:a16="http://schemas.microsoft.com/office/drawing/2014/main" id="{03C83B48-5438-4E5A-8602-DBEABC89C0D4}"/>
              </a:ext>
            </a:extLst>
          </p:cNvPr>
          <p:cNvSpPr>
            <a:spLocks noGrp="1"/>
          </p:cNvSpPr>
          <p:nvPr>
            <p:ph type="sldNum" sz="quarter" idx="12"/>
          </p:nvPr>
        </p:nvSpPr>
        <p:spPr/>
        <p:txBody>
          <a:bodyPr/>
          <a:lstStyle>
            <a:lvl1pPr>
              <a:defRPr/>
            </a:lvl1pPr>
          </a:lstStyle>
          <a:p>
            <a:pPr>
              <a:defRPr/>
            </a:pPr>
            <a:fld id="{437F3701-546C-417E-83BC-C0AC6E9B039D}" type="slidenum">
              <a:rPr lang="it-IT"/>
              <a:pPr>
                <a:defRPr/>
              </a:pPr>
              <a:t>‹N›</a:t>
            </a:fld>
            <a:endParaRPr lang="it-IT"/>
          </a:p>
        </p:txBody>
      </p:sp>
    </p:spTree>
    <p:extLst>
      <p:ext uri="{BB962C8B-B14F-4D97-AF65-F5344CB8AC3E}">
        <p14:creationId xmlns:p14="http://schemas.microsoft.com/office/powerpoint/2010/main" val="503031335"/>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2"/>
            <a:ext cx="7772400" cy="1362075"/>
          </a:xfrm>
        </p:spPr>
        <p:txBody>
          <a:bodyPr anchor="t"/>
          <a:lstStyle>
            <a:lvl1pPr algn="l">
              <a:defRPr sz="3000" b="1" cap="all"/>
            </a:lvl1pPr>
          </a:lstStyle>
          <a:p>
            <a:r>
              <a:rPr lang="it-IT"/>
              <a:t>Fare clic per modificare lo stile del titolo</a:t>
            </a:r>
          </a:p>
        </p:txBody>
      </p:sp>
      <p:sp>
        <p:nvSpPr>
          <p:cNvPr id="3" name="Segnaposto testo 2"/>
          <p:cNvSpPr>
            <a:spLocks noGrp="1"/>
          </p:cNvSpPr>
          <p:nvPr>
            <p:ph type="body" idx="1"/>
          </p:nvPr>
        </p:nvSpPr>
        <p:spPr>
          <a:xfrm>
            <a:off x="722313" y="2906713"/>
            <a:ext cx="7772400" cy="1500187"/>
          </a:xfrm>
        </p:spPr>
        <p:txBody>
          <a:bodyPr anchor="b"/>
          <a:lstStyle>
            <a:lvl1pPr marL="0" indent="0">
              <a:buNone/>
              <a:defRPr sz="1500">
                <a:solidFill>
                  <a:schemeClr val="tx1">
                    <a:tint val="7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it-IT"/>
              <a:t>Fare clic per modificare stili del testo dello schema</a:t>
            </a:r>
          </a:p>
        </p:txBody>
      </p:sp>
      <p:sp>
        <p:nvSpPr>
          <p:cNvPr id="4" name="Segnaposto data 3">
            <a:extLst>
              <a:ext uri="{FF2B5EF4-FFF2-40B4-BE49-F238E27FC236}">
                <a16:creationId xmlns:a16="http://schemas.microsoft.com/office/drawing/2014/main" id="{BFFE4A20-973C-4A87-BE94-5BC1B6C0E0DB}"/>
              </a:ext>
            </a:extLst>
          </p:cNvPr>
          <p:cNvSpPr>
            <a:spLocks noGrp="1"/>
          </p:cNvSpPr>
          <p:nvPr>
            <p:ph type="dt" sz="half" idx="10"/>
          </p:nvPr>
        </p:nvSpPr>
        <p:spPr/>
        <p:txBody>
          <a:bodyPr/>
          <a:lstStyle>
            <a:lvl1pPr>
              <a:defRPr/>
            </a:lvl1pPr>
          </a:lstStyle>
          <a:p>
            <a:pPr>
              <a:defRPr/>
            </a:pPr>
            <a:fld id="{8335128E-EA28-4C9F-97C7-2CEEBE1C99A5}" type="datetimeFigureOut">
              <a:rPr lang="it-IT"/>
              <a:pPr>
                <a:defRPr/>
              </a:pPr>
              <a:t>28/09/2023</a:t>
            </a:fld>
            <a:endParaRPr lang="it-IT"/>
          </a:p>
        </p:txBody>
      </p:sp>
      <p:sp>
        <p:nvSpPr>
          <p:cNvPr id="5" name="Segnaposto piè di pagina 4">
            <a:extLst>
              <a:ext uri="{FF2B5EF4-FFF2-40B4-BE49-F238E27FC236}">
                <a16:creationId xmlns:a16="http://schemas.microsoft.com/office/drawing/2014/main" id="{A083B8C2-F1EA-4140-A81F-8AE41B659365}"/>
              </a:ext>
            </a:extLst>
          </p:cNvPr>
          <p:cNvSpPr>
            <a:spLocks noGrp="1"/>
          </p:cNvSpPr>
          <p:nvPr>
            <p:ph type="ftr" sz="quarter" idx="11"/>
          </p:nvPr>
        </p:nvSpPr>
        <p:spPr/>
        <p:txBody>
          <a:bodyPr/>
          <a:lstStyle>
            <a:lvl1pPr>
              <a:defRPr/>
            </a:lvl1pPr>
          </a:lstStyle>
          <a:p>
            <a:pPr>
              <a:defRPr/>
            </a:pPr>
            <a:endParaRPr lang="it-IT"/>
          </a:p>
        </p:txBody>
      </p:sp>
      <p:sp>
        <p:nvSpPr>
          <p:cNvPr id="6" name="Segnaposto numero diapositiva 5">
            <a:extLst>
              <a:ext uri="{FF2B5EF4-FFF2-40B4-BE49-F238E27FC236}">
                <a16:creationId xmlns:a16="http://schemas.microsoft.com/office/drawing/2014/main" id="{63E41D2A-D4B8-4DDC-A429-13719AA489C0}"/>
              </a:ext>
            </a:extLst>
          </p:cNvPr>
          <p:cNvSpPr>
            <a:spLocks noGrp="1"/>
          </p:cNvSpPr>
          <p:nvPr>
            <p:ph type="sldNum" sz="quarter" idx="12"/>
          </p:nvPr>
        </p:nvSpPr>
        <p:spPr/>
        <p:txBody>
          <a:bodyPr/>
          <a:lstStyle>
            <a:lvl1pPr>
              <a:defRPr/>
            </a:lvl1pPr>
          </a:lstStyle>
          <a:p>
            <a:pPr>
              <a:defRPr/>
            </a:pPr>
            <a:fld id="{84786007-6E53-47A0-A23F-80578F0AA4D3}" type="slidenum">
              <a:rPr lang="it-IT"/>
              <a:pPr>
                <a:defRPr/>
              </a:pPr>
              <a:t>‹N›</a:t>
            </a:fld>
            <a:endParaRPr lang="it-IT"/>
          </a:p>
        </p:txBody>
      </p:sp>
    </p:spTree>
    <p:extLst>
      <p:ext uri="{BB962C8B-B14F-4D97-AF65-F5344CB8AC3E}">
        <p14:creationId xmlns:p14="http://schemas.microsoft.com/office/powerpoint/2010/main" val="2845758391"/>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contenuto 2"/>
          <p:cNvSpPr>
            <a:spLocks noGrp="1"/>
          </p:cNvSpPr>
          <p:nvPr>
            <p:ph sz="half" idx="1"/>
          </p:nvPr>
        </p:nvSpPr>
        <p:spPr>
          <a:xfrm>
            <a:off x="457200" y="1600202"/>
            <a:ext cx="4038600" cy="4525963"/>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contenuto 3"/>
          <p:cNvSpPr>
            <a:spLocks noGrp="1"/>
          </p:cNvSpPr>
          <p:nvPr>
            <p:ph sz="half" idx="2"/>
          </p:nvPr>
        </p:nvSpPr>
        <p:spPr>
          <a:xfrm>
            <a:off x="4648200" y="1600202"/>
            <a:ext cx="4038600" cy="4525963"/>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data 3">
            <a:extLst>
              <a:ext uri="{FF2B5EF4-FFF2-40B4-BE49-F238E27FC236}">
                <a16:creationId xmlns:a16="http://schemas.microsoft.com/office/drawing/2014/main" id="{E37693A3-9E47-4300-97FF-4D7E98D73213}"/>
              </a:ext>
            </a:extLst>
          </p:cNvPr>
          <p:cNvSpPr>
            <a:spLocks noGrp="1"/>
          </p:cNvSpPr>
          <p:nvPr>
            <p:ph type="dt" sz="half" idx="10"/>
          </p:nvPr>
        </p:nvSpPr>
        <p:spPr/>
        <p:txBody>
          <a:bodyPr/>
          <a:lstStyle>
            <a:lvl1pPr>
              <a:defRPr/>
            </a:lvl1pPr>
          </a:lstStyle>
          <a:p>
            <a:pPr>
              <a:defRPr/>
            </a:pPr>
            <a:fld id="{BD850021-743B-440D-AF70-D8833A38BD9D}" type="datetimeFigureOut">
              <a:rPr lang="it-IT"/>
              <a:pPr>
                <a:defRPr/>
              </a:pPr>
              <a:t>28/09/2023</a:t>
            </a:fld>
            <a:endParaRPr lang="it-IT"/>
          </a:p>
        </p:txBody>
      </p:sp>
      <p:sp>
        <p:nvSpPr>
          <p:cNvPr id="6" name="Segnaposto piè di pagina 4">
            <a:extLst>
              <a:ext uri="{FF2B5EF4-FFF2-40B4-BE49-F238E27FC236}">
                <a16:creationId xmlns:a16="http://schemas.microsoft.com/office/drawing/2014/main" id="{E3D185E6-F9CC-487D-9DF9-827FC6F43AEE}"/>
              </a:ext>
            </a:extLst>
          </p:cNvPr>
          <p:cNvSpPr>
            <a:spLocks noGrp="1"/>
          </p:cNvSpPr>
          <p:nvPr>
            <p:ph type="ftr" sz="quarter" idx="11"/>
          </p:nvPr>
        </p:nvSpPr>
        <p:spPr/>
        <p:txBody>
          <a:bodyPr/>
          <a:lstStyle>
            <a:lvl1pPr>
              <a:defRPr/>
            </a:lvl1pPr>
          </a:lstStyle>
          <a:p>
            <a:pPr>
              <a:defRPr/>
            </a:pPr>
            <a:endParaRPr lang="it-IT"/>
          </a:p>
        </p:txBody>
      </p:sp>
      <p:sp>
        <p:nvSpPr>
          <p:cNvPr id="7" name="Segnaposto numero diapositiva 5">
            <a:extLst>
              <a:ext uri="{FF2B5EF4-FFF2-40B4-BE49-F238E27FC236}">
                <a16:creationId xmlns:a16="http://schemas.microsoft.com/office/drawing/2014/main" id="{B1D1A037-F5E9-4F76-B19B-E1A1973737F9}"/>
              </a:ext>
            </a:extLst>
          </p:cNvPr>
          <p:cNvSpPr>
            <a:spLocks noGrp="1"/>
          </p:cNvSpPr>
          <p:nvPr>
            <p:ph type="sldNum" sz="quarter" idx="12"/>
          </p:nvPr>
        </p:nvSpPr>
        <p:spPr/>
        <p:txBody>
          <a:bodyPr/>
          <a:lstStyle>
            <a:lvl1pPr>
              <a:defRPr/>
            </a:lvl1pPr>
          </a:lstStyle>
          <a:p>
            <a:pPr>
              <a:defRPr/>
            </a:pPr>
            <a:fld id="{EB190795-62D2-483E-A674-6BD7ACD05404}" type="slidenum">
              <a:rPr lang="it-IT"/>
              <a:pPr>
                <a:defRPr/>
              </a:pPr>
              <a:t>‹N›</a:t>
            </a:fld>
            <a:endParaRPr lang="it-IT"/>
          </a:p>
        </p:txBody>
      </p:sp>
    </p:spTree>
    <p:extLst>
      <p:ext uri="{BB962C8B-B14F-4D97-AF65-F5344CB8AC3E}">
        <p14:creationId xmlns:p14="http://schemas.microsoft.com/office/powerpoint/2010/main" val="287352228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contenuto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contenuto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Rectangle 4">
            <a:extLst>
              <a:ext uri="{FF2B5EF4-FFF2-40B4-BE49-F238E27FC236}">
                <a16:creationId xmlns:a16="http://schemas.microsoft.com/office/drawing/2014/main" id="{B69591B1-F8C8-4EE0-8D6B-4AC5352E7882}"/>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41202F5E-6884-4CF7-8B70-05B3A9F8DD9C}"/>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2C60E4E3-294B-4B21-AD4B-9E90D2CAFAFC}"/>
              </a:ext>
            </a:extLst>
          </p:cNvPr>
          <p:cNvSpPr>
            <a:spLocks noGrp="1" noChangeArrowheads="1"/>
          </p:cNvSpPr>
          <p:nvPr>
            <p:ph type="sldNum" sz="quarter" idx="12"/>
          </p:nvPr>
        </p:nvSpPr>
        <p:spPr>
          <a:ln/>
        </p:spPr>
        <p:txBody>
          <a:bodyPr/>
          <a:lstStyle>
            <a:lvl1pPr>
              <a:defRPr/>
            </a:lvl1pPr>
          </a:lstStyle>
          <a:p>
            <a:pPr>
              <a:defRPr/>
            </a:pPr>
            <a:fld id="{5C9B4EB5-42BC-4DA4-BC3B-A2C892B4842C}" type="slidenum">
              <a:rPr lang="en-US" altLang="it-IT"/>
              <a:pPr>
                <a:defRPr/>
              </a:pPr>
              <a:t>‹N›</a:t>
            </a:fld>
            <a:endParaRPr lang="en-US" altLang="it-IT"/>
          </a:p>
        </p:txBody>
      </p:sp>
    </p:spTree>
    <p:extLst>
      <p:ext uri="{BB962C8B-B14F-4D97-AF65-F5344CB8AC3E}">
        <p14:creationId xmlns:p14="http://schemas.microsoft.com/office/powerpoint/2010/main" val="712928568"/>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lvl1pPr>
              <a:defRPr/>
            </a:lvl1pPr>
          </a:lstStyle>
          <a:p>
            <a:r>
              <a:rPr lang="it-IT"/>
              <a:t>Fare clic per modificare lo stile del titolo</a:t>
            </a:r>
          </a:p>
        </p:txBody>
      </p:sp>
      <p:sp>
        <p:nvSpPr>
          <p:cNvPr id="3" name="Segnaposto testo 2"/>
          <p:cNvSpPr>
            <a:spLocks noGrp="1"/>
          </p:cNvSpPr>
          <p:nvPr>
            <p:ph type="body" idx="1"/>
          </p:nvPr>
        </p:nvSpPr>
        <p:spPr>
          <a:xfrm>
            <a:off x="457200" y="1535113"/>
            <a:ext cx="4040188" cy="6397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it-IT"/>
              <a:t>Fare clic per modificare stili del testo dello schema</a:t>
            </a:r>
          </a:p>
        </p:txBody>
      </p:sp>
      <p:sp>
        <p:nvSpPr>
          <p:cNvPr id="4" name="Segnaposto contenuto 3"/>
          <p:cNvSpPr>
            <a:spLocks noGrp="1"/>
          </p:cNvSpPr>
          <p:nvPr>
            <p:ph sz="half" idx="2"/>
          </p:nvPr>
        </p:nvSpPr>
        <p:spPr>
          <a:xfrm>
            <a:off x="457200" y="2174875"/>
            <a:ext cx="4040188"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testo 4"/>
          <p:cNvSpPr>
            <a:spLocks noGrp="1"/>
          </p:cNvSpPr>
          <p:nvPr>
            <p:ph type="body" sz="quarter" idx="3"/>
          </p:nvPr>
        </p:nvSpPr>
        <p:spPr>
          <a:xfrm>
            <a:off x="4645026" y="1535113"/>
            <a:ext cx="4041775" cy="6397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it-IT"/>
              <a:t>Fare clic per modificare stili del testo dello schema</a:t>
            </a:r>
          </a:p>
        </p:txBody>
      </p:sp>
      <p:sp>
        <p:nvSpPr>
          <p:cNvPr id="6" name="Segnaposto contenuto 5"/>
          <p:cNvSpPr>
            <a:spLocks noGrp="1"/>
          </p:cNvSpPr>
          <p:nvPr>
            <p:ph sz="quarter" idx="4"/>
          </p:nvPr>
        </p:nvSpPr>
        <p:spPr>
          <a:xfrm>
            <a:off x="4645026" y="2174875"/>
            <a:ext cx="4041775"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7" name="Segnaposto data 3">
            <a:extLst>
              <a:ext uri="{FF2B5EF4-FFF2-40B4-BE49-F238E27FC236}">
                <a16:creationId xmlns:a16="http://schemas.microsoft.com/office/drawing/2014/main" id="{7E4290F2-B72A-4616-AA93-353A61B22F9A}"/>
              </a:ext>
            </a:extLst>
          </p:cNvPr>
          <p:cNvSpPr>
            <a:spLocks noGrp="1"/>
          </p:cNvSpPr>
          <p:nvPr>
            <p:ph type="dt" sz="half" idx="10"/>
          </p:nvPr>
        </p:nvSpPr>
        <p:spPr/>
        <p:txBody>
          <a:bodyPr/>
          <a:lstStyle>
            <a:lvl1pPr>
              <a:defRPr/>
            </a:lvl1pPr>
          </a:lstStyle>
          <a:p>
            <a:pPr>
              <a:defRPr/>
            </a:pPr>
            <a:fld id="{7B2202B0-8B50-4250-9858-495CE797C5CC}" type="datetimeFigureOut">
              <a:rPr lang="it-IT"/>
              <a:pPr>
                <a:defRPr/>
              </a:pPr>
              <a:t>28/09/2023</a:t>
            </a:fld>
            <a:endParaRPr lang="it-IT"/>
          </a:p>
        </p:txBody>
      </p:sp>
      <p:sp>
        <p:nvSpPr>
          <p:cNvPr id="8" name="Segnaposto piè di pagina 4">
            <a:extLst>
              <a:ext uri="{FF2B5EF4-FFF2-40B4-BE49-F238E27FC236}">
                <a16:creationId xmlns:a16="http://schemas.microsoft.com/office/drawing/2014/main" id="{3632133B-E966-4721-A51D-674A1D8C795E}"/>
              </a:ext>
            </a:extLst>
          </p:cNvPr>
          <p:cNvSpPr>
            <a:spLocks noGrp="1"/>
          </p:cNvSpPr>
          <p:nvPr>
            <p:ph type="ftr" sz="quarter" idx="11"/>
          </p:nvPr>
        </p:nvSpPr>
        <p:spPr/>
        <p:txBody>
          <a:bodyPr/>
          <a:lstStyle>
            <a:lvl1pPr>
              <a:defRPr/>
            </a:lvl1pPr>
          </a:lstStyle>
          <a:p>
            <a:pPr>
              <a:defRPr/>
            </a:pPr>
            <a:endParaRPr lang="it-IT"/>
          </a:p>
        </p:txBody>
      </p:sp>
      <p:sp>
        <p:nvSpPr>
          <p:cNvPr id="9" name="Segnaposto numero diapositiva 5">
            <a:extLst>
              <a:ext uri="{FF2B5EF4-FFF2-40B4-BE49-F238E27FC236}">
                <a16:creationId xmlns:a16="http://schemas.microsoft.com/office/drawing/2014/main" id="{443A6BEE-72A1-4253-89D7-11E34EA9FF9F}"/>
              </a:ext>
            </a:extLst>
          </p:cNvPr>
          <p:cNvSpPr>
            <a:spLocks noGrp="1"/>
          </p:cNvSpPr>
          <p:nvPr>
            <p:ph type="sldNum" sz="quarter" idx="12"/>
          </p:nvPr>
        </p:nvSpPr>
        <p:spPr/>
        <p:txBody>
          <a:bodyPr/>
          <a:lstStyle>
            <a:lvl1pPr>
              <a:defRPr/>
            </a:lvl1pPr>
          </a:lstStyle>
          <a:p>
            <a:pPr>
              <a:defRPr/>
            </a:pPr>
            <a:fld id="{9576761C-0644-4E0A-8C3D-3309C179E922}" type="slidenum">
              <a:rPr lang="it-IT"/>
              <a:pPr>
                <a:defRPr/>
              </a:pPr>
              <a:t>‹N›</a:t>
            </a:fld>
            <a:endParaRPr lang="it-IT"/>
          </a:p>
        </p:txBody>
      </p:sp>
    </p:spTree>
    <p:extLst>
      <p:ext uri="{BB962C8B-B14F-4D97-AF65-F5344CB8AC3E}">
        <p14:creationId xmlns:p14="http://schemas.microsoft.com/office/powerpoint/2010/main" val="2134207513"/>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data 3">
            <a:extLst>
              <a:ext uri="{FF2B5EF4-FFF2-40B4-BE49-F238E27FC236}">
                <a16:creationId xmlns:a16="http://schemas.microsoft.com/office/drawing/2014/main" id="{20851861-94D9-4323-AD5D-995A80B2A481}"/>
              </a:ext>
            </a:extLst>
          </p:cNvPr>
          <p:cNvSpPr>
            <a:spLocks noGrp="1"/>
          </p:cNvSpPr>
          <p:nvPr>
            <p:ph type="dt" sz="half" idx="10"/>
          </p:nvPr>
        </p:nvSpPr>
        <p:spPr/>
        <p:txBody>
          <a:bodyPr/>
          <a:lstStyle>
            <a:lvl1pPr>
              <a:defRPr/>
            </a:lvl1pPr>
          </a:lstStyle>
          <a:p>
            <a:pPr>
              <a:defRPr/>
            </a:pPr>
            <a:fld id="{419BC44C-233A-435D-997D-41B910FFC7E9}" type="datetimeFigureOut">
              <a:rPr lang="it-IT"/>
              <a:pPr>
                <a:defRPr/>
              </a:pPr>
              <a:t>28/09/2023</a:t>
            </a:fld>
            <a:endParaRPr lang="it-IT"/>
          </a:p>
        </p:txBody>
      </p:sp>
      <p:sp>
        <p:nvSpPr>
          <p:cNvPr id="4" name="Segnaposto piè di pagina 4">
            <a:extLst>
              <a:ext uri="{FF2B5EF4-FFF2-40B4-BE49-F238E27FC236}">
                <a16:creationId xmlns:a16="http://schemas.microsoft.com/office/drawing/2014/main" id="{F5C5EDE5-7954-4F70-9BD3-328C7F8A4D3F}"/>
              </a:ext>
            </a:extLst>
          </p:cNvPr>
          <p:cNvSpPr>
            <a:spLocks noGrp="1"/>
          </p:cNvSpPr>
          <p:nvPr>
            <p:ph type="ftr" sz="quarter" idx="11"/>
          </p:nvPr>
        </p:nvSpPr>
        <p:spPr/>
        <p:txBody>
          <a:bodyPr/>
          <a:lstStyle>
            <a:lvl1pPr>
              <a:defRPr/>
            </a:lvl1pPr>
          </a:lstStyle>
          <a:p>
            <a:pPr>
              <a:defRPr/>
            </a:pPr>
            <a:endParaRPr lang="it-IT"/>
          </a:p>
        </p:txBody>
      </p:sp>
      <p:sp>
        <p:nvSpPr>
          <p:cNvPr id="5" name="Segnaposto numero diapositiva 5">
            <a:extLst>
              <a:ext uri="{FF2B5EF4-FFF2-40B4-BE49-F238E27FC236}">
                <a16:creationId xmlns:a16="http://schemas.microsoft.com/office/drawing/2014/main" id="{D86A63B1-09BA-46F5-9763-C1506277296C}"/>
              </a:ext>
            </a:extLst>
          </p:cNvPr>
          <p:cNvSpPr>
            <a:spLocks noGrp="1"/>
          </p:cNvSpPr>
          <p:nvPr>
            <p:ph type="sldNum" sz="quarter" idx="12"/>
          </p:nvPr>
        </p:nvSpPr>
        <p:spPr/>
        <p:txBody>
          <a:bodyPr/>
          <a:lstStyle>
            <a:lvl1pPr>
              <a:defRPr/>
            </a:lvl1pPr>
          </a:lstStyle>
          <a:p>
            <a:pPr>
              <a:defRPr/>
            </a:pPr>
            <a:fld id="{75B8291B-3AFD-45E6-95AE-3204CD9F2BF0}" type="slidenum">
              <a:rPr lang="it-IT"/>
              <a:pPr>
                <a:defRPr/>
              </a:pPr>
              <a:t>‹N›</a:t>
            </a:fld>
            <a:endParaRPr lang="it-IT"/>
          </a:p>
        </p:txBody>
      </p:sp>
    </p:spTree>
    <p:extLst>
      <p:ext uri="{BB962C8B-B14F-4D97-AF65-F5344CB8AC3E}">
        <p14:creationId xmlns:p14="http://schemas.microsoft.com/office/powerpoint/2010/main" val="1381416028"/>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3">
            <a:extLst>
              <a:ext uri="{FF2B5EF4-FFF2-40B4-BE49-F238E27FC236}">
                <a16:creationId xmlns:a16="http://schemas.microsoft.com/office/drawing/2014/main" id="{0340CC60-776C-4685-AA43-66A474AC6CED}"/>
              </a:ext>
            </a:extLst>
          </p:cNvPr>
          <p:cNvSpPr>
            <a:spLocks noGrp="1"/>
          </p:cNvSpPr>
          <p:nvPr>
            <p:ph type="dt" sz="half" idx="10"/>
          </p:nvPr>
        </p:nvSpPr>
        <p:spPr/>
        <p:txBody>
          <a:bodyPr/>
          <a:lstStyle>
            <a:lvl1pPr>
              <a:defRPr/>
            </a:lvl1pPr>
          </a:lstStyle>
          <a:p>
            <a:pPr>
              <a:defRPr/>
            </a:pPr>
            <a:fld id="{724F290B-2AD9-46AC-9767-703BDEB325EB}" type="datetimeFigureOut">
              <a:rPr lang="it-IT"/>
              <a:pPr>
                <a:defRPr/>
              </a:pPr>
              <a:t>28/09/2023</a:t>
            </a:fld>
            <a:endParaRPr lang="it-IT"/>
          </a:p>
        </p:txBody>
      </p:sp>
      <p:sp>
        <p:nvSpPr>
          <p:cNvPr id="3" name="Segnaposto piè di pagina 4">
            <a:extLst>
              <a:ext uri="{FF2B5EF4-FFF2-40B4-BE49-F238E27FC236}">
                <a16:creationId xmlns:a16="http://schemas.microsoft.com/office/drawing/2014/main" id="{68E266CA-8FE4-470A-A6DC-A03B2E0B88AE}"/>
              </a:ext>
            </a:extLst>
          </p:cNvPr>
          <p:cNvSpPr>
            <a:spLocks noGrp="1"/>
          </p:cNvSpPr>
          <p:nvPr>
            <p:ph type="ftr" sz="quarter" idx="11"/>
          </p:nvPr>
        </p:nvSpPr>
        <p:spPr/>
        <p:txBody>
          <a:bodyPr/>
          <a:lstStyle>
            <a:lvl1pPr>
              <a:defRPr/>
            </a:lvl1pPr>
          </a:lstStyle>
          <a:p>
            <a:pPr>
              <a:defRPr/>
            </a:pPr>
            <a:endParaRPr lang="it-IT"/>
          </a:p>
        </p:txBody>
      </p:sp>
      <p:sp>
        <p:nvSpPr>
          <p:cNvPr id="4" name="Segnaposto numero diapositiva 5">
            <a:extLst>
              <a:ext uri="{FF2B5EF4-FFF2-40B4-BE49-F238E27FC236}">
                <a16:creationId xmlns:a16="http://schemas.microsoft.com/office/drawing/2014/main" id="{A32FA476-E75F-4486-BB14-640CFEDF81AE}"/>
              </a:ext>
            </a:extLst>
          </p:cNvPr>
          <p:cNvSpPr>
            <a:spLocks noGrp="1"/>
          </p:cNvSpPr>
          <p:nvPr>
            <p:ph type="sldNum" sz="quarter" idx="12"/>
          </p:nvPr>
        </p:nvSpPr>
        <p:spPr/>
        <p:txBody>
          <a:bodyPr/>
          <a:lstStyle>
            <a:lvl1pPr>
              <a:defRPr/>
            </a:lvl1pPr>
          </a:lstStyle>
          <a:p>
            <a:pPr>
              <a:defRPr/>
            </a:pPr>
            <a:fld id="{D7603006-C142-4215-BE2B-17FA8E1A6DD3}" type="slidenum">
              <a:rPr lang="it-IT"/>
              <a:pPr>
                <a:defRPr/>
              </a:pPr>
              <a:t>‹N›</a:t>
            </a:fld>
            <a:endParaRPr lang="it-IT"/>
          </a:p>
        </p:txBody>
      </p:sp>
    </p:spTree>
    <p:extLst>
      <p:ext uri="{BB962C8B-B14F-4D97-AF65-F5344CB8AC3E}">
        <p14:creationId xmlns:p14="http://schemas.microsoft.com/office/powerpoint/2010/main" val="519583910"/>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1" y="273050"/>
            <a:ext cx="3008313" cy="1162050"/>
          </a:xfrm>
        </p:spPr>
        <p:txBody>
          <a:bodyPr anchor="b"/>
          <a:lstStyle>
            <a:lvl1pPr algn="l">
              <a:defRPr sz="1500" b="1"/>
            </a:lvl1pPr>
          </a:lstStyle>
          <a:p>
            <a:r>
              <a:rPr lang="it-IT"/>
              <a:t>Fare clic per modificare lo stile del titolo</a:t>
            </a:r>
          </a:p>
        </p:txBody>
      </p:sp>
      <p:sp>
        <p:nvSpPr>
          <p:cNvPr id="3" name="Segnaposto contenuto 2"/>
          <p:cNvSpPr>
            <a:spLocks noGrp="1"/>
          </p:cNvSpPr>
          <p:nvPr>
            <p:ph idx="1"/>
          </p:nvPr>
        </p:nvSpPr>
        <p:spPr>
          <a:xfrm>
            <a:off x="3575050" y="273052"/>
            <a:ext cx="5111750" cy="5853113"/>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testo 3"/>
          <p:cNvSpPr>
            <a:spLocks noGrp="1"/>
          </p:cNvSpPr>
          <p:nvPr>
            <p:ph type="body" sz="half" idx="2"/>
          </p:nvPr>
        </p:nvSpPr>
        <p:spPr>
          <a:xfrm>
            <a:off x="457201" y="1435102"/>
            <a:ext cx="3008313" cy="4691063"/>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it-IT"/>
              <a:t>Fare clic per modificare stili del testo dello schema</a:t>
            </a:r>
          </a:p>
        </p:txBody>
      </p:sp>
      <p:sp>
        <p:nvSpPr>
          <p:cNvPr id="5" name="Segnaposto data 3">
            <a:extLst>
              <a:ext uri="{FF2B5EF4-FFF2-40B4-BE49-F238E27FC236}">
                <a16:creationId xmlns:a16="http://schemas.microsoft.com/office/drawing/2014/main" id="{950EADAE-79F8-4C9E-958A-B792CA67C4F9}"/>
              </a:ext>
            </a:extLst>
          </p:cNvPr>
          <p:cNvSpPr>
            <a:spLocks noGrp="1"/>
          </p:cNvSpPr>
          <p:nvPr>
            <p:ph type="dt" sz="half" idx="10"/>
          </p:nvPr>
        </p:nvSpPr>
        <p:spPr/>
        <p:txBody>
          <a:bodyPr/>
          <a:lstStyle>
            <a:lvl1pPr>
              <a:defRPr/>
            </a:lvl1pPr>
          </a:lstStyle>
          <a:p>
            <a:pPr>
              <a:defRPr/>
            </a:pPr>
            <a:fld id="{59203486-2FA9-46FA-9706-BDE6970B6391}" type="datetimeFigureOut">
              <a:rPr lang="it-IT"/>
              <a:pPr>
                <a:defRPr/>
              </a:pPr>
              <a:t>28/09/2023</a:t>
            </a:fld>
            <a:endParaRPr lang="it-IT"/>
          </a:p>
        </p:txBody>
      </p:sp>
      <p:sp>
        <p:nvSpPr>
          <p:cNvPr id="6" name="Segnaposto piè di pagina 4">
            <a:extLst>
              <a:ext uri="{FF2B5EF4-FFF2-40B4-BE49-F238E27FC236}">
                <a16:creationId xmlns:a16="http://schemas.microsoft.com/office/drawing/2014/main" id="{38E32FC0-1262-41FE-ABB3-1A55D0280090}"/>
              </a:ext>
            </a:extLst>
          </p:cNvPr>
          <p:cNvSpPr>
            <a:spLocks noGrp="1"/>
          </p:cNvSpPr>
          <p:nvPr>
            <p:ph type="ftr" sz="quarter" idx="11"/>
          </p:nvPr>
        </p:nvSpPr>
        <p:spPr/>
        <p:txBody>
          <a:bodyPr/>
          <a:lstStyle>
            <a:lvl1pPr>
              <a:defRPr/>
            </a:lvl1pPr>
          </a:lstStyle>
          <a:p>
            <a:pPr>
              <a:defRPr/>
            </a:pPr>
            <a:endParaRPr lang="it-IT"/>
          </a:p>
        </p:txBody>
      </p:sp>
      <p:sp>
        <p:nvSpPr>
          <p:cNvPr id="7" name="Segnaposto numero diapositiva 5">
            <a:extLst>
              <a:ext uri="{FF2B5EF4-FFF2-40B4-BE49-F238E27FC236}">
                <a16:creationId xmlns:a16="http://schemas.microsoft.com/office/drawing/2014/main" id="{A3C5CAD0-5648-4EC7-AF96-1C7DF1C31799}"/>
              </a:ext>
            </a:extLst>
          </p:cNvPr>
          <p:cNvSpPr>
            <a:spLocks noGrp="1"/>
          </p:cNvSpPr>
          <p:nvPr>
            <p:ph type="sldNum" sz="quarter" idx="12"/>
          </p:nvPr>
        </p:nvSpPr>
        <p:spPr/>
        <p:txBody>
          <a:bodyPr/>
          <a:lstStyle>
            <a:lvl1pPr>
              <a:defRPr/>
            </a:lvl1pPr>
          </a:lstStyle>
          <a:p>
            <a:pPr>
              <a:defRPr/>
            </a:pPr>
            <a:fld id="{13DA2CEB-B212-4F91-A733-D60876FAFDF3}" type="slidenum">
              <a:rPr lang="it-IT"/>
              <a:pPr>
                <a:defRPr/>
              </a:pPr>
              <a:t>‹N›</a:t>
            </a:fld>
            <a:endParaRPr lang="it-IT"/>
          </a:p>
        </p:txBody>
      </p:sp>
    </p:spTree>
    <p:extLst>
      <p:ext uri="{BB962C8B-B14F-4D97-AF65-F5344CB8AC3E}">
        <p14:creationId xmlns:p14="http://schemas.microsoft.com/office/powerpoint/2010/main" val="1905926485"/>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p:spPr>
        <p:txBody>
          <a:bodyPr anchor="b"/>
          <a:lstStyle>
            <a:lvl1pPr algn="l">
              <a:defRPr sz="1500" b="1"/>
            </a:lvl1pPr>
          </a:lstStyle>
          <a:p>
            <a:r>
              <a:rPr lang="it-IT"/>
              <a:t>Fare clic per modificare lo stile del titolo</a:t>
            </a:r>
          </a:p>
        </p:txBody>
      </p:sp>
      <p:sp>
        <p:nvSpPr>
          <p:cNvPr id="3" name="Segnaposto immagine 2"/>
          <p:cNvSpPr>
            <a:spLocks noGrp="1"/>
          </p:cNvSpPr>
          <p:nvPr>
            <p:ph type="pic" idx="1"/>
          </p:nvPr>
        </p:nvSpPr>
        <p:spPr>
          <a:xfrm>
            <a:off x="1792288" y="612775"/>
            <a:ext cx="5486400" cy="4114800"/>
          </a:xfrm>
        </p:spPr>
        <p:txBody>
          <a:bodyPr rtlCol="0">
            <a:normAutofit/>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endParaRPr lang="it-IT" noProof="0"/>
          </a:p>
        </p:txBody>
      </p:sp>
      <p:sp>
        <p:nvSpPr>
          <p:cNvPr id="4" name="Segnaposto testo 3"/>
          <p:cNvSpPr>
            <a:spLocks noGrp="1"/>
          </p:cNvSpPr>
          <p:nvPr>
            <p:ph type="body" sz="half" idx="2"/>
          </p:nvPr>
        </p:nvSpPr>
        <p:spPr>
          <a:xfrm>
            <a:off x="1792288" y="5367338"/>
            <a:ext cx="5486400" cy="804862"/>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it-IT"/>
              <a:t>Fare clic per modificare stili del testo dello schema</a:t>
            </a:r>
          </a:p>
        </p:txBody>
      </p:sp>
      <p:sp>
        <p:nvSpPr>
          <p:cNvPr id="5" name="Segnaposto data 3">
            <a:extLst>
              <a:ext uri="{FF2B5EF4-FFF2-40B4-BE49-F238E27FC236}">
                <a16:creationId xmlns:a16="http://schemas.microsoft.com/office/drawing/2014/main" id="{D1949265-3457-4250-ABC0-4E65026F8352}"/>
              </a:ext>
            </a:extLst>
          </p:cNvPr>
          <p:cNvSpPr>
            <a:spLocks noGrp="1"/>
          </p:cNvSpPr>
          <p:nvPr>
            <p:ph type="dt" sz="half" idx="10"/>
          </p:nvPr>
        </p:nvSpPr>
        <p:spPr/>
        <p:txBody>
          <a:bodyPr/>
          <a:lstStyle>
            <a:lvl1pPr>
              <a:defRPr/>
            </a:lvl1pPr>
          </a:lstStyle>
          <a:p>
            <a:pPr>
              <a:defRPr/>
            </a:pPr>
            <a:fld id="{C85EE124-7733-4B55-B15C-464878B71335}" type="datetimeFigureOut">
              <a:rPr lang="it-IT"/>
              <a:pPr>
                <a:defRPr/>
              </a:pPr>
              <a:t>28/09/2023</a:t>
            </a:fld>
            <a:endParaRPr lang="it-IT"/>
          </a:p>
        </p:txBody>
      </p:sp>
      <p:sp>
        <p:nvSpPr>
          <p:cNvPr id="6" name="Segnaposto piè di pagina 4">
            <a:extLst>
              <a:ext uri="{FF2B5EF4-FFF2-40B4-BE49-F238E27FC236}">
                <a16:creationId xmlns:a16="http://schemas.microsoft.com/office/drawing/2014/main" id="{49EC0D17-F0CF-4DDD-B9FF-0719EF25FA2E}"/>
              </a:ext>
            </a:extLst>
          </p:cNvPr>
          <p:cNvSpPr>
            <a:spLocks noGrp="1"/>
          </p:cNvSpPr>
          <p:nvPr>
            <p:ph type="ftr" sz="quarter" idx="11"/>
          </p:nvPr>
        </p:nvSpPr>
        <p:spPr/>
        <p:txBody>
          <a:bodyPr/>
          <a:lstStyle>
            <a:lvl1pPr>
              <a:defRPr/>
            </a:lvl1pPr>
          </a:lstStyle>
          <a:p>
            <a:pPr>
              <a:defRPr/>
            </a:pPr>
            <a:endParaRPr lang="it-IT"/>
          </a:p>
        </p:txBody>
      </p:sp>
      <p:sp>
        <p:nvSpPr>
          <p:cNvPr id="7" name="Segnaposto numero diapositiva 5">
            <a:extLst>
              <a:ext uri="{FF2B5EF4-FFF2-40B4-BE49-F238E27FC236}">
                <a16:creationId xmlns:a16="http://schemas.microsoft.com/office/drawing/2014/main" id="{4222972B-03CA-4A37-AAA1-32B6918B68AA}"/>
              </a:ext>
            </a:extLst>
          </p:cNvPr>
          <p:cNvSpPr>
            <a:spLocks noGrp="1"/>
          </p:cNvSpPr>
          <p:nvPr>
            <p:ph type="sldNum" sz="quarter" idx="12"/>
          </p:nvPr>
        </p:nvSpPr>
        <p:spPr/>
        <p:txBody>
          <a:bodyPr/>
          <a:lstStyle>
            <a:lvl1pPr>
              <a:defRPr/>
            </a:lvl1pPr>
          </a:lstStyle>
          <a:p>
            <a:pPr>
              <a:defRPr/>
            </a:pPr>
            <a:fld id="{F831DE80-FB35-445E-A13E-1ED8FEC24109}" type="slidenum">
              <a:rPr lang="it-IT"/>
              <a:pPr>
                <a:defRPr/>
              </a:pPr>
              <a:t>‹N›</a:t>
            </a:fld>
            <a:endParaRPr lang="it-IT"/>
          </a:p>
        </p:txBody>
      </p:sp>
    </p:spTree>
    <p:extLst>
      <p:ext uri="{BB962C8B-B14F-4D97-AF65-F5344CB8AC3E}">
        <p14:creationId xmlns:p14="http://schemas.microsoft.com/office/powerpoint/2010/main" val="4068689711"/>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testo verticale 2"/>
          <p:cNvSpPr>
            <a:spLocks noGrp="1"/>
          </p:cNvSpPr>
          <p:nvPr>
            <p:ph type="body" orient="vert" idx="1"/>
          </p:nvPr>
        </p:nvSpPr>
        <p:spPr/>
        <p:txBody>
          <a:bodyPr vert="eaVert"/>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C1FA2E90-17D8-4525-A0CD-3A3AE8D2ADA7}"/>
              </a:ext>
            </a:extLst>
          </p:cNvPr>
          <p:cNvSpPr>
            <a:spLocks noGrp="1"/>
          </p:cNvSpPr>
          <p:nvPr>
            <p:ph type="dt" sz="half" idx="10"/>
          </p:nvPr>
        </p:nvSpPr>
        <p:spPr/>
        <p:txBody>
          <a:bodyPr/>
          <a:lstStyle>
            <a:lvl1pPr>
              <a:defRPr/>
            </a:lvl1pPr>
          </a:lstStyle>
          <a:p>
            <a:pPr>
              <a:defRPr/>
            </a:pPr>
            <a:fld id="{78BB18EF-7CA3-482A-A0F0-D24F90FEA242}" type="datetimeFigureOut">
              <a:rPr lang="it-IT"/>
              <a:pPr>
                <a:defRPr/>
              </a:pPr>
              <a:t>28/09/2023</a:t>
            </a:fld>
            <a:endParaRPr lang="it-IT"/>
          </a:p>
        </p:txBody>
      </p:sp>
      <p:sp>
        <p:nvSpPr>
          <p:cNvPr id="5" name="Segnaposto piè di pagina 4">
            <a:extLst>
              <a:ext uri="{FF2B5EF4-FFF2-40B4-BE49-F238E27FC236}">
                <a16:creationId xmlns:a16="http://schemas.microsoft.com/office/drawing/2014/main" id="{39E2937C-F282-466F-91FC-EC67CC8C7148}"/>
              </a:ext>
            </a:extLst>
          </p:cNvPr>
          <p:cNvSpPr>
            <a:spLocks noGrp="1"/>
          </p:cNvSpPr>
          <p:nvPr>
            <p:ph type="ftr" sz="quarter" idx="11"/>
          </p:nvPr>
        </p:nvSpPr>
        <p:spPr/>
        <p:txBody>
          <a:bodyPr/>
          <a:lstStyle>
            <a:lvl1pPr>
              <a:defRPr/>
            </a:lvl1pPr>
          </a:lstStyle>
          <a:p>
            <a:pPr>
              <a:defRPr/>
            </a:pPr>
            <a:endParaRPr lang="it-IT"/>
          </a:p>
        </p:txBody>
      </p:sp>
      <p:sp>
        <p:nvSpPr>
          <p:cNvPr id="6" name="Segnaposto numero diapositiva 5">
            <a:extLst>
              <a:ext uri="{FF2B5EF4-FFF2-40B4-BE49-F238E27FC236}">
                <a16:creationId xmlns:a16="http://schemas.microsoft.com/office/drawing/2014/main" id="{5FA4ECD0-6E47-4E73-AF28-AE4613ECA046}"/>
              </a:ext>
            </a:extLst>
          </p:cNvPr>
          <p:cNvSpPr>
            <a:spLocks noGrp="1"/>
          </p:cNvSpPr>
          <p:nvPr>
            <p:ph type="sldNum" sz="quarter" idx="12"/>
          </p:nvPr>
        </p:nvSpPr>
        <p:spPr/>
        <p:txBody>
          <a:bodyPr/>
          <a:lstStyle>
            <a:lvl1pPr>
              <a:defRPr/>
            </a:lvl1pPr>
          </a:lstStyle>
          <a:p>
            <a:pPr>
              <a:defRPr/>
            </a:pPr>
            <a:fld id="{E96F4BCA-D0A1-484A-B171-60AFF4B27D48}" type="slidenum">
              <a:rPr lang="it-IT"/>
              <a:pPr>
                <a:defRPr/>
              </a:pPr>
              <a:t>‹N›</a:t>
            </a:fld>
            <a:endParaRPr lang="it-IT"/>
          </a:p>
        </p:txBody>
      </p:sp>
    </p:spTree>
    <p:extLst>
      <p:ext uri="{BB962C8B-B14F-4D97-AF65-F5344CB8AC3E}">
        <p14:creationId xmlns:p14="http://schemas.microsoft.com/office/powerpoint/2010/main" val="265267618"/>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629400" y="274640"/>
            <a:ext cx="2057400" cy="5851525"/>
          </a:xfrm>
        </p:spPr>
        <p:txBody>
          <a:bodyPr vert="eaVert"/>
          <a:lstStyle/>
          <a:p>
            <a:r>
              <a:rPr lang="it-IT"/>
              <a:t>Fare clic per modificare lo stile del titolo</a:t>
            </a:r>
          </a:p>
        </p:txBody>
      </p:sp>
      <p:sp>
        <p:nvSpPr>
          <p:cNvPr id="3" name="Segnaposto testo verticale 2"/>
          <p:cNvSpPr>
            <a:spLocks noGrp="1"/>
          </p:cNvSpPr>
          <p:nvPr>
            <p:ph type="body" orient="vert" idx="1"/>
          </p:nvPr>
        </p:nvSpPr>
        <p:spPr>
          <a:xfrm>
            <a:off x="457200" y="274640"/>
            <a:ext cx="6019800" cy="5851525"/>
          </a:xfrm>
        </p:spPr>
        <p:txBody>
          <a:bodyPr vert="eaVert"/>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24E36438-D4F4-4AD1-9039-BBF23A5C7F6D}"/>
              </a:ext>
            </a:extLst>
          </p:cNvPr>
          <p:cNvSpPr>
            <a:spLocks noGrp="1"/>
          </p:cNvSpPr>
          <p:nvPr>
            <p:ph type="dt" sz="half" idx="10"/>
          </p:nvPr>
        </p:nvSpPr>
        <p:spPr/>
        <p:txBody>
          <a:bodyPr/>
          <a:lstStyle>
            <a:lvl1pPr>
              <a:defRPr/>
            </a:lvl1pPr>
          </a:lstStyle>
          <a:p>
            <a:pPr>
              <a:defRPr/>
            </a:pPr>
            <a:fld id="{4EC6C717-AB3B-4594-8932-63851CE7F73F}" type="datetimeFigureOut">
              <a:rPr lang="it-IT"/>
              <a:pPr>
                <a:defRPr/>
              </a:pPr>
              <a:t>28/09/2023</a:t>
            </a:fld>
            <a:endParaRPr lang="it-IT"/>
          </a:p>
        </p:txBody>
      </p:sp>
      <p:sp>
        <p:nvSpPr>
          <p:cNvPr id="5" name="Segnaposto piè di pagina 4">
            <a:extLst>
              <a:ext uri="{FF2B5EF4-FFF2-40B4-BE49-F238E27FC236}">
                <a16:creationId xmlns:a16="http://schemas.microsoft.com/office/drawing/2014/main" id="{69AE33FB-0C58-466E-AB90-B443DBD79B85}"/>
              </a:ext>
            </a:extLst>
          </p:cNvPr>
          <p:cNvSpPr>
            <a:spLocks noGrp="1"/>
          </p:cNvSpPr>
          <p:nvPr>
            <p:ph type="ftr" sz="quarter" idx="11"/>
          </p:nvPr>
        </p:nvSpPr>
        <p:spPr/>
        <p:txBody>
          <a:bodyPr/>
          <a:lstStyle>
            <a:lvl1pPr>
              <a:defRPr/>
            </a:lvl1pPr>
          </a:lstStyle>
          <a:p>
            <a:pPr>
              <a:defRPr/>
            </a:pPr>
            <a:endParaRPr lang="it-IT"/>
          </a:p>
        </p:txBody>
      </p:sp>
      <p:sp>
        <p:nvSpPr>
          <p:cNvPr id="6" name="Segnaposto numero diapositiva 5">
            <a:extLst>
              <a:ext uri="{FF2B5EF4-FFF2-40B4-BE49-F238E27FC236}">
                <a16:creationId xmlns:a16="http://schemas.microsoft.com/office/drawing/2014/main" id="{656A8BF9-15A6-46C3-88A8-B88CB9E39BFE}"/>
              </a:ext>
            </a:extLst>
          </p:cNvPr>
          <p:cNvSpPr>
            <a:spLocks noGrp="1"/>
          </p:cNvSpPr>
          <p:nvPr>
            <p:ph type="sldNum" sz="quarter" idx="12"/>
          </p:nvPr>
        </p:nvSpPr>
        <p:spPr/>
        <p:txBody>
          <a:bodyPr/>
          <a:lstStyle>
            <a:lvl1pPr>
              <a:defRPr/>
            </a:lvl1pPr>
          </a:lstStyle>
          <a:p>
            <a:pPr>
              <a:defRPr/>
            </a:pPr>
            <a:fld id="{DC471E5F-401D-4223-A4FD-B89DA0265365}" type="slidenum">
              <a:rPr lang="it-IT"/>
              <a:pPr>
                <a:defRPr/>
              </a:pPr>
              <a:t>‹N›</a:t>
            </a:fld>
            <a:endParaRPr lang="it-IT"/>
          </a:p>
        </p:txBody>
      </p:sp>
    </p:spTree>
    <p:extLst>
      <p:ext uri="{BB962C8B-B14F-4D97-AF65-F5344CB8AC3E}">
        <p14:creationId xmlns:p14="http://schemas.microsoft.com/office/powerpoint/2010/main" val="1839011819"/>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clipArtAndTx">
  <p:cSld name="Titolo, ClipArt e testo">
    <p:spTree>
      <p:nvGrpSpPr>
        <p:cNvPr id="1" name=""/>
        <p:cNvGrpSpPr/>
        <p:nvPr/>
      </p:nvGrpSpPr>
      <p:grpSpPr>
        <a:xfrm>
          <a:off x="0" y="0"/>
          <a:ext cx="0" cy="0"/>
          <a:chOff x="0" y="0"/>
          <a:chExt cx="0" cy="0"/>
        </a:xfrm>
      </p:grpSpPr>
      <p:sp>
        <p:nvSpPr>
          <p:cNvPr id="2" name="Titolo 1"/>
          <p:cNvSpPr>
            <a:spLocks noGrp="1"/>
          </p:cNvSpPr>
          <p:nvPr>
            <p:ph type="title"/>
          </p:nvPr>
        </p:nvSpPr>
        <p:spPr>
          <a:xfrm>
            <a:off x="685800" y="609600"/>
            <a:ext cx="7772400" cy="1143000"/>
          </a:xfrm>
        </p:spPr>
        <p:txBody>
          <a:bodyPr/>
          <a:lstStyle/>
          <a:p>
            <a:r>
              <a:rPr lang="it-IT"/>
              <a:t>Fare clic per modificare lo stile del titolo</a:t>
            </a:r>
          </a:p>
        </p:txBody>
      </p:sp>
      <p:sp>
        <p:nvSpPr>
          <p:cNvPr id="3" name="Segnaposto ClipArt 2"/>
          <p:cNvSpPr>
            <a:spLocks noGrp="1"/>
          </p:cNvSpPr>
          <p:nvPr>
            <p:ph type="clipArt" sz="half" idx="1"/>
          </p:nvPr>
        </p:nvSpPr>
        <p:spPr>
          <a:xfrm>
            <a:off x="685800" y="1981200"/>
            <a:ext cx="3810000" cy="4114800"/>
          </a:xfrm>
        </p:spPr>
        <p:txBody>
          <a:bodyPr rtlCol="0">
            <a:normAutofit/>
          </a:bodyPr>
          <a:lstStyle/>
          <a:p>
            <a:pPr lvl="0"/>
            <a:endParaRPr lang="it-IT" noProof="0"/>
          </a:p>
        </p:txBody>
      </p:sp>
      <p:sp>
        <p:nvSpPr>
          <p:cNvPr id="4" name="Segnaposto testo 3"/>
          <p:cNvSpPr>
            <a:spLocks noGrp="1"/>
          </p:cNvSpPr>
          <p:nvPr>
            <p:ph type="body" sz="half" idx="2"/>
          </p:nvPr>
        </p:nvSpPr>
        <p:spPr>
          <a:xfrm>
            <a:off x="4648200" y="1981200"/>
            <a:ext cx="3810000" cy="4114800"/>
          </a:xfrm>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data 4">
            <a:extLst>
              <a:ext uri="{FF2B5EF4-FFF2-40B4-BE49-F238E27FC236}">
                <a16:creationId xmlns:a16="http://schemas.microsoft.com/office/drawing/2014/main" id="{C3492FFE-5A1A-4436-813F-B336D6F69BF0}"/>
              </a:ext>
            </a:extLst>
          </p:cNvPr>
          <p:cNvSpPr>
            <a:spLocks noGrp="1"/>
          </p:cNvSpPr>
          <p:nvPr>
            <p:ph type="dt" sz="half" idx="10"/>
          </p:nvPr>
        </p:nvSpPr>
        <p:spPr>
          <a:xfrm>
            <a:off x="685800" y="6248400"/>
            <a:ext cx="1905000" cy="457200"/>
          </a:xfrm>
        </p:spPr>
        <p:txBody>
          <a:bodyPr/>
          <a:lstStyle>
            <a:lvl1pPr>
              <a:defRPr/>
            </a:lvl1pPr>
          </a:lstStyle>
          <a:p>
            <a:pPr>
              <a:defRPr/>
            </a:pPr>
            <a:endParaRPr lang="it-IT"/>
          </a:p>
        </p:txBody>
      </p:sp>
      <p:sp>
        <p:nvSpPr>
          <p:cNvPr id="6" name="Segnaposto piè di pagina 5">
            <a:extLst>
              <a:ext uri="{FF2B5EF4-FFF2-40B4-BE49-F238E27FC236}">
                <a16:creationId xmlns:a16="http://schemas.microsoft.com/office/drawing/2014/main" id="{A409234E-2348-4E17-A917-37256B66A7A4}"/>
              </a:ext>
            </a:extLst>
          </p:cNvPr>
          <p:cNvSpPr>
            <a:spLocks noGrp="1"/>
          </p:cNvSpPr>
          <p:nvPr>
            <p:ph type="ftr" sz="quarter" idx="11"/>
          </p:nvPr>
        </p:nvSpPr>
        <p:spPr>
          <a:xfrm>
            <a:off x="3124200" y="6248400"/>
            <a:ext cx="2895600" cy="457200"/>
          </a:xfrm>
        </p:spPr>
        <p:txBody>
          <a:bodyPr/>
          <a:lstStyle>
            <a:lvl1pPr>
              <a:defRPr/>
            </a:lvl1pPr>
          </a:lstStyle>
          <a:p>
            <a:pPr>
              <a:defRPr/>
            </a:pPr>
            <a:endParaRPr lang="it-IT"/>
          </a:p>
        </p:txBody>
      </p:sp>
      <p:sp>
        <p:nvSpPr>
          <p:cNvPr id="7" name="Segnaposto numero diapositiva 6">
            <a:extLst>
              <a:ext uri="{FF2B5EF4-FFF2-40B4-BE49-F238E27FC236}">
                <a16:creationId xmlns:a16="http://schemas.microsoft.com/office/drawing/2014/main" id="{34A71D6E-884A-46DE-B9BC-966D6F774E37}"/>
              </a:ext>
            </a:extLst>
          </p:cNvPr>
          <p:cNvSpPr>
            <a:spLocks noGrp="1"/>
          </p:cNvSpPr>
          <p:nvPr>
            <p:ph type="sldNum" sz="quarter" idx="12"/>
          </p:nvPr>
        </p:nvSpPr>
        <p:spPr>
          <a:xfrm>
            <a:off x="6553200" y="6248400"/>
            <a:ext cx="1905000" cy="457200"/>
          </a:xfrm>
        </p:spPr>
        <p:txBody>
          <a:bodyPr/>
          <a:lstStyle>
            <a:lvl1pPr>
              <a:defRPr/>
            </a:lvl1pPr>
          </a:lstStyle>
          <a:p>
            <a:pPr>
              <a:defRPr/>
            </a:pPr>
            <a:fld id="{44D4098A-A853-4BAE-9DF4-9B6FAECDECCA}" type="slidenum">
              <a:rPr lang="it-IT"/>
              <a:pPr>
                <a:defRPr/>
              </a:pPr>
              <a:t>‹N›</a:t>
            </a:fld>
            <a:endParaRPr lang="it-IT"/>
          </a:p>
        </p:txBody>
      </p:sp>
    </p:spTree>
    <p:extLst>
      <p:ext uri="{BB962C8B-B14F-4D97-AF65-F5344CB8AC3E}">
        <p14:creationId xmlns:p14="http://schemas.microsoft.com/office/powerpoint/2010/main" val="3758703768"/>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xAndClipArt">
  <p:cSld name="Titolo, testo e ClipArt">
    <p:spTree>
      <p:nvGrpSpPr>
        <p:cNvPr id="1" name=""/>
        <p:cNvGrpSpPr/>
        <p:nvPr/>
      </p:nvGrpSpPr>
      <p:grpSpPr>
        <a:xfrm>
          <a:off x="0" y="0"/>
          <a:ext cx="0" cy="0"/>
          <a:chOff x="0" y="0"/>
          <a:chExt cx="0" cy="0"/>
        </a:xfrm>
      </p:grpSpPr>
      <p:sp>
        <p:nvSpPr>
          <p:cNvPr id="2" name="Titolo 1"/>
          <p:cNvSpPr>
            <a:spLocks noGrp="1"/>
          </p:cNvSpPr>
          <p:nvPr>
            <p:ph type="title"/>
          </p:nvPr>
        </p:nvSpPr>
        <p:spPr>
          <a:xfrm>
            <a:off x="457200" y="274638"/>
            <a:ext cx="8229600" cy="1143000"/>
          </a:xfrm>
        </p:spPr>
        <p:txBody>
          <a:bodyPr/>
          <a:lstStyle/>
          <a:p>
            <a:r>
              <a:rPr lang="it-IT"/>
              <a:t>Fare clic per modificare lo stile del titolo</a:t>
            </a:r>
          </a:p>
        </p:txBody>
      </p:sp>
      <p:sp>
        <p:nvSpPr>
          <p:cNvPr id="3" name="Segnaposto testo 2"/>
          <p:cNvSpPr>
            <a:spLocks noGrp="1"/>
          </p:cNvSpPr>
          <p:nvPr>
            <p:ph type="body" sz="half" idx="1"/>
          </p:nvPr>
        </p:nvSpPr>
        <p:spPr>
          <a:xfrm>
            <a:off x="457200" y="1600202"/>
            <a:ext cx="4038600" cy="4525963"/>
          </a:xfrm>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ClipArt 3"/>
          <p:cNvSpPr>
            <a:spLocks noGrp="1"/>
          </p:cNvSpPr>
          <p:nvPr>
            <p:ph type="clipArt" sz="half" idx="2"/>
          </p:nvPr>
        </p:nvSpPr>
        <p:spPr>
          <a:xfrm>
            <a:off x="4648200" y="1600202"/>
            <a:ext cx="4038600" cy="4525963"/>
          </a:xfrm>
        </p:spPr>
        <p:txBody>
          <a:bodyPr rtlCol="0">
            <a:normAutofit/>
          </a:bodyPr>
          <a:lstStyle/>
          <a:p>
            <a:pPr lvl="0"/>
            <a:endParaRPr lang="it-IT" noProof="0"/>
          </a:p>
        </p:txBody>
      </p:sp>
      <p:sp>
        <p:nvSpPr>
          <p:cNvPr id="5" name="Rectangle 4">
            <a:extLst>
              <a:ext uri="{FF2B5EF4-FFF2-40B4-BE49-F238E27FC236}">
                <a16:creationId xmlns:a16="http://schemas.microsoft.com/office/drawing/2014/main" id="{A90BF2EC-6992-4CD0-81A2-28B82015283A}"/>
              </a:ext>
            </a:extLst>
          </p:cNvPr>
          <p:cNvSpPr>
            <a:spLocks noGrp="1" noChangeArrowheads="1"/>
          </p:cNvSpPr>
          <p:nvPr>
            <p:ph type="dt" sz="half" idx="10"/>
          </p:nvPr>
        </p:nvSpPr>
        <p:spPr/>
        <p:txBody>
          <a:bodyPr/>
          <a:lstStyle>
            <a:lvl1pPr>
              <a:defRPr/>
            </a:lvl1pPr>
          </a:lstStyle>
          <a:p>
            <a:pPr>
              <a:defRPr/>
            </a:pPr>
            <a:endParaRPr lang="it-IT"/>
          </a:p>
        </p:txBody>
      </p:sp>
      <p:sp>
        <p:nvSpPr>
          <p:cNvPr id="6" name="Rectangle 5">
            <a:extLst>
              <a:ext uri="{FF2B5EF4-FFF2-40B4-BE49-F238E27FC236}">
                <a16:creationId xmlns:a16="http://schemas.microsoft.com/office/drawing/2014/main" id="{4D4F9A82-DDD9-4CD0-A9D0-85B864103EF6}"/>
              </a:ext>
            </a:extLst>
          </p:cNvPr>
          <p:cNvSpPr>
            <a:spLocks noGrp="1" noChangeArrowheads="1"/>
          </p:cNvSpPr>
          <p:nvPr>
            <p:ph type="ftr" sz="quarter" idx="11"/>
          </p:nvPr>
        </p:nvSpPr>
        <p:spPr/>
        <p:txBody>
          <a:bodyPr/>
          <a:lstStyle>
            <a:lvl1pPr>
              <a:defRPr/>
            </a:lvl1pPr>
          </a:lstStyle>
          <a:p>
            <a:pPr>
              <a:defRPr/>
            </a:pPr>
            <a:endParaRPr lang="it-IT"/>
          </a:p>
        </p:txBody>
      </p:sp>
      <p:sp>
        <p:nvSpPr>
          <p:cNvPr id="7" name="Rectangle 6">
            <a:extLst>
              <a:ext uri="{FF2B5EF4-FFF2-40B4-BE49-F238E27FC236}">
                <a16:creationId xmlns:a16="http://schemas.microsoft.com/office/drawing/2014/main" id="{29912CC6-D1CC-479C-A3D5-3585862EC66E}"/>
              </a:ext>
            </a:extLst>
          </p:cNvPr>
          <p:cNvSpPr>
            <a:spLocks noGrp="1" noChangeArrowheads="1"/>
          </p:cNvSpPr>
          <p:nvPr>
            <p:ph type="sldNum" sz="quarter" idx="12"/>
          </p:nvPr>
        </p:nvSpPr>
        <p:spPr/>
        <p:txBody>
          <a:bodyPr/>
          <a:lstStyle>
            <a:lvl1pPr>
              <a:defRPr/>
            </a:lvl1pPr>
          </a:lstStyle>
          <a:p>
            <a:pPr>
              <a:defRPr/>
            </a:pPr>
            <a:fld id="{2E6A9A78-4F18-440D-B038-18C3193CBE19}" type="slidenum">
              <a:rPr lang="it-IT"/>
              <a:pPr>
                <a:defRPr/>
              </a:pPr>
              <a:t>‹N›</a:t>
            </a:fld>
            <a:endParaRPr lang="it-IT"/>
          </a:p>
        </p:txBody>
      </p:sp>
    </p:spTree>
    <p:extLst>
      <p:ext uri="{BB962C8B-B14F-4D97-AF65-F5344CB8AC3E}">
        <p14:creationId xmlns:p14="http://schemas.microsoft.com/office/powerpoint/2010/main" val="3255405554"/>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objOnly">
  <p:cSld name="Contenuto">
    <p:spTree>
      <p:nvGrpSpPr>
        <p:cNvPr id="1" name=""/>
        <p:cNvGrpSpPr/>
        <p:nvPr/>
      </p:nvGrpSpPr>
      <p:grpSpPr>
        <a:xfrm>
          <a:off x="0" y="0"/>
          <a:ext cx="0" cy="0"/>
          <a:chOff x="0" y="0"/>
          <a:chExt cx="0" cy="0"/>
        </a:xfrm>
      </p:grpSpPr>
      <p:sp>
        <p:nvSpPr>
          <p:cNvPr id="2" name="Segnaposto contenuto 1"/>
          <p:cNvSpPr>
            <a:spLocks noGrp="1"/>
          </p:cNvSpPr>
          <p:nvPr>
            <p:ph/>
          </p:nvPr>
        </p:nvSpPr>
        <p:spPr>
          <a:xfrm>
            <a:off x="457200" y="274640"/>
            <a:ext cx="8229600" cy="5851525"/>
          </a:xfrm>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3" name="Rectangle 4">
            <a:extLst>
              <a:ext uri="{FF2B5EF4-FFF2-40B4-BE49-F238E27FC236}">
                <a16:creationId xmlns:a16="http://schemas.microsoft.com/office/drawing/2014/main" id="{ED636B16-6081-42DE-B4AA-76BB7E613A23}"/>
              </a:ext>
            </a:extLst>
          </p:cNvPr>
          <p:cNvSpPr>
            <a:spLocks noGrp="1" noChangeArrowheads="1"/>
          </p:cNvSpPr>
          <p:nvPr>
            <p:ph type="dt" sz="half" idx="10"/>
          </p:nvPr>
        </p:nvSpPr>
        <p:spPr/>
        <p:txBody>
          <a:bodyPr/>
          <a:lstStyle>
            <a:lvl1pPr>
              <a:defRPr/>
            </a:lvl1pPr>
          </a:lstStyle>
          <a:p>
            <a:pPr>
              <a:defRPr/>
            </a:pPr>
            <a:endParaRPr lang="it-IT"/>
          </a:p>
        </p:txBody>
      </p:sp>
      <p:sp>
        <p:nvSpPr>
          <p:cNvPr id="4" name="Rectangle 5">
            <a:extLst>
              <a:ext uri="{FF2B5EF4-FFF2-40B4-BE49-F238E27FC236}">
                <a16:creationId xmlns:a16="http://schemas.microsoft.com/office/drawing/2014/main" id="{F78C59A6-D999-42D8-9583-362B9A320C88}"/>
              </a:ext>
            </a:extLst>
          </p:cNvPr>
          <p:cNvSpPr>
            <a:spLocks noGrp="1" noChangeArrowheads="1"/>
          </p:cNvSpPr>
          <p:nvPr>
            <p:ph type="ftr" sz="quarter" idx="11"/>
          </p:nvPr>
        </p:nvSpPr>
        <p:spPr/>
        <p:txBody>
          <a:bodyPr/>
          <a:lstStyle>
            <a:lvl1pPr>
              <a:defRPr/>
            </a:lvl1pPr>
          </a:lstStyle>
          <a:p>
            <a:pPr>
              <a:defRPr/>
            </a:pPr>
            <a:endParaRPr lang="it-IT"/>
          </a:p>
        </p:txBody>
      </p:sp>
      <p:sp>
        <p:nvSpPr>
          <p:cNvPr id="5" name="Rectangle 6">
            <a:extLst>
              <a:ext uri="{FF2B5EF4-FFF2-40B4-BE49-F238E27FC236}">
                <a16:creationId xmlns:a16="http://schemas.microsoft.com/office/drawing/2014/main" id="{0A24AE9F-7977-4E69-939A-0C7B4232C3A7}"/>
              </a:ext>
            </a:extLst>
          </p:cNvPr>
          <p:cNvSpPr>
            <a:spLocks noGrp="1" noChangeArrowheads="1"/>
          </p:cNvSpPr>
          <p:nvPr>
            <p:ph type="sldNum" sz="quarter" idx="12"/>
          </p:nvPr>
        </p:nvSpPr>
        <p:spPr/>
        <p:txBody>
          <a:bodyPr/>
          <a:lstStyle>
            <a:lvl1pPr>
              <a:defRPr/>
            </a:lvl1pPr>
          </a:lstStyle>
          <a:p>
            <a:pPr>
              <a:defRPr/>
            </a:pPr>
            <a:fld id="{405BB8BB-8928-46C0-B35A-56EEABA227EE}" type="slidenum">
              <a:rPr lang="it-IT"/>
              <a:pPr>
                <a:defRPr/>
              </a:pPr>
              <a:t>‹N›</a:t>
            </a:fld>
            <a:endParaRPr lang="it-IT"/>
          </a:p>
        </p:txBody>
      </p:sp>
    </p:spTree>
    <p:extLst>
      <p:ext uri="{BB962C8B-B14F-4D97-AF65-F5344CB8AC3E}">
        <p14:creationId xmlns:p14="http://schemas.microsoft.com/office/powerpoint/2010/main" val="270393408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a:xfrm>
            <a:off x="457200" y="274638"/>
            <a:ext cx="8229600" cy="1143000"/>
          </a:xfrm>
        </p:spPr>
        <p:txBody>
          <a:bodyPr/>
          <a:lstStyle>
            <a:lvl1pPr>
              <a:defRPr/>
            </a:lvl1pPr>
          </a:lstStyle>
          <a:p>
            <a:r>
              <a:rPr lang="it-IT"/>
              <a:t>Fare clic per modificare lo stile del titolo</a:t>
            </a:r>
          </a:p>
        </p:txBody>
      </p:sp>
      <p:sp>
        <p:nvSpPr>
          <p:cNvPr id="3" name="Segnaposto tes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stili del testo dello schema</a:t>
            </a:r>
          </a:p>
        </p:txBody>
      </p:sp>
      <p:sp>
        <p:nvSpPr>
          <p:cNvPr id="4" name="Segnaposto contenut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tes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stili del testo dello schema</a:t>
            </a:r>
          </a:p>
        </p:txBody>
      </p:sp>
      <p:sp>
        <p:nvSpPr>
          <p:cNvPr id="6" name="Segnaposto contenut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7" name="Rectangle 4">
            <a:extLst>
              <a:ext uri="{FF2B5EF4-FFF2-40B4-BE49-F238E27FC236}">
                <a16:creationId xmlns:a16="http://schemas.microsoft.com/office/drawing/2014/main" id="{918D313C-48F3-4206-9D40-5156BF30A66F}"/>
              </a:ext>
            </a:extLst>
          </p:cNvPr>
          <p:cNvSpPr>
            <a:spLocks noGrp="1" noChangeArrowheads="1"/>
          </p:cNvSpPr>
          <p:nvPr>
            <p:ph type="dt" sz="half" idx="10"/>
          </p:nvPr>
        </p:nvSpPr>
        <p:spPr>
          <a:ln/>
        </p:spPr>
        <p:txBody>
          <a:bodyPr/>
          <a:lstStyle>
            <a:lvl1pPr>
              <a:defRPr/>
            </a:lvl1pPr>
          </a:lstStyle>
          <a:p>
            <a:pPr>
              <a:defRPr/>
            </a:pPr>
            <a:endParaRPr lang="en-US"/>
          </a:p>
        </p:txBody>
      </p:sp>
      <p:sp>
        <p:nvSpPr>
          <p:cNvPr id="8" name="Rectangle 5">
            <a:extLst>
              <a:ext uri="{FF2B5EF4-FFF2-40B4-BE49-F238E27FC236}">
                <a16:creationId xmlns:a16="http://schemas.microsoft.com/office/drawing/2014/main" id="{C63D3302-C84B-4B4D-B3C5-9C054517D353}"/>
              </a:ext>
            </a:extLst>
          </p:cNvPr>
          <p:cNvSpPr>
            <a:spLocks noGrp="1" noChangeArrowheads="1"/>
          </p:cNvSpPr>
          <p:nvPr>
            <p:ph type="ftr" sz="quarter" idx="11"/>
          </p:nvPr>
        </p:nvSpPr>
        <p:spPr>
          <a:ln/>
        </p:spPr>
        <p:txBody>
          <a:bodyPr/>
          <a:lstStyle>
            <a:lvl1pPr>
              <a:defRPr/>
            </a:lvl1pPr>
          </a:lstStyle>
          <a:p>
            <a:pPr>
              <a:defRPr/>
            </a:pPr>
            <a:endParaRPr lang="en-US"/>
          </a:p>
        </p:txBody>
      </p:sp>
      <p:sp>
        <p:nvSpPr>
          <p:cNvPr id="9" name="Rectangle 6">
            <a:extLst>
              <a:ext uri="{FF2B5EF4-FFF2-40B4-BE49-F238E27FC236}">
                <a16:creationId xmlns:a16="http://schemas.microsoft.com/office/drawing/2014/main" id="{5DF364C6-CE48-47DD-AF6A-81D1340BAEF8}"/>
              </a:ext>
            </a:extLst>
          </p:cNvPr>
          <p:cNvSpPr>
            <a:spLocks noGrp="1" noChangeArrowheads="1"/>
          </p:cNvSpPr>
          <p:nvPr>
            <p:ph type="sldNum" sz="quarter" idx="12"/>
          </p:nvPr>
        </p:nvSpPr>
        <p:spPr>
          <a:ln/>
        </p:spPr>
        <p:txBody>
          <a:bodyPr/>
          <a:lstStyle>
            <a:lvl1pPr>
              <a:defRPr/>
            </a:lvl1pPr>
          </a:lstStyle>
          <a:p>
            <a:pPr>
              <a:defRPr/>
            </a:pPr>
            <a:fld id="{28699698-0746-488E-9A08-32386E0659E6}" type="slidenum">
              <a:rPr lang="en-US" altLang="it-IT"/>
              <a:pPr>
                <a:defRPr/>
              </a:pPr>
              <a:t>‹N›</a:t>
            </a:fld>
            <a:endParaRPr lang="en-US" altLang="it-IT"/>
          </a:p>
        </p:txBody>
      </p:sp>
    </p:spTree>
    <p:extLst>
      <p:ext uri="{BB962C8B-B14F-4D97-AF65-F5344CB8AC3E}">
        <p14:creationId xmlns:p14="http://schemas.microsoft.com/office/powerpoint/2010/main" val="600076927"/>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685800" y="2130425"/>
            <a:ext cx="7772400" cy="1470025"/>
          </a:xfrm>
        </p:spPr>
        <p:txBody>
          <a:bodyPr/>
          <a:lstStyle/>
          <a:p>
            <a:r>
              <a:rPr lang="it-IT"/>
              <a:t>Fare clic per modificare lo stile del titolo</a:t>
            </a:r>
            <a:endParaRPr lang="en-US"/>
          </a:p>
        </p:txBody>
      </p:sp>
      <p:sp>
        <p:nvSpPr>
          <p:cNvPr id="3" name="Sottotitolo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it-IT"/>
              <a:t>Fare clic per modificare lo stile del sottotitolo dello schema</a:t>
            </a:r>
            <a:endParaRPr lang="en-US"/>
          </a:p>
        </p:txBody>
      </p:sp>
      <p:sp>
        <p:nvSpPr>
          <p:cNvPr id="4" name="Rectangle 4">
            <a:extLst>
              <a:ext uri="{FF2B5EF4-FFF2-40B4-BE49-F238E27FC236}">
                <a16:creationId xmlns:a16="http://schemas.microsoft.com/office/drawing/2014/main" id="{337854B5-CB90-48B9-947B-92E2269EE61E}"/>
              </a:ext>
            </a:extLst>
          </p:cNvPr>
          <p:cNvSpPr>
            <a:spLocks noGrp="1" noChangeArrowheads="1"/>
          </p:cNvSpPr>
          <p:nvPr>
            <p:ph type="dt" sz="half" idx="10"/>
          </p:nvPr>
        </p:nvSpPr>
        <p:spPr>
          <a:ln/>
        </p:spPr>
        <p:txBody>
          <a:bodyPr/>
          <a:lstStyle>
            <a:lvl1pPr>
              <a:defRPr/>
            </a:lvl1pPr>
          </a:lstStyle>
          <a:p>
            <a:pPr>
              <a:defRPr/>
            </a:pPr>
            <a:endParaRPr lang="it-IT"/>
          </a:p>
        </p:txBody>
      </p:sp>
      <p:sp>
        <p:nvSpPr>
          <p:cNvPr id="5" name="Rectangle 5">
            <a:extLst>
              <a:ext uri="{FF2B5EF4-FFF2-40B4-BE49-F238E27FC236}">
                <a16:creationId xmlns:a16="http://schemas.microsoft.com/office/drawing/2014/main" id="{D0EE4D36-C3FB-4618-8F09-E39130C57632}"/>
              </a:ext>
            </a:extLst>
          </p:cNvPr>
          <p:cNvSpPr>
            <a:spLocks noGrp="1" noChangeArrowheads="1"/>
          </p:cNvSpPr>
          <p:nvPr>
            <p:ph type="ftr" sz="quarter" idx="11"/>
          </p:nvPr>
        </p:nvSpPr>
        <p:spPr>
          <a:ln/>
        </p:spPr>
        <p:txBody>
          <a:bodyPr/>
          <a:lstStyle>
            <a:lvl1pPr>
              <a:defRPr/>
            </a:lvl1pPr>
          </a:lstStyle>
          <a:p>
            <a:pPr>
              <a:defRPr/>
            </a:pPr>
            <a:endParaRPr lang="it-IT"/>
          </a:p>
        </p:txBody>
      </p:sp>
      <p:sp>
        <p:nvSpPr>
          <p:cNvPr id="6" name="Rectangle 6">
            <a:extLst>
              <a:ext uri="{FF2B5EF4-FFF2-40B4-BE49-F238E27FC236}">
                <a16:creationId xmlns:a16="http://schemas.microsoft.com/office/drawing/2014/main" id="{E86769E8-92A5-41EC-B2E4-0E31F2D9528A}"/>
              </a:ext>
            </a:extLst>
          </p:cNvPr>
          <p:cNvSpPr>
            <a:spLocks noGrp="1" noChangeArrowheads="1"/>
          </p:cNvSpPr>
          <p:nvPr>
            <p:ph type="sldNum" sz="quarter" idx="12"/>
          </p:nvPr>
        </p:nvSpPr>
        <p:spPr>
          <a:ln/>
        </p:spPr>
        <p:txBody>
          <a:bodyPr/>
          <a:lstStyle>
            <a:lvl1pPr>
              <a:defRPr/>
            </a:lvl1pPr>
          </a:lstStyle>
          <a:p>
            <a:pPr>
              <a:defRPr/>
            </a:pPr>
            <a:fld id="{0E6E16AD-ED8D-43F0-BEC6-94BDE342006B}" type="slidenum">
              <a:rPr lang="it-IT"/>
              <a:pPr>
                <a:defRPr/>
              </a:pPr>
              <a:t>‹N›</a:t>
            </a:fld>
            <a:endParaRPr lang="it-IT"/>
          </a:p>
        </p:txBody>
      </p:sp>
    </p:spTree>
    <p:extLst>
      <p:ext uri="{BB962C8B-B14F-4D97-AF65-F5344CB8AC3E}">
        <p14:creationId xmlns:p14="http://schemas.microsoft.com/office/powerpoint/2010/main" val="2817398361"/>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endParaRPr lang="en-US"/>
          </a:p>
        </p:txBody>
      </p:sp>
      <p:sp>
        <p:nvSpPr>
          <p:cNvPr id="3" name="Segnaposto contenuto 2"/>
          <p:cNvSpPr>
            <a:spLocks noGrp="1"/>
          </p:cNvSpPr>
          <p:nvPr>
            <p:ph idx="1"/>
          </p:nvPr>
        </p:nvSpPr>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endParaRPr lang="en-US"/>
          </a:p>
        </p:txBody>
      </p:sp>
      <p:sp>
        <p:nvSpPr>
          <p:cNvPr id="4" name="Rectangle 4">
            <a:extLst>
              <a:ext uri="{FF2B5EF4-FFF2-40B4-BE49-F238E27FC236}">
                <a16:creationId xmlns:a16="http://schemas.microsoft.com/office/drawing/2014/main" id="{64979685-D909-4D72-92DC-406FBD26E747}"/>
              </a:ext>
            </a:extLst>
          </p:cNvPr>
          <p:cNvSpPr>
            <a:spLocks noGrp="1" noChangeArrowheads="1"/>
          </p:cNvSpPr>
          <p:nvPr>
            <p:ph type="dt" sz="half" idx="10"/>
          </p:nvPr>
        </p:nvSpPr>
        <p:spPr>
          <a:ln/>
        </p:spPr>
        <p:txBody>
          <a:bodyPr/>
          <a:lstStyle>
            <a:lvl1pPr>
              <a:defRPr/>
            </a:lvl1pPr>
          </a:lstStyle>
          <a:p>
            <a:pPr>
              <a:defRPr/>
            </a:pPr>
            <a:endParaRPr lang="it-IT"/>
          </a:p>
        </p:txBody>
      </p:sp>
      <p:sp>
        <p:nvSpPr>
          <p:cNvPr id="5" name="Rectangle 5">
            <a:extLst>
              <a:ext uri="{FF2B5EF4-FFF2-40B4-BE49-F238E27FC236}">
                <a16:creationId xmlns:a16="http://schemas.microsoft.com/office/drawing/2014/main" id="{35F8E25D-F2DF-4BC3-AB8D-60434BE112EF}"/>
              </a:ext>
            </a:extLst>
          </p:cNvPr>
          <p:cNvSpPr>
            <a:spLocks noGrp="1" noChangeArrowheads="1"/>
          </p:cNvSpPr>
          <p:nvPr>
            <p:ph type="ftr" sz="quarter" idx="11"/>
          </p:nvPr>
        </p:nvSpPr>
        <p:spPr>
          <a:ln/>
        </p:spPr>
        <p:txBody>
          <a:bodyPr/>
          <a:lstStyle>
            <a:lvl1pPr>
              <a:defRPr/>
            </a:lvl1pPr>
          </a:lstStyle>
          <a:p>
            <a:pPr>
              <a:defRPr/>
            </a:pPr>
            <a:endParaRPr lang="it-IT"/>
          </a:p>
        </p:txBody>
      </p:sp>
      <p:sp>
        <p:nvSpPr>
          <p:cNvPr id="6" name="Rectangle 6">
            <a:extLst>
              <a:ext uri="{FF2B5EF4-FFF2-40B4-BE49-F238E27FC236}">
                <a16:creationId xmlns:a16="http://schemas.microsoft.com/office/drawing/2014/main" id="{CADAE05F-905A-439B-AF95-2417FBD3477F}"/>
              </a:ext>
            </a:extLst>
          </p:cNvPr>
          <p:cNvSpPr>
            <a:spLocks noGrp="1" noChangeArrowheads="1"/>
          </p:cNvSpPr>
          <p:nvPr>
            <p:ph type="sldNum" sz="quarter" idx="12"/>
          </p:nvPr>
        </p:nvSpPr>
        <p:spPr>
          <a:ln/>
        </p:spPr>
        <p:txBody>
          <a:bodyPr/>
          <a:lstStyle>
            <a:lvl1pPr>
              <a:defRPr/>
            </a:lvl1pPr>
          </a:lstStyle>
          <a:p>
            <a:pPr>
              <a:defRPr/>
            </a:pPr>
            <a:fld id="{1C3E43E6-2052-4C3D-BB13-8E63345CCE18}" type="slidenum">
              <a:rPr lang="it-IT"/>
              <a:pPr>
                <a:defRPr/>
              </a:pPr>
              <a:t>‹N›</a:t>
            </a:fld>
            <a:endParaRPr lang="it-IT"/>
          </a:p>
        </p:txBody>
      </p:sp>
    </p:spTree>
    <p:extLst>
      <p:ext uri="{BB962C8B-B14F-4D97-AF65-F5344CB8AC3E}">
        <p14:creationId xmlns:p14="http://schemas.microsoft.com/office/powerpoint/2010/main" val="1732434576"/>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0"/>
            <a:ext cx="7772400" cy="1362075"/>
          </a:xfrm>
        </p:spPr>
        <p:txBody>
          <a:bodyPr anchor="t"/>
          <a:lstStyle>
            <a:lvl1pPr algn="l">
              <a:defRPr sz="4000" b="1" cap="all"/>
            </a:lvl1pPr>
          </a:lstStyle>
          <a:p>
            <a:r>
              <a:rPr lang="it-IT"/>
              <a:t>Fare clic per modificare lo stile del titolo</a:t>
            </a:r>
            <a:endParaRPr lang="en-US"/>
          </a:p>
        </p:txBody>
      </p:sp>
      <p:sp>
        <p:nvSpPr>
          <p:cNvPr id="3" name="Segnaposto testo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it-IT"/>
              <a:t>Fare clic per modificare stili del testo dello schema</a:t>
            </a:r>
          </a:p>
        </p:txBody>
      </p:sp>
      <p:sp>
        <p:nvSpPr>
          <p:cNvPr id="4" name="Rectangle 4">
            <a:extLst>
              <a:ext uri="{FF2B5EF4-FFF2-40B4-BE49-F238E27FC236}">
                <a16:creationId xmlns:a16="http://schemas.microsoft.com/office/drawing/2014/main" id="{1DC2F3BA-9CD3-4A9A-A9FC-D8DE549D63CD}"/>
              </a:ext>
            </a:extLst>
          </p:cNvPr>
          <p:cNvSpPr>
            <a:spLocks noGrp="1" noChangeArrowheads="1"/>
          </p:cNvSpPr>
          <p:nvPr>
            <p:ph type="dt" sz="half" idx="10"/>
          </p:nvPr>
        </p:nvSpPr>
        <p:spPr>
          <a:ln/>
        </p:spPr>
        <p:txBody>
          <a:bodyPr/>
          <a:lstStyle>
            <a:lvl1pPr>
              <a:defRPr/>
            </a:lvl1pPr>
          </a:lstStyle>
          <a:p>
            <a:pPr>
              <a:defRPr/>
            </a:pPr>
            <a:endParaRPr lang="it-IT"/>
          </a:p>
        </p:txBody>
      </p:sp>
      <p:sp>
        <p:nvSpPr>
          <p:cNvPr id="5" name="Rectangle 5">
            <a:extLst>
              <a:ext uri="{FF2B5EF4-FFF2-40B4-BE49-F238E27FC236}">
                <a16:creationId xmlns:a16="http://schemas.microsoft.com/office/drawing/2014/main" id="{BB386271-BCB8-4F65-8830-E1C1D65486BA}"/>
              </a:ext>
            </a:extLst>
          </p:cNvPr>
          <p:cNvSpPr>
            <a:spLocks noGrp="1" noChangeArrowheads="1"/>
          </p:cNvSpPr>
          <p:nvPr>
            <p:ph type="ftr" sz="quarter" idx="11"/>
          </p:nvPr>
        </p:nvSpPr>
        <p:spPr>
          <a:ln/>
        </p:spPr>
        <p:txBody>
          <a:bodyPr/>
          <a:lstStyle>
            <a:lvl1pPr>
              <a:defRPr/>
            </a:lvl1pPr>
          </a:lstStyle>
          <a:p>
            <a:pPr>
              <a:defRPr/>
            </a:pPr>
            <a:endParaRPr lang="it-IT"/>
          </a:p>
        </p:txBody>
      </p:sp>
      <p:sp>
        <p:nvSpPr>
          <p:cNvPr id="6" name="Rectangle 6">
            <a:extLst>
              <a:ext uri="{FF2B5EF4-FFF2-40B4-BE49-F238E27FC236}">
                <a16:creationId xmlns:a16="http://schemas.microsoft.com/office/drawing/2014/main" id="{AFB56A53-A8FC-4B3E-97A9-44D757C5B826}"/>
              </a:ext>
            </a:extLst>
          </p:cNvPr>
          <p:cNvSpPr>
            <a:spLocks noGrp="1" noChangeArrowheads="1"/>
          </p:cNvSpPr>
          <p:nvPr>
            <p:ph type="sldNum" sz="quarter" idx="12"/>
          </p:nvPr>
        </p:nvSpPr>
        <p:spPr>
          <a:ln/>
        </p:spPr>
        <p:txBody>
          <a:bodyPr/>
          <a:lstStyle>
            <a:lvl1pPr>
              <a:defRPr/>
            </a:lvl1pPr>
          </a:lstStyle>
          <a:p>
            <a:pPr>
              <a:defRPr/>
            </a:pPr>
            <a:fld id="{635A4DF4-AEB2-4835-A20B-85EB16BC00BE}" type="slidenum">
              <a:rPr lang="it-IT"/>
              <a:pPr>
                <a:defRPr/>
              </a:pPr>
              <a:t>‹N›</a:t>
            </a:fld>
            <a:endParaRPr lang="it-IT"/>
          </a:p>
        </p:txBody>
      </p:sp>
    </p:spTree>
    <p:extLst>
      <p:ext uri="{BB962C8B-B14F-4D97-AF65-F5344CB8AC3E}">
        <p14:creationId xmlns:p14="http://schemas.microsoft.com/office/powerpoint/2010/main" val="1167622649"/>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endParaRPr lang="en-US"/>
          </a:p>
        </p:txBody>
      </p:sp>
      <p:sp>
        <p:nvSpPr>
          <p:cNvPr id="3" name="Segnaposto contenuto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endParaRPr lang="en-US"/>
          </a:p>
        </p:txBody>
      </p:sp>
      <p:sp>
        <p:nvSpPr>
          <p:cNvPr id="4" name="Segnaposto contenuto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endParaRPr lang="en-US"/>
          </a:p>
        </p:txBody>
      </p:sp>
      <p:sp>
        <p:nvSpPr>
          <p:cNvPr id="5" name="Rectangle 4">
            <a:extLst>
              <a:ext uri="{FF2B5EF4-FFF2-40B4-BE49-F238E27FC236}">
                <a16:creationId xmlns:a16="http://schemas.microsoft.com/office/drawing/2014/main" id="{5B550740-88E8-41AB-A4EF-17FC5AB15DFE}"/>
              </a:ext>
            </a:extLst>
          </p:cNvPr>
          <p:cNvSpPr>
            <a:spLocks noGrp="1" noChangeArrowheads="1"/>
          </p:cNvSpPr>
          <p:nvPr>
            <p:ph type="dt" sz="half" idx="10"/>
          </p:nvPr>
        </p:nvSpPr>
        <p:spPr>
          <a:ln/>
        </p:spPr>
        <p:txBody>
          <a:bodyPr/>
          <a:lstStyle>
            <a:lvl1pPr>
              <a:defRPr/>
            </a:lvl1pPr>
          </a:lstStyle>
          <a:p>
            <a:pPr>
              <a:defRPr/>
            </a:pPr>
            <a:endParaRPr lang="it-IT"/>
          </a:p>
        </p:txBody>
      </p:sp>
      <p:sp>
        <p:nvSpPr>
          <p:cNvPr id="6" name="Rectangle 5">
            <a:extLst>
              <a:ext uri="{FF2B5EF4-FFF2-40B4-BE49-F238E27FC236}">
                <a16:creationId xmlns:a16="http://schemas.microsoft.com/office/drawing/2014/main" id="{F86B5117-4A5E-41D7-B26D-7060657AE4EA}"/>
              </a:ext>
            </a:extLst>
          </p:cNvPr>
          <p:cNvSpPr>
            <a:spLocks noGrp="1" noChangeArrowheads="1"/>
          </p:cNvSpPr>
          <p:nvPr>
            <p:ph type="ftr" sz="quarter" idx="11"/>
          </p:nvPr>
        </p:nvSpPr>
        <p:spPr>
          <a:ln/>
        </p:spPr>
        <p:txBody>
          <a:bodyPr/>
          <a:lstStyle>
            <a:lvl1pPr>
              <a:defRPr/>
            </a:lvl1pPr>
          </a:lstStyle>
          <a:p>
            <a:pPr>
              <a:defRPr/>
            </a:pPr>
            <a:endParaRPr lang="it-IT"/>
          </a:p>
        </p:txBody>
      </p:sp>
      <p:sp>
        <p:nvSpPr>
          <p:cNvPr id="7" name="Rectangle 6">
            <a:extLst>
              <a:ext uri="{FF2B5EF4-FFF2-40B4-BE49-F238E27FC236}">
                <a16:creationId xmlns:a16="http://schemas.microsoft.com/office/drawing/2014/main" id="{1BD2B344-7A43-44C9-B182-D2A26EBA5DB8}"/>
              </a:ext>
            </a:extLst>
          </p:cNvPr>
          <p:cNvSpPr>
            <a:spLocks noGrp="1" noChangeArrowheads="1"/>
          </p:cNvSpPr>
          <p:nvPr>
            <p:ph type="sldNum" sz="quarter" idx="12"/>
          </p:nvPr>
        </p:nvSpPr>
        <p:spPr>
          <a:ln/>
        </p:spPr>
        <p:txBody>
          <a:bodyPr/>
          <a:lstStyle>
            <a:lvl1pPr>
              <a:defRPr/>
            </a:lvl1pPr>
          </a:lstStyle>
          <a:p>
            <a:pPr>
              <a:defRPr/>
            </a:pPr>
            <a:fld id="{57C582DE-3302-40DE-A4B4-6AD91C92830D}" type="slidenum">
              <a:rPr lang="it-IT"/>
              <a:pPr>
                <a:defRPr/>
              </a:pPr>
              <a:t>‹N›</a:t>
            </a:fld>
            <a:endParaRPr lang="it-IT"/>
          </a:p>
        </p:txBody>
      </p:sp>
    </p:spTree>
    <p:extLst>
      <p:ext uri="{BB962C8B-B14F-4D97-AF65-F5344CB8AC3E}">
        <p14:creationId xmlns:p14="http://schemas.microsoft.com/office/powerpoint/2010/main" val="2613553378"/>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a:xfrm>
            <a:off x="457200" y="274638"/>
            <a:ext cx="8229600" cy="1143000"/>
          </a:xfrm>
        </p:spPr>
        <p:txBody>
          <a:bodyPr/>
          <a:lstStyle>
            <a:lvl1pPr>
              <a:defRPr/>
            </a:lvl1pPr>
          </a:lstStyle>
          <a:p>
            <a:r>
              <a:rPr lang="it-IT"/>
              <a:t>Fare clic per modificare lo stile del titolo</a:t>
            </a:r>
            <a:endParaRPr lang="en-US"/>
          </a:p>
        </p:txBody>
      </p:sp>
      <p:sp>
        <p:nvSpPr>
          <p:cNvPr id="3" name="Segnaposto tes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stili del testo dello schema</a:t>
            </a:r>
          </a:p>
        </p:txBody>
      </p:sp>
      <p:sp>
        <p:nvSpPr>
          <p:cNvPr id="4" name="Segnaposto contenut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endParaRPr lang="en-US"/>
          </a:p>
        </p:txBody>
      </p:sp>
      <p:sp>
        <p:nvSpPr>
          <p:cNvPr id="5" name="Segnaposto tes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stili del testo dello schema</a:t>
            </a:r>
          </a:p>
        </p:txBody>
      </p:sp>
      <p:sp>
        <p:nvSpPr>
          <p:cNvPr id="6" name="Segnaposto contenut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endParaRPr lang="en-US"/>
          </a:p>
        </p:txBody>
      </p:sp>
      <p:sp>
        <p:nvSpPr>
          <p:cNvPr id="7" name="Rectangle 4">
            <a:extLst>
              <a:ext uri="{FF2B5EF4-FFF2-40B4-BE49-F238E27FC236}">
                <a16:creationId xmlns:a16="http://schemas.microsoft.com/office/drawing/2014/main" id="{E9B2E5CA-066C-441A-947B-DB443AF7B4D5}"/>
              </a:ext>
            </a:extLst>
          </p:cNvPr>
          <p:cNvSpPr>
            <a:spLocks noGrp="1" noChangeArrowheads="1"/>
          </p:cNvSpPr>
          <p:nvPr>
            <p:ph type="dt" sz="half" idx="10"/>
          </p:nvPr>
        </p:nvSpPr>
        <p:spPr>
          <a:ln/>
        </p:spPr>
        <p:txBody>
          <a:bodyPr/>
          <a:lstStyle>
            <a:lvl1pPr>
              <a:defRPr/>
            </a:lvl1pPr>
          </a:lstStyle>
          <a:p>
            <a:pPr>
              <a:defRPr/>
            </a:pPr>
            <a:endParaRPr lang="it-IT"/>
          </a:p>
        </p:txBody>
      </p:sp>
      <p:sp>
        <p:nvSpPr>
          <p:cNvPr id="8" name="Rectangle 5">
            <a:extLst>
              <a:ext uri="{FF2B5EF4-FFF2-40B4-BE49-F238E27FC236}">
                <a16:creationId xmlns:a16="http://schemas.microsoft.com/office/drawing/2014/main" id="{04999233-1192-45E3-90E3-D88B7393CB99}"/>
              </a:ext>
            </a:extLst>
          </p:cNvPr>
          <p:cNvSpPr>
            <a:spLocks noGrp="1" noChangeArrowheads="1"/>
          </p:cNvSpPr>
          <p:nvPr>
            <p:ph type="ftr" sz="quarter" idx="11"/>
          </p:nvPr>
        </p:nvSpPr>
        <p:spPr>
          <a:ln/>
        </p:spPr>
        <p:txBody>
          <a:bodyPr/>
          <a:lstStyle>
            <a:lvl1pPr>
              <a:defRPr/>
            </a:lvl1pPr>
          </a:lstStyle>
          <a:p>
            <a:pPr>
              <a:defRPr/>
            </a:pPr>
            <a:endParaRPr lang="it-IT"/>
          </a:p>
        </p:txBody>
      </p:sp>
      <p:sp>
        <p:nvSpPr>
          <p:cNvPr id="9" name="Rectangle 6">
            <a:extLst>
              <a:ext uri="{FF2B5EF4-FFF2-40B4-BE49-F238E27FC236}">
                <a16:creationId xmlns:a16="http://schemas.microsoft.com/office/drawing/2014/main" id="{79A73096-F73A-4784-8524-F064196056FC}"/>
              </a:ext>
            </a:extLst>
          </p:cNvPr>
          <p:cNvSpPr>
            <a:spLocks noGrp="1" noChangeArrowheads="1"/>
          </p:cNvSpPr>
          <p:nvPr>
            <p:ph type="sldNum" sz="quarter" idx="12"/>
          </p:nvPr>
        </p:nvSpPr>
        <p:spPr>
          <a:ln/>
        </p:spPr>
        <p:txBody>
          <a:bodyPr/>
          <a:lstStyle>
            <a:lvl1pPr>
              <a:defRPr/>
            </a:lvl1pPr>
          </a:lstStyle>
          <a:p>
            <a:pPr>
              <a:defRPr/>
            </a:pPr>
            <a:fld id="{E1A381B6-1227-42C6-8019-D64CD42A674C}" type="slidenum">
              <a:rPr lang="it-IT"/>
              <a:pPr>
                <a:defRPr/>
              </a:pPr>
              <a:t>‹N›</a:t>
            </a:fld>
            <a:endParaRPr lang="it-IT"/>
          </a:p>
        </p:txBody>
      </p:sp>
    </p:spTree>
    <p:extLst>
      <p:ext uri="{BB962C8B-B14F-4D97-AF65-F5344CB8AC3E}">
        <p14:creationId xmlns:p14="http://schemas.microsoft.com/office/powerpoint/2010/main" val="1180010838"/>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endParaRPr lang="en-US"/>
          </a:p>
        </p:txBody>
      </p:sp>
      <p:sp>
        <p:nvSpPr>
          <p:cNvPr id="3" name="Rectangle 4">
            <a:extLst>
              <a:ext uri="{FF2B5EF4-FFF2-40B4-BE49-F238E27FC236}">
                <a16:creationId xmlns:a16="http://schemas.microsoft.com/office/drawing/2014/main" id="{00E95F33-F03E-48DC-AC97-96128F62A5D9}"/>
              </a:ext>
            </a:extLst>
          </p:cNvPr>
          <p:cNvSpPr>
            <a:spLocks noGrp="1" noChangeArrowheads="1"/>
          </p:cNvSpPr>
          <p:nvPr>
            <p:ph type="dt" sz="half" idx="10"/>
          </p:nvPr>
        </p:nvSpPr>
        <p:spPr>
          <a:ln/>
        </p:spPr>
        <p:txBody>
          <a:bodyPr/>
          <a:lstStyle>
            <a:lvl1pPr>
              <a:defRPr/>
            </a:lvl1pPr>
          </a:lstStyle>
          <a:p>
            <a:pPr>
              <a:defRPr/>
            </a:pPr>
            <a:endParaRPr lang="it-IT"/>
          </a:p>
        </p:txBody>
      </p:sp>
      <p:sp>
        <p:nvSpPr>
          <p:cNvPr id="4" name="Rectangle 5">
            <a:extLst>
              <a:ext uri="{FF2B5EF4-FFF2-40B4-BE49-F238E27FC236}">
                <a16:creationId xmlns:a16="http://schemas.microsoft.com/office/drawing/2014/main" id="{10D02A3E-EAEA-4FB9-BFD6-674198AF37C2}"/>
              </a:ext>
            </a:extLst>
          </p:cNvPr>
          <p:cNvSpPr>
            <a:spLocks noGrp="1" noChangeArrowheads="1"/>
          </p:cNvSpPr>
          <p:nvPr>
            <p:ph type="ftr" sz="quarter" idx="11"/>
          </p:nvPr>
        </p:nvSpPr>
        <p:spPr>
          <a:ln/>
        </p:spPr>
        <p:txBody>
          <a:bodyPr/>
          <a:lstStyle>
            <a:lvl1pPr>
              <a:defRPr/>
            </a:lvl1pPr>
          </a:lstStyle>
          <a:p>
            <a:pPr>
              <a:defRPr/>
            </a:pPr>
            <a:endParaRPr lang="it-IT"/>
          </a:p>
        </p:txBody>
      </p:sp>
      <p:sp>
        <p:nvSpPr>
          <p:cNvPr id="5" name="Rectangle 6">
            <a:extLst>
              <a:ext uri="{FF2B5EF4-FFF2-40B4-BE49-F238E27FC236}">
                <a16:creationId xmlns:a16="http://schemas.microsoft.com/office/drawing/2014/main" id="{2321427E-0C9A-4DE7-984A-934D5045AA14}"/>
              </a:ext>
            </a:extLst>
          </p:cNvPr>
          <p:cNvSpPr>
            <a:spLocks noGrp="1" noChangeArrowheads="1"/>
          </p:cNvSpPr>
          <p:nvPr>
            <p:ph type="sldNum" sz="quarter" idx="12"/>
          </p:nvPr>
        </p:nvSpPr>
        <p:spPr>
          <a:ln/>
        </p:spPr>
        <p:txBody>
          <a:bodyPr/>
          <a:lstStyle>
            <a:lvl1pPr>
              <a:defRPr/>
            </a:lvl1pPr>
          </a:lstStyle>
          <a:p>
            <a:pPr>
              <a:defRPr/>
            </a:pPr>
            <a:fld id="{5F6B4A75-D670-428E-9C22-001D6125ADD6}" type="slidenum">
              <a:rPr lang="it-IT"/>
              <a:pPr>
                <a:defRPr/>
              </a:pPr>
              <a:t>‹N›</a:t>
            </a:fld>
            <a:endParaRPr lang="it-IT"/>
          </a:p>
        </p:txBody>
      </p:sp>
    </p:spTree>
    <p:extLst>
      <p:ext uri="{BB962C8B-B14F-4D97-AF65-F5344CB8AC3E}">
        <p14:creationId xmlns:p14="http://schemas.microsoft.com/office/powerpoint/2010/main" val="1697012446"/>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31BE2A7C-D64D-4C6D-8194-219A0F388E07}"/>
              </a:ext>
            </a:extLst>
          </p:cNvPr>
          <p:cNvSpPr>
            <a:spLocks noGrp="1" noChangeArrowheads="1"/>
          </p:cNvSpPr>
          <p:nvPr>
            <p:ph type="dt" sz="half" idx="10"/>
          </p:nvPr>
        </p:nvSpPr>
        <p:spPr>
          <a:ln/>
        </p:spPr>
        <p:txBody>
          <a:bodyPr/>
          <a:lstStyle>
            <a:lvl1pPr>
              <a:defRPr/>
            </a:lvl1pPr>
          </a:lstStyle>
          <a:p>
            <a:pPr>
              <a:defRPr/>
            </a:pPr>
            <a:endParaRPr lang="it-IT"/>
          </a:p>
        </p:txBody>
      </p:sp>
      <p:sp>
        <p:nvSpPr>
          <p:cNvPr id="3" name="Rectangle 5">
            <a:extLst>
              <a:ext uri="{FF2B5EF4-FFF2-40B4-BE49-F238E27FC236}">
                <a16:creationId xmlns:a16="http://schemas.microsoft.com/office/drawing/2014/main" id="{4F0E968A-2824-45C1-B885-45331D47067F}"/>
              </a:ext>
            </a:extLst>
          </p:cNvPr>
          <p:cNvSpPr>
            <a:spLocks noGrp="1" noChangeArrowheads="1"/>
          </p:cNvSpPr>
          <p:nvPr>
            <p:ph type="ftr" sz="quarter" idx="11"/>
          </p:nvPr>
        </p:nvSpPr>
        <p:spPr>
          <a:ln/>
        </p:spPr>
        <p:txBody>
          <a:bodyPr/>
          <a:lstStyle>
            <a:lvl1pPr>
              <a:defRPr/>
            </a:lvl1pPr>
          </a:lstStyle>
          <a:p>
            <a:pPr>
              <a:defRPr/>
            </a:pPr>
            <a:endParaRPr lang="it-IT"/>
          </a:p>
        </p:txBody>
      </p:sp>
      <p:sp>
        <p:nvSpPr>
          <p:cNvPr id="4" name="Rectangle 6">
            <a:extLst>
              <a:ext uri="{FF2B5EF4-FFF2-40B4-BE49-F238E27FC236}">
                <a16:creationId xmlns:a16="http://schemas.microsoft.com/office/drawing/2014/main" id="{F9DFDD4F-2E78-46B9-BB85-B8FCDBD5D38A}"/>
              </a:ext>
            </a:extLst>
          </p:cNvPr>
          <p:cNvSpPr>
            <a:spLocks noGrp="1" noChangeArrowheads="1"/>
          </p:cNvSpPr>
          <p:nvPr>
            <p:ph type="sldNum" sz="quarter" idx="12"/>
          </p:nvPr>
        </p:nvSpPr>
        <p:spPr>
          <a:ln/>
        </p:spPr>
        <p:txBody>
          <a:bodyPr/>
          <a:lstStyle>
            <a:lvl1pPr>
              <a:defRPr/>
            </a:lvl1pPr>
          </a:lstStyle>
          <a:p>
            <a:pPr>
              <a:defRPr/>
            </a:pPr>
            <a:fld id="{6C905273-4820-4138-84A7-D57EBCF52EFA}" type="slidenum">
              <a:rPr lang="it-IT"/>
              <a:pPr>
                <a:defRPr/>
              </a:pPr>
              <a:t>‹N›</a:t>
            </a:fld>
            <a:endParaRPr lang="it-IT"/>
          </a:p>
        </p:txBody>
      </p:sp>
    </p:spTree>
    <p:extLst>
      <p:ext uri="{BB962C8B-B14F-4D97-AF65-F5344CB8AC3E}">
        <p14:creationId xmlns:p14="http://schemas.microsoft.com/office/powerpoint/2010/main" val="2465180632"/>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3008313" cy="1162050"/>
          </a:xfrm>
        </p:spPr>
        <p:txBody>
          <a:bodyPr anchor="b"/>
          <a:lstStyle>
            <a:lvl1pPr algn="l">
              <a:defRPr sz="2000" b="1"/>
            </a:lvl1pPr>
          </a:lstStyle>
          <a:p>
            <a:r>
              <a:rPr lang="it-IT"/>
              <a:t>Fare clic per modificare lo stile del titolo</a:t>
            </a:r>
            <a:endParaRPr lang="en-US"/>
          </a:p>
        </p:txBody>
      </p:sp>
      <p:sp>
        <p:nvSpPr>
          <p:cNvPr id="3" name="Segnaposto contenut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endParaRPr lang="en-US"/>
          </a:p>
        </p:txBody>
      </p:sp>
      <p:sp>
        <p:nvSpPr>
          <p:cNvPr id="4" name="Segnaposto tes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stili del testo dello schema</a:t>
            </a:r>
          </a:p>
        </p:txBody>
      </p:sp>
      <p:sp>
        <p:nvSpPr>
          <p:cNvPr id="5" name="Rectangle 4">
            <a:extLst>
              <a:ext uri="{FF2B5EF4-FFF2-40B4-BE49-F238E27FC236}">
                <a16:creationId xmlns:a16="http://schemas.microsoft.com/office/drawing/2014/main" id="{215B0FD8-96D5-47AF-9985-088943198996}"/>
              </a:ext>
            </a:extLst>
          </p:cNvPr>
          <p:cNvSpPr>
            <a:spLocks noGrp="1" noChangeArrowheads="1"/>
          </p:cNvSpPr>
          <p:nvPr>
            <p:ph type="dt" sz="half" idx="10"/>
          </p:nvPr>
        </p:nvSpPr>
        <p:spPr>
          <a:ln/>
        </p:spPr>
        <p:txBody>
          <a:bodyPr/>
          <a:lstStyle>
            <a:lvl1pPr>
              <a:defRPr/>
            </a:lvl1pPr>
          </a:lstStyle>
          <a:p>
            <a:pPr>
              <a:defRPr/>
            </a:pPr>
            <a:endParaRPr lang="it-IT"/>
          </a:p>
        </p:txBody>
      </p:sp>
      <p:sp>
        <p:nvSpPr>
          <p:cNvPr id="6" name="Rectangle 5">
            <a:extLst>
              <a:ext uri="{FF2B5EF4-FFF2-40B4-BE49-F238E27FC236}">
                <a16:creationId xmlns:a16="http://schemas.microsoft.com/office/drawing/2014/main" id="{C16699A3-7420-4AD6-A7E8-0E8856320BE9}"/>
              </a:ext>
            </a:extLst>
          </p:cNvPr>
          <p:cNvSpPr>
            <a:spLocks noGrp="1" noChangeArrowheads="1"/>
          </p:cNvSpPr>
          <p:nvPr>
            <p:ph type="ftr" sz="quarter" idx="11"/>
          </p:nvPr>
        </p:nvSpPr>
        <p:spPr>
          <a:ln/>
        </p:spPr>
        <p:txBody>
          <a:bodyPr/>
          <a:lstStyle>
            <a:lvl1pPr>
              <a:defRPr/>
            </a:lvl1pPr>
          </a:lstStyle>
          <a:p>
            <a:pPr>
              <a:defRPr/>
            </a:pPr>
            <a:endParaRPr lang="it-IT"/>
          </a:p>
        </p:txBody>
      </p:sp>
      <p:sp>
        <p:nvSpPr>
          <p:cNvPr id="7" name="Rectangle 6">
            <a:extLst>
              <a:ext uri="{FF2B5EF4-FFF2-40B4-BE49-F238E27FC236}">
                <a16:creationId xmlns:a16="http://schemas.microsoft.com/office/drawing/2014/main" id="{3AFCCBA5-E7DB-4E1F-B38A-6088FD410FE2}"/>
              </a:ext>
            </a:extLst>
          </p:cNvPr>
          <p:cNvSpPr>
            <a:spLocks noGrp="1" noChangeArrowheads="1"/>
          </p:cNvSpPr>
          <p:nvPr>
            <p:ph type="sldNum" sz="quarter" idx="12"/>
          </p:nvPr>
        </p:nvSpPr>
        <p:spPr>
          <a:ln/>
        </p:spPr>
        <p:txBody>
          <a:bodyPr/>
          <a:lstStyle>
            <a:lvl1pPr>
              <a:defRPr/>
            </a:lvl1pPr>
          </a:lstStyle>
          <a:p>
            <a:pPr>
              <a:defRPr/>
            </a:pPr>
            <a:fld id="{96FF54D1-C660-485C-AC45-8C8A3734C4F5}" type="slidenum">
              <a:rPr lang="it-IT"/>
              <a:pPr>
                <a:defRPr/>
              </a:pPr>
              <a:t>‹N›</a:t>
            </a:fld>
            <a:endParaRPr lang="it-IT"/>
          </a:p>
        </p:txBody>
      </p:sp>
    </p:spTree>
    <p:extLst>
      <p:ext uri="{BB962C8B-B14F-4D97-AF65-F5344CB8AC3E}">
        <p14:creationId xmlns:p14="http://schemas.microsoft.com/office/powerpoint/2010/main" val="742650756"/>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p:spPr>
        <p:txBody>
          <a:bodyPr anchor="b"/>
          <a:lstStyle>
            <a:lvl1pPr algn="l">
              <a:defRPr sz="2000" b="1"/>
            </a:lvl1pPr>
          </a:lstStyle>
          <a:p>
            <a:r>
              <a:rPr lang="it-IT"/>
              <a:t>Fare clic per modificare lo stile del titolo</a:t>
            </a:r>
            <a:endParaRPr lang="en-US"/>
          </a:p>
        </p:txBody>
      </p:sp>
      <p:sp>
        <p:nvSpPr>
          <p:cNvPr id="3" name="Segnaposto immagin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Segnaposto tes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stili del testo dello schema</a:t>
            </a:r>
          </a:p>
        </p:txBody>
      </p:sp>
      <p:sp>
        <p:nvSpPr>
          <p:cNvPr id="5" name="Rectangle 4">
            <a:extLst>
              <a:ext uri="{FF2B5EF4-FFF2-40B4-BE49-F238E27FC236}">
                <a16:creationId xmlns:a16="http://schemas.microsoft.com/office/drawing/2014/main" id="{4BF74E38-0A6C-4F21-9C6D-614D465BD44E}"/>
              </a:ext>
            </a:extLst>
          </p:cNvPr>
          <p:cNvSpPr>
            <a:spLocks noGrp="1" noChangeArrowheads="1"/>
          </p:cNvSpPr>
          <p:nvPr>
            <p:ph type="dt" sz="half" idx="10"/>
          </p:nvPr>
        </p:nvSpPr>
        <p:spPr>
          <a:ln/>
        </p:spPr>
        <p:txBody>
          <a:bodyPr/>
          <a:lstStyle>
            <a:lvl1pPr>
              <a:defRPr/>
            </a:lvl1pPr>
          </a:lstStyle>
          <a:p>
            <a:pPr>
              <a:defRPr/>
            </a:pPr>
            <a:endParaRPr lang="it-IT"/>
          </a:p>
        </p:txBody>
      </p:sp>
      <p:sp>
        <p:nvSpPr>
          <p:cNvPr id="6" name="Rectangle 5">
            <a:extLst>
              <a:ext uri="{FF2B5EF4-FFF2-40B4-BE49-F238E27FC236}">
                <a16:creationId xmlns:a16="http://schemas.microsoft.com/office/drawing/2014/main" id="{9843A4CA-D864-4E28-AF61-6DF1C216A701}"/>
              </a:ext>
            </a:extLst>
          </p:cNvPr>
          <p:cNvSpPr>
            <a:spLocks noGrp="1" noChangeArrowheads="1"/>
          </p:cNvSpPr>
          <p:nvPr>
            <p:ph type="ftr" sz="quarter" idx="11"/>
          </p:nvPr>
        </p:nvSpPr>
        <p:spPr>
          <a:ln/>
        </p:spPr>
        <p:txBody>
          <a:bodyPr/>
          <a:lstStyle>
            <a:lvl1pPr>
              <a:defRPr/>
            </a:lvl1pPr>
          </a:lstStyle>
          <a:p>
            <a:pPr>
              <a:defRPr/>
            </a:pPr>
            <a:endParaRPr lang="it-IT"/>
          </a:p>
        </p:txBody>
      </p:sp>
      <p:sp>
        <p:nvSpPr>
          <p:cNvPr id="7" name="Rectangle 6">
            <a:extLst>
              <a:ext uri="{FF2B5EF4-FFF2-40B4-BE49-F238E27FC236}">
                <a16:creationId xmlns:a16="http://schemas.microsoft.com/office/drawing/2014/main" id="{317BF367-72F6-4A69-9116-4AACC02DE295}"/>
              </a:ext>
            </a:extLst>
          </p:cNvPr>
          <p:cNvSpPr>
            <a:spLocks noGrp="1" noChangeArrowheads="1"/>
          </p:cNvSpPr>
          <p:nvPr>
            <p:ph type="sldNum" sz="quarter" idx="12"/>
          </p:nvPr>
        </p:nvSpPr>
        <p:spPr>
          <a:ln/>
        </p:spPr>
        <p:txBody>
          <a:bodyPr/>
          <a:lstStyle>
            <a:lvl1pPr>
              <a:defRPr/>
            </a:lvl1pPr>
          </a:lstStyle>
          <a:p>
            <a:pPr>
              <a:defRPr/>
            </a:pPr>
            <a:fld id="{0095F128-4030-4C27-AE27-A7497EFA740A}" type="slidenum">
              <a:rPr lang="it-IT"/>
              <a:pPr>
                <a:defRPr/>
              </a:pPr>
              <a:t>‹N›</a:t>
            </a:fld>
            <a:endParaRPr lang="it-IT"/>
          </a:p>
        </p:txBody>
      </p:sp>
    </p:spTree>
    <p:extLst>
      <p:ext uri="{BB962C8B-B14F-4D97-AF65-F5344CB8AC3E}">
        <p14:creationId xmlns:p14="http://schemas.microsoft.com/office/powerpoint/2010/main" val="533736576"/>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endParaRPr lang="en-US"/>
          </a:p>
        </p:txBody>
      </p:sp>
      <p:sp>
        <p:nvSpPr>
          <p:cNvPr id="3" name="Segnaposto testo verticale 2"/>
          <p:cNvSpPr>
            <a:spLocks noGrp="1"/>
          </p:cNvSpPr>
          <p:nvPr>
            <p:ph type="body" orient="vert" idx="1"/>
          </p:nvPr>
        </p:nvSpPr>
        <p:spPr/>
        <p:txBody>
          <a:bodyPr vert="eaVert"/>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endParaRPr lang="en-US"/>
          </a:p>
        </p:txBody>
      </p:sp>
      <p:sp>
        <p:nvSpPr>
          <p:cNvPr id="4" name="Rectangle 4">
            <a:extLst>
              <a:ext uri="{FF2B5EF4-FFF2-40B4-BE49-F238E27FC236}">
                <a16:creationId xmlns:a16="http://schemas.microsoft.com/office/drawing/2014/main" id="{20E48FC6-0A24-4020-A09B-D2E12AA1E238}"/>
              </a:ext>
            </a:extLst>
          </p:cNvPr>
          <p:cNvSpPr>
            <a:spLocks noGrp="1" noChangeArrowheads="1"/>
          </p:cNvSpPr>
          <p:nvPr>
            <p:ph type="dt" sz="half" idx="10"/>
          </p:nvPr>
        </p:nvSpPr>
        <p:spPr>
          <a:ln/>
        </p:spPr>
        <p:txBody>
          <a:bodyPr/>
          <a:lstStyle>
            <a:lvl1pPr>
              <a:defRPr/>
            </a:lvl1pPr>
          </a:lstStyle>
          <a:p>
            <a:pPr>
              <a:defRPr/>
            </a:pPr>
            <a:endParaRPr lang="it-IT"/>
          </a:p>
        </p:txBody>
      </p:sp>
      <p:sp>
        <p:nvSpPr>
          <p:cNvPr id="5" name="Rectangle 5">
            <a:extLst>
              <a:ext uri="{FF2B5EF4-FFF2-40B4-BE49-F238E27FC236}">
                <a16:creationId xmlns:a16="http://schemas.microsoft.com/office/drawing/2014/main" id="{395E37C2-234B-448B-87D8-BFB397B9CFDB}"/>
              </a:ext>
            </a:extLst>
          </p:cNvPr>
          <p:cNvSpPr>
            <a:spLocks noGrp="1" noChangeArrowheads="1"/>
          </p:cNvSpPr>
          <p:nvPr>
            <p:ph type="ftr" sz="quarter" idx="11"/>
          </p:nvPr>
        </p:nvSpPr>
        <p:spPr>
          <a:ln/>
        </p:spPr>
        <p:txBody>
          <a:bodyPr/>
          <a:lstStyle>
            <a:lvl1pPr>
              <a:defRPr/>
            </a:lvl1pPr>
          </a:lstStyle>
          <a:p>
            <a:pPr>
              <a:defRPr/>
            </a:pPr>
            <a:endParaRPr lang="it-IT"/>
          </a:p>
        </p:txBody>
      </p:sp>
      <p:sp>
        <p:nvSpPr>
          <p:cNvPr id="6" name="Rectangle 6">
            <a:extLst>
              <a:ext uri="{FF2B5EF4-FFF2-40B4-BE49-F238E27FC236}">
                <a16:creationId xmlns:a16="http://schemas.microsoft.com/office/drawing/2014/main" id="{29B9769D-8D95-4CAE-98B9-505BCCDB196E}"/>
              </a:ext>
            </a:extLst>
          </p:cNvPr>
          <p:cNvSpPr>
            <a:spLocks noGrp="1" noChangeArrowheads="1"/>
          </p:cNvSpPr>
          <p:nvPr>
            <p:ph type="sldNum" sz="quarter" idx="12"/>
          </p:nvPr>
        </p:nvSpPr>
        <p:spPr>
          <a:ln/>
        </p:spPr>
        <p:txBody>
          <a:bodyPr/>
          <a:lstStyle>
            <a:lvl1pPr>
              <a:defRPr/>
            </a:lvl1pPr>
          </a:lstStyle>
          <a:p>
            <a:pPr>
              <a:defRPr/>
            </a:pPr>
            <a:fld id="{82C705DD-5AEC-4E71-8245-F8F4215D71EB}" type="slidenum">
              <a:rPr lang="it-IT"/>
              <a:pPr>
                <a:defRPr/>
              </a:pPr>
              <a:t>‹N›</a:t>
            </a:fld>
            <a:endParaRPr lang="it-IT"/>
          </a:p>
        </p:txBody>
      </p:sp>
    </p:spTree>
    <p:extLst>
      <p:ext uri="{BB962C8B-B14F-4D97-AF65-F5344CB8AC3E}">
        <p14:creationId xmlns:p14="http://schemas.microsoft.com/office/powerpoint/2010/main" val="346155522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Rectangle 4">
            <a:extLst>
              <a:ext uri="{FF2B5EF4-FFF2-40B4-BE49-F238E27FC236}">
                <a16:creationId xmlns:a16="http://schemas.microsoft.com/office/drawing/2014/main" id="{0EFB170D-FA02-4781-B644-B8411F40BB26}"/>
              </a:ext>
            </a:extLst>
          </p:cNvPr>
          <p:cNvSpPr>
            <a:spLocks noGrp="1" noChangeArrowheads="1"/>
          </p:cNvSpPr>
          <p:nvPr>
            <p:ph type="dt" sz="half" idx="10"/>
          </p:nvPr>
        </p:nvSpPr>
        <p:spPr>
          <a:ln/>
        </p:spPr>
        <p:txBody>
          <a:bodyPr/>
          <a:lstStyle>
            <a:lvl1pPr>
              <a:defRPr/>
            </a:lvl1pPr>
          </a:lstStyle>
          <a:p>
            <a:pPr>
              <a:defRPr/>
            </a:pPr>
            <a:endParaRPr lang="en-US"/>
          </a:p>
        </p:txBody>
      </p:sp>
      <p:sp>
        <p:nvSpPr>
          <p:cNvPr id="4" name="Rectangle 5">
            <a:extLst>
              <a:ext uri="{FF2B5EF4-FFF2-40B4-BE49-F238E27FC236}">
                <a16:creationId xmlns:a16="http://schemas.microsoft.com/office/drawing/2014/main" id="{2D974BF4-3E9E-424A-AADB-D5B9F209076F}"/>
              </a:ext>
            </a:extLst>
          </p:cNvPr>
          <p:cNvSpPr>
            <a:spLocks noGrp="1" noChangeArrowheads="1"/>
          </p:cNvSpPr>
          <p:nvPr>
            <p:ph type="ftr" sz="quarter" idx="11"/>
          </p:nvPr>
        </p:nvSpPr>
        <p:spPr>
          <a:ln/>
        </p:spPr>
        <p:txBody>
          <a:bodyPr/>
          <a:lstStyle>
            <a:lvl1pPr>
              <a:defRPr/>
            </a:lvl1pPr>
          </a:lstStyle>
          <a:p>
            <a:pPr>
              <a:defRPr/>
            </a:pPr>
            <a:endParaRPr lang="en-US"/>
          </a:p>
        </p:txBody>
      </p:sp>
      <p:sp>
        <p:nvSpPr>
          <p:cNvPr id="5" name="Rectangle 6">
            <a:extLst>
              <a:ext uri="{FF2B5EF4-FFF2-40B4-BE49-F238E27FC236}">
                <a16:creationId xmlns:a16="http://schemas.microsoft.com/office/drawing/2014/main" id="{3B7242F3-0B16-47F3-95BE-ACB6504FCF97}"/>
              </a:ext>
            </a:extLst>
          </p:cNvPr>
          <p:cNvSpPr>
            <a:spLocks noGrp="1" noChangeArrowheads="1"/>
          </p:cNvSpPr>
          <p:nvPr>
            <p:ph type="sldNum" sz="quarter" idx="12"/>
          </p:nvPr>
        </p:nvSpPr>
        <p:spPr>
          <a:ln/>
        </p:spPr>
        <p:txBody>
          <a:bodyPr/>
          <a:lstStyle>
            <a:lvl1pPr>
              <a:defRPr/>
            </a:lvl1pPr>
          </a:lstStyle>
          <a:p>
            <a:pPr>
              <a:defRPr/>
            </a:pPr>
            <a:fld id="{C2DE6CAF-049F-4103-A7D0-7CF82D12ECD5}" type="slidenum">
              <a:rPr lang="en-US" altLang="it-IT"/>
              <a:pPr>
                <a:defRPr/>
              </a:pPr>
              <a:t>‹N›</a:t>
            </a:fld>
            <a:endParaRPr lang="en-US" altLang="it-IT"/>
          </a:p>
        </p:txBody>
      </p:sp>
    </p:spTree>
    <p:extLst>
      <p:ext uri="{BB962C8B-B14F-4D97-AF65-F5344CB8AC3E}">
        <p14:creationId xmlns:p14="http://schemas.microsoft.com/office/powerpoint/2010/main" val="2332693358"/>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515100" y="609600"/>
            <a:ext cx="1943100" cy="5486400"/>
          </a:xfrm>
        </p:spPr>
        <p:txBody>
          <a:bodyPr vert="eaVert"/>
          <a:lstStyle/>
          <a:p>
            <a:r>
              <a:rPr lang="it-IT"/>
              <a:t>Fare clic per modificare lo stile del titolo</a:t>
            </a:r>
            <a:endParaRPr lang="en-US"/>
          </a:p>
        </p:txBody>
      </p:sp>
      <p:sp>
        <p:nvSpPr>
          <p:cNvPr id="3" name="Segnaposto testo verticale 2"/>
          <p:cNvSpPr>
            <a:spLocks noGrp="1"/>
          </p:cNvSpPr>
          <p:nvPr>
            <p:ph type="body" orient="vert" idx="1"/>
          </p:nvPr>
        </p:nvSpPr>
        <p:spPr>
          <a:xfrm>
            <a:off x="685800" y="609600"/>
            <a:ext cx="5676900" cy="5486400"/>
          </a:xfrm>
        </p:spPr>
        <p:txBody>
          <a:bodyPr vert="eaVert"/>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endParaRPr lang="en-US"/>
          </a:p>
        </p:txBody>
      </p:sp>
      <p:sp>
        <p:nvSpPr>
          <p:cNvPr id="4" name="Rectangle 4">
            <a:extLst>
              <a:ext uri="{FF2B5EF4-FFF2-40B4-BE49-F238E27FC236}">
                <a16:creationId xmlns:a16="http://schemas.microsoft.com/office/drawing/2014/main" id="{9D150039-793E-404A-99E5-9305C0CB8FC2}"/>
              </a:ext>
            </a:extLst>
          </p:cNvPr>
          <p:cNvSpPr>
            <a:spLocks noGrp="1" noChangeArrowheads="1"/>
          </p:cNvSpPr>
          <p:nvPr>
            <p:ph type="dt" sz="half" idx="10"/>
          </p:nvPr>
        </p:nvSpPr>
        <p:spPr>
          <a:ln/>
        </p:spPr>
        <p:txBody>
          <a:bodyPr/>
          <a:lstStyle>
            <a:lvl1pPr>
              <a:defRPr/>
            </a:lvl1pPr>
          </a:lstStyle>
          <a:p>
            <a:pPr>
              <a:defRPr/>
            </a:pPr>
            <a:endParaRPr lang="it-IT"/>
          </a:p>
        </p:txBody>
      </p:sp>
      <p:sp>
        <p:nvSpPr>
          <p:cNvPr id="5" name="Rectangle 5">
            <a:extLst>
              <a:ext uri="{FF2B5EF4-FFF2-40B4-BE49-F238E27FC236}">
                <a16:creationId xmlns:a16="http://schemas.microsoft.com/office/drawing/2014/main" id="{4BCB48FC-68C4-4EEE-A97D-761A3201969E}"/>
              </a:ext>
            </a:extLst>
          </p:cNvPr>
          <p:cNvSpPr>
            <a:spLocks noGrp="1" noChangeArrowheads="1"/>
          </p:cNvSpPr>
          <p:nvPr>
            <p:ph type="ftr" sz="quarter" idx="11"/>
          </p:nvPr>
        </p:nvSpPr>
        <p:spPr>
          <a:ln/>
        </p:spPr>
        <p:txBody>
          <a:bodyPr/>
          <a:lstStyle>
            <a:lvl1pPr>
              <a:defRPr/>
            </a:lvl1pPr>
          </a:lstStyle>
          <a:p>
            <a:pPr>
              <a:defRPr/>
            </a:pPr>
            <a:endParaRPr lang="it-IT"/>
          </a:p>
        </p:txBody>
      </p:sp>
      <p:sp>
        <p:nvSpPr>
          <p:cNvPr id="6" name="Rectangle 6">
            <a:extLst>
              <a:ext uri="{FF2B5EF4-FFF2-40B4-BE49-F238E27FC236}">
                <a16:creationId xmlns:a16="http://schemas.microsoft.com/office/drawing/2014/main" id="{EFB0C765-4801-4880-9EB7-8356BAE1C8B5}"/>
              </a:ext>
            </a:extLst>
          </p:cNvPr>
          <p:cNvSpPr>
            <a:spLocks noGrp="1" noChangeArrowheads="1"/>
          </p:cNvSpPr>
          <p:nvPr>
            <p:ph type="sldNum" sz="quarter" idx="12"/>
          </p:nvPr>
        </p:nvSpPr>
        <p:spPr>
          <a:ln/>
        </p:spPr>
        <p:txBody>
          <a:bodyPr/>
          <a:lstStyle>
            <a:lvl1pPr>
              <a:defRPr/>
            </a:lvl1pPr>
          </a:lstStyle>
          <a:p>
            <a:pPr>
              <a:defRPr/>
            </a:pPr>
            <a:fld id="{B92F4B0A-BD41-43E9-A7CE-8D919969243A}" type="slidenum">
              <a:rPr lang="it-IT"/>
              <a:pPr>
                <a:defRPr/>
              </a:pPr>
              <a:t>‹N›</a:t>
            </a:fld>
            <a:endParaRPr lang="it-IT"/>
          </a:p>
        </p:txBody>
      </p:sp>
    </p:spTree>
    <p:extLst>
      <p:ext uri="{BB962C8B-B14F-4D97-AF65-F5344CB8AC3E}">
        <p14:creationId xmlns:p14="http://schemas.microsoft.com/office/powerpoint/2010/main" val="2688421394"/>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xAndObj" preserve="1">
  <p:cSld name="Titolo, testo e contenuto">
    <p:spTree>
      <p:nvGrpSpPr>
        <p:cNvPr id="1" name=""/>
        <p:cNvGrpSpPr/>
        <p:nvPr/>
      </p:nvGrpSpPr>
      <p:grpSpPr>
        <a:xfrm>
          <a:off x="0" y="0"/>
          <a:ext cx="0" cy="0"/>
          <a:chOff x="0" y="0"/>
          <a:chExt cx="0" cy="0"/>
        </a:xfrm>
      </p:grpSpPr>
      <p:sp>
        <p:nvSpPr>
          <p:cNvPr id="2" name="Titolo 1"/>
          <p:cNvSpPr>
            <a:spLocks noGrp="1"/>
          </p:cNvSpPr>
          <p:nvPr>
            <p:ph type="title"/>
          </p:nvPr>
        </p:nvSpPr>
        <p:spPr>
          <a:xfrm>
            <a:off x="685800" y="609600"/>
            <a:ext cx="7772400" cy="1143000"/>
          </a:xfrm>
        </p:spPr>
        <p:txBody>
          <a:bodyPr/>
          <a:lstStyle/>
          <a:p>
            <a:r>
              <a:rPr lang="it-IT"/>
              <a:t>Fare clic per modificare lo stile del titolo</a:t>
            </a:r>
            <a:endParaRPr lang="en-US"/>
          </a:p>
        </p:txBody>
      </p:sp>
      <p:sp>
        <p:nvSpPr>
          <p:cNvPr id="3" name="Segnaposto testo 2"/>
          <p:cNvSpPr>
            <a:spLocks noGrp="1"/>
          </p:cNvSpPr>
          <p:nvPr>
            <p:ph type="body" sz="half" idx="1"/>
          </p:nvPr>
        </p:nvSpPr>
        <p:spPr>
          <a:xfrm>
            <a:off x="685800" y="1981200"/>
            <a:ext cx="3810000" cy="4114800"/>
          </a:xfrm>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endParaRPr lang="en-US"/>
          </a:p>
        </p:txBody>
      </p:sp>
      <p:sp>
        <p:nvSpPr>
          <p:cNvPr id="4" name="Segnaposto contenuto 3"/>
          <p:cNvSpPr>
            <a:spLocks noGrp="1"/>
          </p:cNvSpPr>
          <p:nvPr>
            <p:ph sz="half" idx="2"/>
          </p:nvPr>
        </p:nvSpPr>
        <p:spPr>
          <a:xfrm>
            <a:off x="4648200" y="1981200"/>
            <a:ext cx="3810000" cy="4114800"/>
          </a:xfrm>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endParaRPr lang="en-US"/>
          </a:p>
        </p:txBody>
      </p:sp>
      <p:sp>
        <p:nvSpPr>
          <p:cNvPr id="5" name="Rectangle 4">
            <a:extLst>
              <a:ext uri="{FF2B5EF4-FFF2-40B4-BE49-F238E27FC236}">
                <a16:creationId xmlns:a16="http://schemas.microsoft.com/office/drawing/2014/main" id="{19FA1562-D70D-4BAE-A273-F43D9A3BEAB6}"/>
              </a:ext>
            </a:extLst>
          </p:cNvPr>
          <p:cNvSpPr>
            <a:spLocks noGrp="1" noChangeArrowheads="1"/>
          </p:cNvSpPr>
          <p:nvPr>
            <p:ph type="dt" sz="half" idx="10"/>
          </p:nvPr>
        </p:nvSpPr>
        <p:spPr>
          <a:ln/>
        </p:spPr>
        <p:txBody>
          <a:bodyPr/>
          <a:lstStyle>
            <a:lvl1pPr>
              <a:defRPr/>
            </a:lvl1pPr>
          </a:lstStyle>
          <a:p>
            <a:pPr>
              <a:defRPr/>
            </a:pPr>
            <a:endParaRPr lang="it-IT"/>
          </a:p>
        </p:txBody>
      </p:sp>
      <p:sp>
        <p:nvSpPr>
          <p:cNvPr id="6" name="Rectangle 5">
            <a:extLst>
              <a:ext uri="{FF2B5EF4-FFF2-40B4-BE49-F238E27FC236}">
                <a16:creationId xmlns:a16="http://schemas.microsoft.com/office/drawing/2014/main" id="{1C1E6CD8-5CCB-4246-AE45-FE7F691B0683}"/>
              </a:ext>
            </a:extLst>
          </p:cNvPr>
          <p:cNvSpPr>
            <a:spLocks noGrp="1" noChangeArrowheads="1"/>
          </p:cNvSpPr>
          <p:nvPr>
            <p:ph type="ftr" sz="quarter" idx="11"/>
          </p:nvPr>
        </p:nvSpPr>
        <p:spPr>
          <a:ln/>
        </p:spPr>
        <p:txBody>
          <a:bodyPr/>
          <a:lstStyle>
            <a:lvl1pPr>
              <a:defRPr/>
            </a:lvl1pPr>
          </a:lstStyle>
          <a:p>
            <a:pPr>
              <a:defRPr/>
            </a:pPr>
            <a:endParaRPr lang="it-IT"/>
          </a:p>
        </p:txBody>
      </p:sp>
      <p:sp>
        <p:nvSpPr>
          <p:cNvPr id="7" name="Rectangle 6">
            <a:extLst>
              <a:ext uri="{FF2B5EF4-FFF2-40B4-BE49-F238E27FC236}">
                <a16:creationId xmlns:a16="http://schemas.microsoft.com/office/drawing/2014/main" id="{CB6501CD-CC55-4D79-B068-C77DDC1B59C6}"/>
              </a:ext>
            </a:extLst>
          </p:cNvPr>
          <p:cNvSpPr>
            <a:spLocks noGrp="1" noChangeArrowheads="1"/>
          </p:cNvSpPr>
          <p:nvPr>
            <p:ph type="sldNum" sz="quarter" idx="12"/>
          </p:nvPr>
        </p:nvSpPr>
        <p:spPr>
          <a:ln/>
        </p:spPr>
        <p:txBody>
          <a:bodyPr/>
          <a:lstStyle>
            <a:lvl1pPr>
              <a:defRPr/>
            </a:lvl1pPr>
          </a:lstStyle>
          <a:p>
            <a:pPr>
              <a:defRPr/>
            </a:pPr>
            <a:fld id="{6322E1F5-85AF-4EE9-AA08-A26526CB936F}" type="slidenum">
              <a:rPr lang="it-IT"/>
              <a:pPr>
                <a:defRPr/>
              </a:pPr>
              <a:t>‹N›</a:t>
            </a:fld>
            <a:endParaRPr lang="it-IT"/>
          </a:p>
        </p:txBody>
      </p:sp>
    </p:spTree>
    <p:extLst>
      <p:ext uri="{BB962C8B-B14F-4D97-AF65-F5344CB8AC3E}">
        <p14:creationId xmlns:p14="http://schemas.microsoft.com/office/powerpoint/2010/main" val="3028572420"/>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1143000" y="1122363"/>
            <a:ext cx="6858000" cy="2387600"/>
          </a:xfrm>
        </p:spPr>
        <p:txBody>
          <a:bodyPr anchor="b"/>
          <a:lstStyle>
            <a:lvl1pPr algn="ctr">
              <a:defRPr sz="6000"/>
            </a:lvl1pPr>
          </a:lstStyle>
          <a:p>
            <a:r>
              <a:rPr lang="it-IT"/>
              <a:t>Fare clic per modificare lo stile del titolo dello schema</a:t>
            </a:r>
            <a:endParaRPr lang="en-US"/>
          </a:p>
        </p:txBody>
      </p:sp>
      <p:sp>
        <p:nvSpPr>
          <p:cNvPr id="3" name="Sottotitolo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it-IT"/>
              <a:t>Fare clic per modificare lo stile del sottotitolo dello schema</a:t>
            </a:r>
            <a:endParaRPr lang="en-US"/>
          </a:p>
        </p:txBody>
      </p:sp>
      <p:sp>
        <p:nvSpPr>
          <p:cNvPr id="4" name="Rectangle 4">
            <a:extLst>
              <a:ext uri="{FF2B5EF4-FFF2-40B4-BE49-F238E27FC236}">
                <a16:creationId xmlns:a16="http://schemas.microsoft.com/office/drawing/2014/main" id="{F0E1C42E-30A1-42A0-B7F0-D844E81C5745}"/>
              </a:ext>
            </a:extLst>
          </p:cNvPr>
          <p:cNvSpPr>
            <a:spLocks noGrp="1" noChangeArrowheads="1"/>
          </p:cNvSpPr>
          <p:nvPr>
            <p:ph type="dt" sz="half" idx="10"/>
          </p:nvPr>
        </p:nvSpPr>
        <p:spPr>
          <a:ln/>
        </p:spPr>
        <p:txBody>
          <a:bodyPr/>
          <a:lstStyle>
            <a:lvl1pPr>
              <a:defRPr/>
            </a:lvl1pPr>
          </a:lstStyle>
          <a:p>
            <a:pPr>
              <a:defRPr/>
            </a:pPr>
            <a:endParaRPr lang="it-IT" altLang="en-US"/>
          </a:p>
        </p:txBody>
      </p:sp>
      <p:sp>
        <p:nvSpPr>
          <p:cNvPr id="5" name="Rectangle 5">
            <a:extLst>
              <a:ext uri="{FF2B5EF4-FFF2-40B4-BE49-F238E27FC236}">
                <a16:creationId xmlns:a16="http://schemas.microsoft.com/office/drawing/2014/main" id="{FCE5F815-4A32-4B0D-B96A-1A6841DBE689}"/>
              </a:ext>
            </a:extLst>
          </p:cNvPr>
          <p:cNvSpPr>
            <a:spLocks noGrp="1" noChangeArrowheads="1"/>
          </p:cNvSpPr>
          <p:nvPr>
            <p:ph type="ftr" sz="quarter" idx="11"/>
          </p:nvPr>
        </p:nvSpPr>
        <p:spPr>
          <a:ln/>
        </p:spPr>
        <p:txBody>
          <a:bodyPr/>
          <a:lstStyle>
            <a:lvl1pPr>
              <a:defRPr/>
            </a:lvl1pPr>
          </a:lstStyle>
          <a:p>
            <a:pPr>
              <a:defRPr/>
            </a:pPr>
            <a:endParaRPr lang="it-IT" altLang="en-US"/>
          </a:p>
        </p:txBody>
      </p:sp>
      <p:sp>
        <p:nvSpPr>
          <p:cNvPr id="6" name="Rectangle 6">
            <a:extLst>
              <a:ext uri="{FF2B5EF4-FFF2-40B4-BE49-F238E27FC236}">
                <a16:creationId xmlns:a16="http://schemas.microsoft.com/office/drawing/2014/main" id="{68A189E6-A16F-4AC2-B975-42ABE0EF78A4}"/>
              </a:ext>
            </a:extLst>
          </p:cNvPr>
          <p:cNvSpPr>
            <a:spLocks noGrp="1" noChangeArrowheads="1"/>
          </p:cNvSpPr>
          <p:nvPr>
            <p:ph type="sldNum" sz="quarter" idx="12"/>
          </p:nvPr>
        </p:nvSpPr>
        <p:spPr>
          <a:ln/>
        </p:spPr>
        <p:txBody>
          <a:bodyPr/>
          <a:lstStyle>
            <a:lvl1pPr>
              <a:defRPr/>
            </a:lvl1pPr>
          </a:lstStyle>
          <a:p>
            <a:pPr>
              <a:defRPr/>
            </a:pPr>
            <a:fld id="{67000DAA-7A0A-4CD5-BCF2-CFF0CAEB9B75}" type="slidenum">
              <a:rPr lang="it-IT" altLang="en-US"/>
              <a:pPr>
                <a:defRPr/>
              </a:pPr>
              <a:t>‹N›</a:t>
            </a:fld>
            <a:endParaRPr lang="it-IT" altLang="en-US"/>
          </a:p>
        </p:txBody>
      </p:sp>
    </p:spTree>
    <p:extLst>
      <p:ext uri="{BB962C8B-B14F-4D97-AF65-F5344CB8AC3E}">
        <p14:creationId xmlns:p14="http://schemas.microsoft.com/office/powerpoint/2010/main" val="1940696681"/>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 dello schema</a:t>
            </a:r>
            <a:endParaRPr lang="en-US"/>
          </a:p>
        </p:txBody>
      </p:sp>
      <p:sp>
        <p:nvSpPr>
          <p:cNvPr id="3" name="Segnaposto contenuto 2"/>
          <p:cNvSpPr>
            <a:spLocks noGrp="1"/>
          </p:cNvSpPr>
          <p:nvPr>
            <p:ph idx="1"/>
          </p:nvPr>
        </p:nvSpPr>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a:p>
        </p:txBody>
      </p:sp>
      <p:sp>
        <p:nvSpPr>
          <p:cNvPr id="4" name="Rectangle 4">
            <a:extLst>
              <a:ext uri="{FF2B5EF4-FFF2-40B4-BE49-F238E27FC236}">
                <a16:creationId xmlns:a16="http://schemas.microsoft.com/office/drawing/2014/main" id="{69B91112-CC51-43F1-BDBF-33E9D086CC4D}"/>
              </a:ext>
            </a:extLst>
          </p:cNvPr>
          <p:cNvSpPr>
            <a:spLocks noGrp="1" noChangeArrowheads="1"/>
          </p:cNvSpPr>
          <p:nvPr>
            <p:ph type="dt" sz="half" idx="10"/>
          </p:nvPr>
        </p:nvSpPr>
        <p:spPr>
          <a:ln/>
        </p:spPr>
        <p:txBody>
          <a:bodyPr/>
          <a:lstStyle>
            <a:lvl1pPr>
              <a:defRPr/>
            </a:lvl1pPr>
          </a:lstStyle>
          <a:p>
            <a:pPr>
              <a:defRPr/>
            </a:pPr>
            <a:endParaRPr lang="it-IT" altLang="en-US"/>
          </a:p>
        </p:txBody>
      </p:sp>
      <p:sp>
        <p:nvSpPr>
          <p:cNvPr id="5" name="Rectangle 5">
            <a:extLst>
              <a:ext uri="{FF2B5EF4-FFF2-40B4-BE49-F238E27FC236}">
                <a16:creationId xmlns:a16="http://schemas.microsoft.com/office/drawing/2014/main" id="{4F04875C-C712-42AE-8543-968961F4FC71}"/>
              </a:ext>
            </a:extLst>
          </p:cNvPr>
          <p:cNvSpPr>
            <a:spLocks noGrp="1" noChangeArrowheads="1"/>
          </p:cNvSpPr>
          <p:nvPr>
            <p:ph type="ftr" sz="quarter" idx="11"/>
          </p:nvPr>
        </p:nvSpPr>
        <p:spPr>
          <a:ln/>
        </p:spPr>
        <p:txBody>
          <a:bodyPr/>
          <a:lstStyle>
            <a:lvl1pPr>
              <a:defRPr/>
            </a:lvl1pPr>
          </a:lstStyle>
          <a:p>
            <a:pPr>
              <a:defRPr/>
            </a:pPr>
            <a:endParaRPr lang="it-IT" altLang="en-US"/>
          </a:p>
        </p:txBody>
      </p:sp>
      <p:sp>
        <p:nvSpPr>
          <p:cNvPr id="6" name="Rectangle 6">
            <a:extLst>
              <a:ext uri="{FF2B5EF4-FFF2-40B4-BE49-F238E27FC236}">
                <a16:creationId xmlns:a16="http://schemas.microsoft.com/office/drawing/2014/main" id="{65C50BDC-4B1E-496A-899B-4617D88BA2F9}"/>
              </a:ext>
            </a:extLst>
          </p:cNvPr>
          <p:cNvSpPr>
            <a:spLocks noGrp="1" noChangeArrowheads="1"/>
          </p:cNvSpPr>
          <p:nvPr>
            <p:ph type="sldNum" sz="quarter" idx="12"/>
          </p:nvPr>
        </p:nvSpPr>
        <p:spPr>
          <a:ln/>
        </p:spPr>
        <p:txBody>
          <a:bodyPr/>
          <a:lstStyle>
            <a:lvl1pPr>
              <a:defRPr/>
            </a:lvl1pPr>
          </a:lstStyle>
          <a:p>
            <a:pPr>
              <a:defRPr/>
            </a:pPr>
            <a:fld id="{5647DE5C-4E79-4AAA-BD66-1C8D6BC8260F}" type="slidenum">
              <a:rPr lang="it-IT" altLang="en-US"/>
              <a:pPr>
                <a:defRPr/>
              </a:pPr>
              <a:t>‹N›</a:t>
            </a:fld>
            <a:endParaRPr lang="it-IT" altLang="en-US"/>
          </a:p>
        </p:txBody>
      </p:sp>
    </p:spTree>
    <p:extLst>
      <p:ext uri="{BB962C8B-B14F-4D97-AF65-F5344CB8AC3E}">
        <p14:creationId xmlns:p14="http://schemas.microsoft.com/office/powerpoint/2010/main" val="1276120381"/>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623888" y="1709738"/>
            <a:ext cx="7886700" cy="2852737"/>
          </a:xfrm>
        </p:spPr>
        <p:txBody>
          <a:bodyPr anchor="b"/>
          <a:lstStyle>
            <a:lvl1pPr>
              <a:defRPr sz="6000"/>
            </a:lvl1pPr>
          </a:lstStyle>
          <a:p>
            <a:r>
              <a:rPr lang="it-IT"/>
              <a:t>Fare clic per modificare lo stile del titolo dello schema</a:t>
            </a:r>
            <a:endParaRPr lang="en-US"/>
          </a:p>
        </p:txBody>
      </p:sp>
      <p:sp>
        <p:nvSpPr>
          <p:cNvPr id="3" name="Segnaposto testo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it-IT"/>
              <a:t>Fare clic per modificare gli stili del testo dello schema</a:t>
            </a:r>
          </a:p>
        </p:txBody>
      </p:sp>
      <p:sp>
        <p:nvSpPr>
          <p:cNvPr id="4" name="Rectangle 4">
            <a:extLst>
              <a:ext uri="{FF2B5EF4-FFF2-40B4-BE49-F238E27FC236}">
                <a16:creationId xmlns:a16="http://schemas.microsoft.com/office/drawing/2014/main" id="{4712321D-3B26-409A-B892-9D2F93C1ECFF}"/>
              </a:ext>
            </a:extLst>
          </p:cNvPr>
          <p:cNvSpPr>
            <a:spLocks noGrp="1" noChangeArrowheads="1"/>
          </p:cNvSpPr>
          <p:nvPr>
            <p:ph type="dt" sz="half" idx="10"/>
          </p:nvPr>
        </p:nvSpPr>
        <p:spPr>
          <a:ln/>
        </p:spPr>
        <p:txBody>
          <a:bodyPr/>
          <a:lstStyle>
            <a:lvl1pPr>
              <a:defRPr/>
            </a:lvl1pPr>
          </a:lstStyle>
          <a:p>
            <a:pPr>
              <a:defRPr/>
            </a:pPr>
            <a:endParaRPr lang="it-IT" altLang="en-US"/>
          </a:p>
        </p:txBody>
      </p:sp>
      <p:sp>
        <p:nvSpPr>
          <p:cNvPr id="5" name="Rectangle 5">
            <a:extLst>
              <a:ext uri="{FF2B5EF4-FFF2-40B4-BE49-F238E27FC236}">
                <a16:creationId xmlns:a16="http://schemas.microsoft.com/office/drawing/2014/main" id="{6EEB46AB-40C0-45FE-9C6D-5CDD6689F7A3}"/>
              </a:ext>
            </a:extLst>
          </p:cNvPr>
          <p:cNvSpPr>
            <a:spLocks noGrp="1" noChangeArrowheads="1"/>
          </p:cNvSpPr>
          <p:nvPr>
            <p:ph type="ftr" sz="quarter" idx="11"/>
          </p:nvPr>
        </p:nvSpPr>
        <p:spPr>
          <a:ln/>
        </p:spPr>
        <p:txBody>
          <a:bodyPr/>
          <a:lstStyle>
            <a:lvl1pPr>
              <a:defRPr/>
            </a:lvl1pPr>
          </a:lstStyle>
          <a:p>
            <a:pPr>
              <a:defRPr/>
            </a:pPr>
            <a:endParaRPr lang="it-IT" altLang="en-US"/>
          </a:p>
        </p:txBody>
      </p:sp>
      <p:sp>
        <p:nvSpPr>
          <p:cNvPr id="6" name="Rectangle 6">
            <a:extLst>
              <a:ext uri="{FF2B5EF4-FFF2-40B4-BE49-F238E27FC236}">
                <a16:creationId xmlns:a16="http://schemas.microsoft.com/office/drawing/2014/main" id="{767F5C6C-7F4C-4A05-814B-D85EDE5952AA}"/>
              </a:ext>
            </a:extLst>
          </p:cNvPr>
          <p:cNvSpPr>
            <a:spLocks noGrp="1" noChangeArrowheads="1"/>
          </p:cNvSpPr>
          <p:nvPr>
            <p:ph type="sldNum" sz="quarter" idx="12"/>
          </p:nvPr>
        </p:nvSpPr>
        <p:spPr>
          <a:ln/>
        </p:spPr>
        <p:txBody>
          <a:bodyPr/>
          <a:lstStyle>
            <a:lvl1pPr>
              <a:defRPr/>
            </a:lvl1pPr>
          </a:lstStyle>
          <a:p>
            <a:pPr>
              <a:defRPr/>
            </a:pPr>
            <a:fld id="{865D6648-9134-444E-996A-6B1E891E8598}" type="slidenum">
              <a:rPr lang="it-IT" altLang="en-US"/>
              <a:pPr>
                <a:defRPr/>
              </a:pPr>
              <a:t>‹N›</a:t>
            </a:fld>
            <a:endParaRPr lang="it-IT" altLang="en-US"/>
          </a:p>
        </p:txBody>
      </p:sp>
    </p:spTree>
    <p:extLst>
      <p:ext uri="{BB962C8B-B14F-4D97-AF65-F5344CB8AC3E}">
        <p14:creationId xmlns:p14="http://schemas.microsoft.com/office/powerpoint/2010/main" val="494956220"/>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 dello schema</a:t>
            </a:r>
            <a:endParaRPr lang="en-US"/>
          </a:p>
        </p:txBody>
      </p:sp>
      <p:sp>
        <p:nvSpPr>
          <p:cNvPr id="3" name="Segnaposto contenuto 2"/>
          <p:cNvSpPr>
            <a:spLocks noGrp="1"/>
          </p:cNvSpPr>
          <p:nvPr>
            <p:ph sz="half" idx="1"/>
          </p:nvPr>
        </p:nvSpPr>
        <p:spPr>
          <a:xfrm>
            <a:off x="685800" y="1981200"/>
            <a:ext cx="3810000" cy="4114800"/>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a:p>
        </p:txBody>
      </p:sp>
      <p:sp>
        <p:nvSpPr>
          <p:cNvPr id="4" name="Segnaposto contenuto 3"/>
          <p:cNvSpPr>
            <a:spLocks noGrp="1"/>
          </p:cNvSpPr>
          <p:nvPr>
            <p:ph sz="half" idx="2"/>
          </p:nvPr>
        </p:nvSpPr>
        <p:spPr>
          <a:xfrm>
            <a:off x="4648200" y="1981200"/>
            <a:ext cx="3810000" cy="4114800"/>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a:p>
        </p:txBody>
      </p:sp>
      <p:sp>
        <p:nvSpPr>
          <p:cNvPr id="5" name="Rectangle 4">
            <a:extLst>
              <a:ext uri="{FF2B5EF4-FFF2-40B4-BE49-F238E27FC236}">
                <a16:creationId xmlns:a16="http://schemas.microsoft.com/office/drawing/2014/main" id="{781B34E8-F982-4F23-B0F8-9B70D46DA0CD}"/>
              </a:ext>
            </a:extLst>
          </p:cNvPr>
          <p:cNvSpPr>
            <a:spLocks noGrp="1" noChangeArrowheads="1"/>
          </p:cNvSpPr>
          <p:nvPr>
            <p:ph type="dt" sz="half" idx="10"/>
          </p:nvPr>
        </p:nvSpPr>
        <p:spPr>
          <a:ln/>
        </p:spPr>
        <p:txBody>
          <a:bodyPr/>
          <a:lstStyle>
            <a:lvl1pPr>
              <a:defRPr/>
            </a:lvl1pPr>
          </a:lstStyle>
          <a:p>
            <a:pPr>
              <a:defRPr/>
            </a:pPr>
            <a:endParaRPr lang="it-IT" altLang="en-US"/>
          </a:p>
        </p:txBody>
      </p:sp>
      <p:sp>
        <p:nvSpPr>
          <p:cNvPr id="6" name="Rectangle 5">
            <a:extLst>
              <a:ext uri="{FF2B5EF4-FFF2-40B4-BE49-F238E27FC236}">
                <a16:creationId xmlns:a16="http://schemas.microsoft.com/office/drawing/2014/main" id="{AE6D2F86-FCDB-4BC9-BBD4-03F9C36F75E7}"/>
              </a:ext>
            </a:extLst>
          </p:cNvPr>
          <p:cNvSpPr>
            <a:spLocks noGrp="1" noChangeArrowheads="1"/>
          </p:cNvSpPr>
          <p:nvPr>
            <p:ph type="ftr" sz="quarter" idx="11"/>
          </p:nvPr>
        </p:nvSpPr>
        <p:spPr>
          <a:ln/>
        </p:spPr>
        <p:txBody>
          <a:bodyPr/>
          <a:lstStyle>
            <a:lvl1pPr>
              <a:defRPr/>
            </a:lvl1pPr>
          </a:lstStyle>
          <a:p>
            <a:pPr>
              <a:defRPr/>
            </a:pPr>
            <a:endParaRPr lang="it-IT" altLang="en-US"/>
          </a:p>
        </p:txBody>
      </p:sp>
      <p:sp>
        <p:nvSpPr>
          <p:cNvPr id="7" name="Rectangle 6">
            <a:extLst>
              <a:ext uri="{FF2B5EF4-FFF2-40B4-BE49-F238E27FC236}">
                <a16:creationId xmlns:a16="http://schemas.microsoft.com/office/drawing/2014/main" id="{5A59C081-1B59-4565-B003-AE093CB71E60}"/>
              </a:ext>
            </a:extLst>
          </p:cNvPr>
          <p:cNvSpPr>
            <a:spLocks noGrp="1" noChangeArrowheads="1"/>
          </p:cNvSpPr>
          <p:nvPr>
            <p:ph type="sldNum" sz="quarter" idx="12"/>
          </p:nvPr>
        </p:nvSpPr>
        <p:spPr>
          <a:ln/>
        </p:spPr>
        <p:txBody>
          <a:bodyPr/>
          <a:lstStyle>
            <a:lvl1pPr>
              <a:defRPr/>
            </a:lvl1pPr>
          </a:lstStyle>
          <a:p>
            <a:pPr>
              <a:defRPr/>
            </a:pPr>
            <a:fld id="{7D42721F-61C2-4857-9BEB-F17F2DD03A33}" type="slidenum">
              <a:rPr lang="it-IT" altLang="en-US"/>
              <a:pPr>
                <a:defRPr/>
              </a:pPr>
              <a:t>‹N›</a:t>
            </a:fld>
            <a:endParaRPr lang="it-IT" altLang="en-US"/>
          </a:p>
        </p:txBody>
      </p:sp>
    </p:spTree>
    <p:extLst>
      <p:ext uri="{BB962C8B-B14F-4D97-AF65-F5344CB8AC3E}">
        <p14:creationId xmlns:p14="http://schemas.microsoft.com/office/powerpoint/2010/main" val="698863989"/>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a:xfrm>
            <a:off x="630238" y="365125"/>
            <a:ext cx="7886700" cy="1325563"/>
          </a:xfrm>
        </p:spPr>
        <p:txBody>
          <a:bodyPr/>
          <a:lstStyle/>
          <a:p>
            <a:r>
              <a:rPr lang="it-IT"/>
              <a:t>Fare clic per modificare lo stile del titolo dello schema</a:t>
            </a:r>
            <a:endParaRPr lang="en-US"/>
          </a:p>
        </p:txBody>
      </p:sp>
      <p:sp>
        <p:nvSpPr>
          <p:cNvPr id="3" name="Segnaposto testo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4" name="Segnaposto contenuto 3"/>
          <p:cNvSpPr>
            <a:spLocks noGrp="1"/>
          </p:cNvSpPr>
          <p:nvPr>
            <p:ph sz="half" idx="2"/>
          </p:nvPr>
        </p:nvSpPr>
        <p:spPr>
          <a:xfrm>
            <a:off x="630238" y="2505075"/>
            <a:ext cx="3868737" cy="368458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a:p>
        </p:txBody>
      </p:sp>
      <p:sp>
        <p:nvSpPr>
          <p:cNvPr id="5" name="Segnaposto testo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6" name="Segnaposto contenuto 5"/>
          <p:cNvSpPr>
            <a:spLocks noGrp="1"/>
          </p:cNvSpPr>
          <p:nvPr>
            <p:ph sz="quarter" idx="4"/>
          </p:nvPr>
        </p:nvSpPr>
        <p:spPr>
          <a:xfrm>
            <a:off x="4629150" y="2505075"/>
            <a:ext cx="3887788" cy="368458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a:p>
        </p:txBody>
      </p:sp>
      <p:sp>
        <p:nvSpPr>
          <p:cNvPr id="7" name="Rectangle 4">
            <a:extLst>
              <a:ext uri="{FF2B5EF4-FFF2-40B4-BE49-F238E27FC236}">
                <a16:creationId xmlns:a16="http://schemas.microsoft.com/office/drawing/2014/main" id="{565B9C0C-9AA7-4AAB-8856-41274164F10F}"/>
              </a:ext>
            </a:extLst>
          </p:cNvPr>
          <p:cNvSpPr>
            <a:spLocks noGrp="1" noChangeArrowheads="1"/>
          </p:cNvSpPr>
          <p:nvPr>
            <p:ph type="dt" sz="half" idx="10"/>
          </p:nvPr>
        </p:nvSpPr>
        <p:spPr>
          <a:ln/>
        </p:spPr>
        <p:txBody>
          <a:bodyPr/>
          <a:lstStyle>
            <a:lvl1pPr>
              <a:defRPr/>
            </a:lvl1pPr>
          </a:lstStyle>
          <a:p>
            <a:pPr>
              <a:defRPr/>
            </a:pPr>
            <a:endParaRPr lang="it-IT" altLang="en-US"/>
          </a:p>
        </p:txBody>
      </p:sp>
      <p:sp>
        <p:nvSpPr>
          <p:cNvPr id="8" name="Rectangle 5">
            <a:extLst>
              <a:ext uri="{FF2B5EF4-FFF2-40B4-BE49-F238E27FC236}">
                <a16:creationId xmlns:a16="http://schemas.microsoft.com/office/drawing/2014/main" id="{0EE9207F-B770-4DA5-99EB-CC77216A35B5}"/>
              </a:ext>
            </a:extLst>
          </p:cNvPr>
          <p:cNvSpPr>
            <a:spLocks noGrp="1" noChangeArrowheads="1"/>
          </p:cNvSpPr>
          <p:nvPr>
            <p:ph type="ftr" sz="quarter" idx="11"/>
          </p:nvPr>
        </p:nvSpPr>
        <p:spPr>
          <a:ln/>
        </p:spPr>
        <p:txBody>
          <a:bodyPr/>
          <a:lstStyle>
            <a:lvl1pPr>
              <a:defRPr/>
            </a:lvl1pPr>
          </a:lstStyle>
          <a:p>
            <a:pPr>
              <a:defRPr/>
            </a:pPr>
            <a:endParaRPr lang="it-IT" altLang="en-US"/>
          </a:p>
        </p:txBody>
      </p:sp>
      <p:sp>
        <p:nvSpPr>
          <p:cNvPr id="9" name="Rectangle 6">
            <a:extLst>
              <a:ext uri="{FF2B5EF4-FFF2-40B4-BE49-F238E27FC236}">
                <a16:creationId xmlns:a16="http://schemas.microsoft.com/office/drawing/2014/main" id="{AD931FB2-E53D-4FB4-A649-CEA15BB0FDB9}"/>
              </a:ext>
            </a:extLst>
          </p:cNvPr>
          <p:cNvSpPr>
            <a:spLocks noGrp="1" noChangeArrowheads="1"/>
          </p:cNvSpPr>
          <p:nvPr>
            <p:ph type="sldNum" sz="quarter" idx="12"/>
          </p:nvPr>
        </p:nvSpPr>
        <p:spPr>
          <a:ln/>
        </p:spPr>
        <p:txBody>
          <a:bodyPr/>
          <a:lstStyle>
            <a:lvl1pPr>
              <a:defRPr/>
            </a:lvl1pPr>
          </a:lstStyle>
          <a:p>
            <a:pPr>
              <a:defRPr/>
            </a:pPr>
            <a:fld id="{9853B235-AC79-45F9-9949-094EBFEDD8FE}" type="slidenum">
              <a:rPr lang="it-IT" altLang="en-US"/>
              <a:pPr>
                <a:defRPr/>
              </a:pPr>
              <a:t>‹N›</a:t>
            </a:fld>
            <a:endParaRPr lang="it-IT" altLang="en-US"/>
          </a:p>
        </p:txBody>
      </p:sp>
    </p:spTree>
    <p:extLst>
      <p:ext uri="{BB962C8B-B14F-4D97-AF65-F5344CB8AC3E}">
        <p14:creationId xmlns:p14="http://schemas.microsoft.com/office/powerpoint/2010/main" val="1173146292"/>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 dello schema</a:t>
            </a:r>
            <a:endParaRPr lang="en-US"/>
          </a:p>
        </p:txBody>
      </p:sp>
      <p:sp>
        <p:nvSpPr>
          <p:cNvPr id="3" name="Rectangle 4">
            <a:extLst>
              <a:ext uri="{FF2B5EF4-FFF2-40B4-BE49-F238E27FC236}">
                <a16:creationId xmlns:a16="http://schemas.microsoft.com/office/drawing/2014/main" id="{B449987A-FD9D-4785-879A-882CF2AA75BA}"/>
              </a:ext>
            </a:extLst>
          </p:cNvPr>
          <p:cNvSpPr>
            <a:spLocks noGrp="1" noChangeArrowheads="1"/>
          </p:cNvSpPr>
          <p:nvPr>
            <p:ph type="dt" sz="half" idx="10"/>
          </p:nvPr>
        </p:nvSpPr>
        <p:spPr>
          <a:ln/>
        </p:spPr>
        <p:txBody>
          <a:bodyPr/>
          <a:lstStyle>
            <a:lvl1pPr>
              <a:defRPr/>
            </a:lvl1pPr>
          </a:lstStyle>
          <a:p>
            <a:pPr>
              <a:defRPr/>
            </a:pPr>
            <a:endParaRPr lang="it-IT" altLang="en-US"/>
          </a:p>
        </p:txBody>
      </p:sp>
      <p:sp>
        <p:nvSpPr>
          <p:cNvPr id="4" name="Rectangle 5">
            <a:extLst>
              <a:ext uri="{FF2B5EF4-FFF2-40B4-BE49-F238E27FC236}">
                <a16:creationId xmlns:a16="http://schemas.microsoft.com/office/drawing/2014/main" id="{8AEB8CE5-4569-46F2-9DE2-F597EC1AC9DA}"/>
              </a:ext>
            </a:extLst>
          </p:cNvPr>
          <p:cNvSpPr>
            <a:spLocks noGrp="1" noChangeArrowheads="1"/>
          </p:cNvSpPr>
          <p:nvPr>
            <p:ph type="ftr" sz="quarter" idx="11"/>
          </p:nvPr>
        </p:nvSpPr>
        <p:spPr>
          <a:ln/>
        </p:spPr>
        <p:txBody>
          <a:bodyPr/>
          <a:lstStyle>
            <a:lvl1pPr>
              <a:defRPr/>
            </a:lvl1pPr>
          </a:lstStyle>
          <a:p>
            <a:pPr>
              <a:defRPr/>
            </a:pPr>
            <a:endParaRPr lang="it-IT" altLang="en-US"/>
          </a:p>
        </p:txBody>
      </p:sp>
      <p:sp>
        <p:nvSpPr>
          <p:cNvPr id="5" name="Rectangle 6">
            <a:extLst>
              <a:ext uri="{FF2B5EF4-FFF2-40B4-BE49-F238E27FC236}">
                <a16:creationId xmlns:a16="http://schemas.microsoft.com/office/drawing/2014/main" id="{10DA7632-6776-4AC7-963D-16E38590EF1F}"/>
              </a:ext>
            </a:extLst>
          </p:cNvPr>
          <p:cNvSpPr>
            <a:spLocks noGrp="1" noChangeArrowheads="1"/>
          </p:cNvSpPr>
          <p:nvPr>
            <p:ph type="sldNum" sz="quarter" idx="12"/>
          </p:nvPr>
        </p:nvSpPr>
        <p:spPr>
          <a:ln/>
        </p:spPr>
        <p:txBody>
          <a:bodyPr/>
          <a:lstStyle>
            <a:lvl1pPr>
              <a:defRPr/>
            </a:lvl1pPr>
          </a:lstStyle>
          <a:p>
            <a:pPr>
              <a:defRPr/>
            </a:pPr>
            <a:fld id="{BB0394FD-7C09-4E64-BABB-042B50018EEB}" type="slidenum">
              <a:rPr lang="it-IT" altLang="en-US"/>
              <a:pPr>
                <a:defRPr/>
              </a:pPr>
              <a:t>‹N›</a:t>
            </a:fld>
            <a:endParaRPr lang="it-IT" altLang="en-US"/>
          </a:p>
        </p:txBody>
      </p:sp>
    </p:spTree>
    <p:extLst>
      <p:ext uri="{BB962C8B-B14F-4D97-AF65-F5344CB8AC3E}">
        <p14:creationId xmlns:p14="http://schemas.microsoft.com/office/powerpoint/2010/main" val="1914169792"/>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194D6641-BDD5-4BDD-A4FE-893462DA88D0}"/>
              </a:ext>
            </a:extLst>
          </p:cNvPr>
          <p:cNvSpPr>
            <a:spLocks noGrp="1" noChangeArrowheads="1"/>
          </p:cNvSpPr>
          <p:nvPr>
            <p:ph type="dt" sz="half" idx="10"/>
          </p:nvPr>
        </p:nvSpPr>
        <p:spPr>
          <a:ln/>
        </p:spPr>
        <p:txBody>
          <a:bodyPr/>
          <a:lstStyle>
            <a:lvl1pPr>
              <a:defRPr/>
            </a:lvl1pPr>
          </a:lstStyle>
          <a:p>
            <a:pPr>
              <a:defRPr/>
            </a:pPr>
            <a:endParaRPr lang="it-IT" altLang="en-US"/>
          </a:p>
        </p:txBody>
      </p:sp>
      <p:sp>
        <p:nvSpPr>
          <p:cNvPr id="3" name="Rectangle 5">
            <a:extLst>
              <a:ext uri="{FF2B5EF4-FFF2-40B4-BE49-F238E27FC236}">
                <a16:creationId xmlns:a16="http://schemas.microsoft.com/office/drawing/2014/main" id="{83EEEBB5-7A6A-47CD-95A2-CE30CEEB92D8}"/>
              </a:ext>
            </a:extLst>
          </p:cNvPr>
          <p:cNvSpPr>
            <a:spLocks noGrp="1" noChangeArrowheads="1"/>
          </p:cNvSpPr>
          <p:nvPr>
            <p:ph type="ftr" sz="quarter" idx="11"/>
          </p:nvPr>
        </p:nvSpPr>
        <p:spPr>
          <a:ln/>
        </p:spPr>
        <p:txBody>
          <a:bodyPr/>
          <a:lstStyle>
            <a:lvl1pPr>
              <a:defRPr/>
            </a:lvl1pPr>
          </a:lstStyle>
          <a:p>
            <a:pPr>
              <a:defRPr/>
            </a:pPr>
            <a:endParaRPr lang="it-IT" altLang="en-US"/>
          </a:p>
        </p:txBody>
      </p:sp>
      <p:sp>
        <p:nvSpPr>
          <p:cNvPr id="4" name="Rectangle 6">
            <a:extLst>
              <a:ext uri="{FF2B5EF4-FFF2-40B4-BE49-F238E27FC236}">
                <a16:creationId xmlns:a16="http://schemas.microsoft.com/office/drawing/2014/main" id="{01900CAC-0729-4EB0-81A2-2C1492F97B06}"/>
              </a:ext>
            </a:extLst>
          </p:cNvPr>
          <p:cNvSpPr>
            <a:spLocks noGrp="1" noChangeArrowheads="1"/>
          </p:cNvSpPr>
          <p:nvPr>
            <p:ph type="sldNum" sz="quarter" idx="12"/>
          </p:nvPr>
        </p:nvSpPr>
        <p:spPr>
          <a:ln/>
        </p:spPr>
        <p:txBody>
          <a:bodyPr/>
          <a:lstStyle>
            <a:lvl1pPr>
              <a:defRPr/>
            </a:lvl1pPr>
          </a:lstStyle>
          <a:p>
            <a:pPr>
              <a:defRPr/>
            </a:pPr>
            <a:fld id="{A7E10B26-1D08-41BB-AD4C-E465B71D05CF}" type="slidenum">
              <a:rPr lang="it-IT" altLang="en-US"/>
              <a:pPr>
                <a:defRPr/>
              </a:pPr>
              <a:t>‹N›</a:t>
            </a:fld>
            <a:endParaRPr lang="it-IT" altLang="en-US"/>
          </a:p>
        </p:txBody>
      </p:sp>
    </p:spTree>
    <p:extLst>
      <p:ext uri="{BB962C8B-B14F-4D97-AF65-F5344CB8AC3E}">
        <p14:creationId xmlns:p14="http://schemas.microsoft.com/office/powerpoint/2010/main" val="1458160284"/>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630238" y="457200"/>
            <a:ext cx="2949575" cy="1600200"/>
          </a:xfrm>
        </p:spPr>
        <p:txBody>
          <a:bodyPr anchor="b"/>
          <a:lstStyle>
            <a:lvl1pPr>
              <a:defRPr sz="3200"/>
            </a:lvl1pPr>
          </a:lstStyle>
          <a:p>
            <a:r>
              <a:rPr lang="it-IT"/>
              <a:t>Fare clic per modificare lo stile del titolo dello schema</a:t>
            </a:r>
            <a:endParaRPr lang="en-US"/>
          </a:p>
        </p:txBody>
      </p:sp>
      <p:sp>
        <p:nvSpPr>
          <p:cNvPr id="3" name="Segnaposto contenuto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a:p>
        </p:txBody>
      </p:sp>
      <p:sp>
        <p:nvSpPr>
          <p:cNvPr id="4" name="Segnaposto testo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5" name="Rectangle 4">
            <a:extLst>
              <a:ext uri="{FF2B5EF4-FFF2-40B4-BE49-F238E27FC236}">
                <a16:creationId xmlns:a16="http://schemas.microsoft.com/office/drawing/2014/main" id="{988739CC-FCB4-4B62-B6AE-B73DC0A559AB}"/>
              </a:ext>
            </a:extLst>
          </p:cNvPr>
          <p:cNvSpPr>
            <a:spLocks noGrp="1" noChangeArrowheads="1"/>
          </p:cNvSpPr>
          <p:nvPr>
            <p:ph type="dt" sz="half" idx="10"/>
          </p:nvPr>
        </p:nvSpPr>
        <p:spPr>
          <a:ln/>
        </p:spPr>
        <p:txBody>
          <a:bodyPr/>
          <a:lstStyle>
            <a:lvl1pPr>
              <a:defRPr/>
            </a:lvl1pPr>
          </a:lstStyle>
          <a:p>
            <a:pPr>
              <a:defRPr/>
            </a:pPr>
            <a:endParaRPr lang="it-IT" altLang="en-US"/>
          </a:p>
        </p:txBody>
      </p:sp>
      <p:sp>
        <p:nvSpPr>
          <p:cNvPr id="6" name="Rectangle 5">
            <a:extLst>
              <a:ext uri="{FF2B5EF4-FFF2-40B4-BE49-F238E27FC236}">
                <a16:creationId xmlns:a16="http://schemas.microsoft.com/office/drawing/2014/main" id="{B8C3C9EB-8E36-4F1C-A56C-5D64D2A48E68}"/>
              </a:ext>
            </a:extLst>
          </p:cNvPr>
          <p:cNvSpPr>
            <a:spLocks noGrp="1" noChangeArrowheads="1"/>
          </p:cNvSpPr>
          <p:nvPr>
            <p:ph type="ftr" sz="quarter" idx="11"/>
          </p:nvPr>
        </p:nvSpPr>
        <p:spPr>
          <a:ln/>
        </p:spPr>
        <p:txBody>
          <a:bodyPr/>
          <a:lstStyle>
            <a:lvl1pPr>
              <a:defRPr/>
            </a:lvl1pPr>
          </a:lstStyle>
          <a:p>
            <a:pPr>
              <a:defRPr/>
            </a:pPr>
            <a:endParaRPr lang="it-IT" altLang="en-US"/>
          </a:p>
        </p:txBody>
      </p:sp>
      <p:sp>
        <p:nvSpPr>
          <p:cNvPr id="7" name="Rectangle 6">
            <a:extLst>
              <a:ext uri="{FF2B5EF4-FFF2-40B4-BE49-F238E27FC236}">
                <a16:creationId xmlns:a16="http://schemas.microsoft.com/office/drawing/2014/main" id="{936B2807-FA88-4410-9AC8-CAE25E748E99}"/>
              </a:ext>
            </a:extLst>
          </p:cNvPr>
          <p:cNvSpPr>
            <a:spLocks noGrp="1" noChangeArrowheads="1"/>
          </p:cNvSpPr>
          <p:nvPr>
            <p:ph type="sldNum" sz="quarter" idx="12"/>
          </p:nvPr>
        </p:nvSpPr>
        <p:spPr>
          <a:ln/>
        </p:spPr>
        <p:txBody>
          <a:bodyPr/>
          <a:lstStyle>
            <a:lvl1pPr>
              <a:defRPr/>
            </a:lvl1pPr>
          </a:lstStyle>
          <a:p>
            <a:pPr>
              <a:defRPr/>
            </a:pPr>
            <a:fld id="{B7D6127D-C2E2-4555-A604-9D6261592C88}" type="slidenum">
              <a:rPr lang="it-IT" altLang="en-US"/>
              <a:pPr>
                <a:defRPr/>
              </a:pPr>
              <a:t>‹N›</a:t>
            </a:fld>
            <a:endParaRPr lang="it-IT" altLang="en-US"/>
          </a:p>
        </p:txBody>
      </p:sp>
    </p:spTree>
    <p:extLst>
      <p:ext uri="{BB962C8B-B14F-4D97-AF65-F5344CB8AC3E}">
        <p14:creationId xmlns:p14="http://schemas.microsoft.com/office/powerpoint/2010/main" val="19198667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F19132F2-359C-4968-86CF-C96B605468E1}"/>
              </a:ext>
            </a:extLst>
          </p:cNvPr>
          <p:cNvSpPr>
            <a:spLocks noGrp="1" noChangeArrowheads="1"/>
          </p:cNvSpPr>
          <p:nvPr>
            <p:ph type="dt" sz="half" idx="10"/>
          </p:nvPr>
        </p:nvSpPr>
        <p:spPr>
          <a:ln/>
        </p:spPr>
        <p:txBody>
          <a:bodyPr/>
          <a:lstStyle>
            <a:lvl1pPr>
              <a:defRPr/>
            </a:lvl1pPr>
          </a:lstStyle>
          <a:p>
            <a:pPr>
              <a:defRPr/>
            </a:pPr>
            <a:endParaRPr lang="en-US"/>
          </a:p>
        </p:txBody>
      </p:sp>
      <p:sp>
        <p:nvSpPr>
          <p:cNvPr id="3" name="Rectangle 5">
            <a:extLst>
              <a:ext uri="{FF2B5EF4-FFF2-40B4-BE49-F238E27FC236}">
                <a16:creationId xmlns:a16="http://schemas.microsoft.com/office/drawing/2014/main" id="{55A479C3-CDB3-4C08-9A92-A11CB2E5DB84}"/>
              </a:ext>
            </a:extLst>
          </p:cNvPr>
          <p:cNvSpPr>
            <a:spLocks noGrp="1" noChangeArrowheads="1"/>
          </p:cNvSpPr>
          <p:nvPr>
            <p:ph type="ftr" sz="quarter" idx="11"/>
          </p:nvPr>
        </p:nvSpPr>
        <p:spPr>
          <a:ln/>
        </p:spPr>
        <p:txBody>
          <a:bodyPr/>
          <a:lstStyle>
            <a:lvl1pPr>
              <a:defRPr/>
            </a:lvl1pPr>
          </a:lstStyle>
          <a:p>
            <a:pPr>
              <a:defRPr/>
            </a:pPr>
            <a:endParaRPr lang="en-US"/>
          </a:p>
        </p:txBody>
      </p:sp>
      <p:sp>
        <p:nvSpPr>
          <p:cNvPr id="4" name="Rectangle 6">
            <a:extLst>
              <a:ext uri="{FF2B5EF4-FFF2-40B4-BE49-F238E27FC236}">
                <a16:creationId xmlns:a16="http://schemas.microsoft.com/office/drawing/2014/main" id="{021BE294-CEFF-44C5-9FB3-39E7C67A2FC3}"/>
              </a:ext>
            </a:extLst>
          </p:cNvPr>
          <p:cNvSpPr>
            <a:spLocks noGrp="1" noChangeArrowheads="1"/>
          </p:cNvSpPr>
          <p:nvPr>
            <p:ph type="sldNum" sz="quarter" idx="12"/>
          </p:nvPr>
        </p:nvSpPr>
        <p:spPr>
          <a:ln/>
        </p:spPr>
        <p:txBody>
          <a:bodyPr/>
          <a:lstStyle>
            <a:lvl1pPr>
              <a:defRPr/>
            </a:lvl1pPr>
          </a:lstStyle>
          <a:p>
            <a:pPr>
              <a:defRPr/>
            </a:pPr>
            <a:fld id="{913D7A0A-CBB9-4BE1-97CC-7691DC462FF1}" type="slidenum">
              <a:rPr lang="en-US" altLang="it-IT"/>
              <a:pPr>
                <a:defRPr/>
              </a:pPr>
              <a:t>‹N›</a:t>
            </a:fld>
            <a:endParaRPr lang="en-US" altLang="it-IT"/>
          </a:p>
        </p:txBody>
      </p:sp>
    </p:spTree>
    <p:extLst>
      <p:ext uri="{BB962C8B-B14F-4D97-AF65-F5344CB8AC3E}">
        <p14:creationId xmlns:p14="http://schemas.microsoft.com/office/powerpoint/2010/main" val="3347514362"/>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630238" y="457200"/>
            <a:ext cx="2949575" cy="1600200"/>
          </a:xfrm>
        </p:spPr>
        <p:txBody>
          <a:bodyPr anchor="b"/>
          <a:lstStyle>
            <a:lvl1pPr>
              <a:defRPr sz="3200"/>
            </a:lvl1pPr>
          </a:lstStyle>
          <a:p>
            <a:r>
              <a:rPr lang="it-IT"/>
              <a:t>Fare clic per modificare lo stile del titolo dello schema</a:t>
            </a:r>
            <a:endParaRPr lang="en-US"/>
          </a:p>
        </p:txBody>
      </p:sp>
      <p:sp>
        <p:nvSpPr>
          <p:cNvPr id="3" name="Segnaposto immagine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Segnaposto testo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5" name="Rectangle 4">
            <a:extLst>
              <a:ext uri="{FF2B5EF4-FFF2-40B4-BE49-F238E27FC236}">
                <a16:creationId xmlns:a16="http://schemas.microsoft.com/office/drawing/2014/main" id="{5F3D2C8E-00AE-4DF7-900E-EC871FCCF0D6}"/>
              </a:ext>
            </a:extLst>
          </p:cNvPr>
          <p:cNvSpPr>
            <a:spLocks noGrp="1" noChangeArrowheads="1"/>
          </p:cNvSpPr>
          <p:nvPr>
            <p:ph type="dt" sz="half" idx="10"/>
          </p:nvPr>
        </p:nvSpPr>
        <p:spPr>
          <a:ln/>
        </p:spPr>
        <p:txBody>
          <a:bodyPr/>
          <a:lstStyle>
            <a:lvl1pPr>
              <a:defRPr/>
            </a:lvl1pPr>
          </a:lstStyle>
          <a:p>
            <a:pPr>
              <a:defRPr/>
            </a:pPr>
            <a:endParaRPr lang="it-IT" altLang="en-US"/>
          </a:p>
        </p:txBody>
      </p:sp>
      <p:sp>
        <p:nvSpPr>
          <p:cNvPr id="6" name="Rectangle 5">
            <a:extLst>
              <a:ext uri="{FF2B5EF4-FFF2-40B4-BE49-F238E27FC236}">
                <a16:creationId xmlns:a16="http://schemas.microsoft.com/office/drawing/2014/main" id="{52EBF9A8-CD43-4AB2-B818-74A2F6A4141C}"/>
              </a:ext>
            </a:extLst>
          </p:cNvPr>
          <p:cNvSpPr>
            <a:spLocks noGrp="1" noChangeArrowheads="1"/>
          </p:cNvSpPr>
          <p:nvPr>
            <p:ph type="ftr" sz="quarter" idx="11"/>
          </p:nvPr>
        </p:nvSpPr>
        <p:spPr>
          <a:ln/>
        </p:spPr>
        <p:txBody>
          <a:bodyPr/>
          <a:lstStyle>
            <a:lvl1pPr>
              <a:defRPr/>
            </a:lvl1pPr>
          </a:lstStyle>
          <a:p>
            <a:pPr>
              <a:defRPr/>
            </a:pPr>
            <a:endParaRPr lang="it-IT" altLang="en-US"/>
          </a:p>
        </p:txBody>
      </p:sp>
      <p:sp>
        <p:nvSpPr>
          <p:cNvPr id="7" name="Rectangle 6">
            <a:extLst>
              <a:ext uri="{FF2B5EF4-FFF2-40B4-BE49-F238E27FC236}">
                <a16:creationId xmlns:a16="http://schemas.microsoft.com/office/drawing/2014/main" id="{378795C7-3E9E-4632-9846-78824FD61413}"/>
              </a:ext>
            </a:extLst>
          </p:cNvPr>
          <p:cNvSpPr>
            <a:spLocks noGrp="1" noChangeArrowheads="1"/>
          </p:cNvSpPr>
          <p:nvPr>
            <p:ph type="sldNum" sz="quarter" idx="12"/>
          </p:nvPr>
        </p:nvSpPr>
        <p:spPr>
          <a:ln/>
        </p:spPr>
        <p:txBody>
          <a:bodyPr/>
          <a:lstStyle>
            <a:lvl1pPr>
              <a:defRPr/>
            </a:lvl1pPr>
          </a:lstStyle>
          <a:p>
            <a:pPr>
              <a:defRPr/>
            </a:pPr>
            <a:fld id="{9A10B41E-3DCD-431D-A71E-90892611D47B}" type="slidenum">
              <a:rPr lang="it-IT" altLang="en-US"/>
              <a:pPr>
                <a:defRPr/>
              </a:pPr>
              <a:t>‹N›</a:t>
            </a:fld>
            <a:endParaRPr lang="it-IT" altLang="en-US"/>
          </a:p>
        </p:txBody>
      </p:sp>
    </p:spTree>
    <p:extLst>
      <p:ext uri="{BB962C8B-B14F-4D97-AF65-F5344CB8AC3E}">
        <p14:creationId xmlns:p14="http://schemas.microsoft.com/office/powerpoint/2010/main" val="4100228329"/>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 dello schema</a:t>
            </a:r>
            <a:endParaRPr lang="en-US"/>
          </a:p>
        </p:txBody>
      </p:sp>
      <p:sp>
        <p:nvSpPr>
          <p:cNvPr id="3" name="Segnaposto testo verticale 2"/>
          <p:cNvSpPr>
            <a:spLocks noGrp="1"/>
          </p:cNvSpPr>
          <p:nvPr>
            <p:ph type="body" orient="vert" idx="1"/>
          </p:nvPr>
        </p:nvSpPr>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a:p>
        </p:txBody>
      </p:sp>
      <p:sp>
        <p:nvSpPr>
          <p:cNvPr id="4" name="Rectangle 4">
            <a:extLst>
              <a:ext uri="{FF2B5EF4-FFF2-40B4-BE49-F238E27FC236}">
                <a16:creationId xmlns:a16="http://schemas.microsoft.com/office/drawing/2014/main" id="{276A1052-0FDE-4478-B23B-AF05A703C3C1}"/>
              </a:ext>
            </a:extLst>
          </p:cNvPr>
          <p:cNvSpPr>
            <a:spLocks noGrp="1" noChangeArrowheads="1"/>
          </p:cNvSpPr>
          <p:nvPr>
            <p:ph type="dt" sz="half" idx="10"/>
          </p:nvPr>
        </p:nvSpPr>
        <p:spPr>
          <a:ln/>
        </p:spPr>
        <p:txBody>
          <a:bodyPr/>
          <a:lstStyle>
            <a:lvl1pPr>
              <a:defRPr/>
            </a:lvl1pPr>
          </a:lstStyle>
          <a:p>
            <a:pPr>
              <a:defRPr/>
            </a:pPr>
            <a:endParaRPr lang="it-IT" altLang="en-US"/>
          </a:p>
        </p:txBody>
      </p:sp>
      <p:sp>
        <p:nvSpPr>
          <p:cNvPr id="5" name="Rectangle 5">
            <a:extLst>
              <a:ext uri="{FF2B5EF4-FFF2-40B4-BE49-F238E27FC236}">
                <a16:creationId xmlns:a16="http://schemas.microsoft.com/office/drawing/2014/main" id="{0D95798B-47BF-49D3-838E-6DAF137D0ACF}"/>
              </a:ext>
            </a:extLst>
          </p:cNvPr>
          <p:cNvSpPr>
            <a:spLocks noGrp="1" noChangeArrowheads="1"/>
          </p:cNvSpPr>
          <p:nvPr>
            <p:ph type="ftr" sz="quarter" idx="11"/>
          </p:nvPr>
        </p:nvSpPr>
        <p:spPr>
          <a:ln/>
        </p:spPr>
        <p:txBody>
          <a:bodyPr/>
          <a:lstStyle>
            <a:lvl1pPr>
              <a:defRPr/>
            </a:lvl1pPr>
          </a:lstStyle>
          <a:p>
            <a:pPr>
              <a:defRPr/>
            </a:pPr>
            <a:endParaRPr lang="it-IT" altLang="en-US"/>
          </a:p>
        </p:txBody>
      </p:sp>
      <p:sp>
        <p:nvSpPr>
          <p:cNvPr id="6" name="Rectangle 6">
            <a:extLst>
              <a:ext uri="{FF2B5EF4-FFF2-40B4-BE49-F238E27FC236}">
                <a16:creationId xmlns:a16="http://schemas.microsoft.com/office/drawing/2014/main" id="{F948CD14-9EB1-4A28-AFD5-EA31E02F9B9F}"/>
              </a:ext>
            </a:extLst>
          </p:cNvPr>
          <p:cNvSpPr>
            <a:spLocks noGrp="1" noChangeArrowheads="1"/>
          </p:cNvSpPr>
          <p:nvPr>
            <p:ph type="sldNum" sz="quarter" idx="12"/>
          </p:nvPr>
        </p:nvSpPr>
        <p:spPr>
          <a:ln/>
        </p:spPr>
        <p:txBody>
          <a:bodyPr/>
          <a:lstStyle>
            <a:lvl1pPr>
              <a:defRPr/>
            </a:lvl1pPr>
          </a:lstStyle>
          <a:p>
            <a:pPr>
              <a:defRPr/>
            </a:pPr>
            <a:fld id="{33FE7898-E0DA-48B3-B156-860FBC459998}" type="slidenum">
              <a:rPr lang="it-IT" altLang="en-US"/>
              <a:pPr>
                <a:defRPr/>
              </a:pPr>
              <a:t>‹N›</a:t>
            </a:fld>
            <a:endParaRPr lang="it-IT" altLang="en-US"/>
          </a:p>
        </p:txBody>
      </p:sp>
    </p:spTree>
    <p:extLst>
      <p:ext uri="{BB962C8B-B14F-4D97-AF65-F5344CB8AC3E}">
        <p14:creationId xmlns:p14="http://schemas.microsoft.com/office/powerpoint/2010/main" val="2367283414"/>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515100" y="609600"/>
            <a:ext cx="1943100" cy="5486400"/>
          </a:xfrm>
        </p:spPr>
        <p:txBody>
          <a:bodyPr vert="eaVert"/>
          <a:lstStyle/>
          <a:p>
            <a:r>
              <a:rPr lang="it-IT"/>
              <a:t>Fare clic per modificare lo stile del titolo dello schema</a:t>
            </a:r>
            <a:endParaRPr lang="en-US"/>
          </a:p>
        </p:txBody>
      </p:sp>
      <p:sp>
        <p:nvSpPr>
          <p:cNvPr id="3" name="Segnaposto testo verticale 2"/>
          <p:cNvSpPr>
            <a:spLocks noGrp="1"/>
          </p:cNvSpPr>
          <p:nvPr>
            <p:ph type="body" orient="vert" idx="1"/>
          </p:nvPr>
        </p:nvSpPr>
        <p:spPr>
          <a:xfrm>
            <a:off x="685800" y="609600"/>
            <a:ext cx="5676900" cy="5486400"/>
          </a:xfrm>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a:p>
        </p:txBody>
      </p:sp>
      <p:sp>
        <p:nvSpPr>
          <p:cNvPr id="4" name="Rectangle 4">
            <a:extLst>
              <a:ext uri="{FF2B5EF4-FFF2-40B4-BE49-F238E27FC236}">
                <a16:creationId xmlns:a16="http://schemas.microsoft.com/office/drawing/2014/main" id="{AB9611B9-69C0-49B2-AD4F-43AAFD966FF7}"/>
              </a:ext>
            </a:extLst>
          </p:cNvPr>
          <p:cNvSpPr>
            <a:spLocks noGrp="1" noChangeArrowheads="1"/>
          </p:cNvSpPr>
          <p:nvPr>
            <p:ph type="dt" sz="half" idx="10"/>
          </p:nvPr>
        </p:nvSpPr>
        <p:spPr>
          <a:ln/>
        </p:spPr>
        <p:txBody>
          <a:bodyPr/>
          <a:lstStyle>
            <a:lvl1pPr>
              <a:defRPr/>
            </a:lvl1pPr>
          </a:lstStyle>
          <a:p>
            <a:pPr>
              <a:defRPr/>
            </a:pPr>
            <a:endParaRPr lang="it-IT" altLang="en-US"/>
          </a:p>
        </p:txBody>
      </p:sp>
      <p:sp>
        <p:nvSpPr>
          <p:cNvPr id="5" name="Rectangle 5">
            <a:extLst>
              <a:ext uri="{FF2B5EF4-FFF2-40B4-BE49-F238E27FC236}">
                <a16:creationId xmlns:a16="http://schemas.microsoft.com/office/drawing/2014/main" id="{3CBC7828-4BAF-4363-9DC2-8AAE2499D3DA}"/>
              </a:ext>
            </a:extLst>
          </p:cNvPr>
          <p:cNvSpPr>
            <a:spLocks noGrp="1" noChangeArrowheads="1"/>
          </p:cNvSpPr>
          <p:nvPr>
            <p:ph type="ftr" sz="quarter" idx="11"/>
          </p:nvPr>
        </p:nvSpPr>
        <p:spPr>
          <a:ln/>
        </p:spPr>
        <p:txBody>
          <a:bodyPr/>
          <a:lstStyle>
            <a:lvl1pPr>
              <a:defRPr/>
            </a:lvl1pPr>
          </a:lstStyle>
          <a:p>
            <a:pPr>
              <a:defRPr/>
            </a:pPr>
            <a:endParaRPr lang="it-IT" altLang="en-US"/>
          </a:p>
        </p:txBody>
      </p:sp>
      <p:sp>
        <p:nvSpPr>
          <p:cNvPr id="6" name="Rectangle 6">
            <a:extLst>
              <a:ext uri="{FF2B5EF4-FFF2-40B4-BE49-F238E27FC236}">
                <a16:creationId xmlns:a16="http://schemas.microsoft.com/office/drawing/2014/main" id="{673DC855-A21D-476D-9E0F-65097DDC1DC8}"/>
              </a:ext>
            </a:extLst>
          </p:cNvPr>
          <p:cNvSpPr>
            <a:spLocks noGrp="1" noChangeArrowheads="1"/>
          </p:cNvSpPr>
          <p:nvPr>
            <p:ph type="sldNum" sz="quarter" idx="12"/>
          </p:nvPr>
        </p:nvSpPr>
        <p:spPr>
          <a:ln/>
        </p:spPr>
        <p:txBody>
          <a:bodyPr/>
          <a:lstStyle>
            <a:lvl1pPr>
              <a:defRPr/>
            </a:lvl1pPr>
          </a:lstStyle>
          <a:p>
            <a:pPr>
              <a:defRPr/>
            </a:pPr>
            <a:fld id="{6FFD6E5C-1CD3-41D2-B466-E4EF13C197B8}" type="slidenum">
              <a:rPr lang="it-IT" altLang="en-US"/>
              <a:pPr>
                <a:defRPr/>
              </a:pPr>
              <a:t>‹N›</a:t>
            </a:fld>
            <a:endParaRPr lang="it-IT" altLang="en-US"/>
          </a:p>
        </p:txBody>
      </p:sp>
    </p:spTree>
    <p:extLst>
      <p:ext uri="{BB962C8B-B14F-4D97-AF65-F5344CB8AC3E}">
        <p14:creationId xmlns:p14="http://schemas.microsoft.com/office/powerpoint/2010/main" val="1353111690"/>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685800" y="2130425"/>
            <a:ext cx="7772400" cy="1470025"/>
          </a:xfrm>
        </p:spPr>
        <p:txBody>
          <a:bodyPr/>
          <a:lstStyle/>
          <a:p>
            <a:r>
              <a:rPr lang="it-IT"/>
              <a:t>Fare clic per modificare lo stile del titolo</a:t>
            </a:r>
            <a:endParaRPr lang="en-US"/>
          </a:p>
        </p:txBody>
      </p:sp>
      <p:sp>
        <p:nvSpPr>
          <p:cNvPr id="3" name="Sottotitolo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it-IT"/>
              <a:t>Fare clic per modificare lo stile del sottotitolo dello schema</a:t>
            </a:r>
            <a:endParaRPr lang="en-US"/>
          </a:p>
        </p:txBody>
      </p:sp>
      <p:sp>
        <p:nvSpPr>
          <p:cNvPr id="4" name="Rectangle 4">
            <a:extLst>
              <a:ext uri="{FF2B5EF4-FFF2-40B4-BE49-F238E27FC236}">
                <a16:creationId xmlns:a16="http://schemas.microsoft.com/office/drawing/2014/main" id="{D6950A15-8DFC-4D8C-BEC8-7BEE51BE510C}"/>
              </a:ext>
            </a:extLst>
          </p:cNvPr>
          <p:cNvSpPr>
            <a:spLocks noGrp="1" noChangeArrowheads="1"/>
          </p:cNvSpPr>
          <p:nvPr>
            <p:ph type="dt" sz="half" idx="10"/>
          </p:nvPr>
        </p:nvSpPr>
        <p:spPr/>
        <p:txBody>
          <a:bodyPr/>
          <a:lstStyle>
            <a:lvl1pPr eaLnBrk="0" hangingPunct="0">
              <a:defRPr>
                <a:ea typeface="+mn-ea"/>
                <a:cs typeface="+mn-cs"/>
              </a:defRPr>
            </a:lvl1pPr>
          </a:lstStyle>
          <a:p>
            <a:pPr>
              <a:defRPr/>
            </a:pPr>
            <a:endParaRPr lang="it-IT"/>
          </a:p>
        </p:txBody>
      </p:sp>
      <p:sp>
        <p:nvSpPr>
          <p:cNvPr id="5" name="Rectangle 5">
            <a:extLst>
              <a:ext uri="{FF2B5EF4-FFF2-40B4-BE49-F238E27FC236}">
                <a16:creationId xmlns:a16="http://schemas.microsoft.com/office/drawing/2014/main" id="{0AD06671-67E7-4D71-B9CE-967098F425ED}"/>
              </a:ext>
            </a:extLst>
          </p:cNvPr>
          <p:cNvSpPr>
            <a:spLocks noGrp="1" noChangeArrowheads="1"/>
          </p:cNvSpPr>
          <p:nvPr>
            <p:ph type="ftr" sz="quarter" idx="11"/>
          </p:nvPr>
        </p:nvSpPr>
        <p:spPr/>
        <p:txBody>
          <a:bodyPr/>
          <a:lstStyle>
            <a:lvl1pPr eaLnBrk="0" hangingPunct="0">
              <a:defRPr>
                <a:ea typeface="+mn-ea"/>
                <a:cs typeface="+mn-cs"/>
              </a:defRPr>
            </a:lvl1pPr>
          </a:lstStyle>
          <a:p>
            <a:pPr>
              <a:defRPr/>
            </a:pPr>
            <a:endParaRPr lang="it-IT"/>
          </a:p>
        </p:txBody>
      </p:sp>
      <p:sp>
        <p:nvSpPr>
          <p:cNvPr id="6" name="Rectangle 6">
            <a:extLst>
              <a:ext uri="{FF2B5EF4-FFF2-40B4-BE49-F238E27FC236}">
                <a16:creationId xmlns:a16="http://schemas.microsoft.com/office/drawing/2014/main" id="{00C2C42E-AC31-4E0B-9A62-F1E35BC8FEFE}"/>
              </a:ext>
            </a:extLst>
          </p:cNvPr>
          <p:cNvSpPr>
            <a:spLocks noGrp="1" noChangeArrowheads="1"/>
          </p:cNvSpPr>
          <p:nvPr>
            <p:ph type="sldNum" sz="quarter" idx="12"/>
          </p:nvPr>
        </p:nvSpPr>
        <p:spPr/>
        <p:txBody>
          <a:bodyPr/>
          <a:lstStyle>
            <a:lvl1pPr eaLnBrk="0" hangingPunct="0">
              <a:defRPr>
                <a:ea typeface="+mn-ea"/>
                <a:cs typeface="+mn-cs"/>
              </a:defRPr>
            </a:lvl1pPr>
          </a:lstStyle>
          <a:p>
            <a:pPr>
              <a:defRPr/>
            </a:pPr>
            <a:fld id="{2F80A298-F14F-4367-BF35-430D0DEB296D}" type="slidenum">
              <a:rPr lang="it-IT"/>
              <a:pPr>
                <a:defRPr/>
              </a:pPr>
              <a:t>‹N›</a:t>
            </a:fld>
            <a:endParaRPr lang="it-IT"/>
          </a:p>
        </p:txBody>
      </p:sp>
    </p:spTree>
    <p:extLst>
      <p:ext uri="{BB962C8B-B14F-4D97-AF65-F5344CB8AC3E}">
        <p14:creationId xmlns:p14="http://schemas.microsoft.com/office/powerpoint/2010/main" val="3186420846"/>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endParaRPr lang="en-US"/>
          </a:p>
        </p:txBody>
      </p:sp>
      <p:sp>
        <p:nvSpPr>
          <p:cNvPr id="3" name="Segnaposto contenuto 2"/>
          <p:cNvSpPr>
            <a:spLocks noGrp="1"/>
          </p:cNvSpPr>
          <p:nvPr>
            <p:ph idx="1"/>
          </p:nvPr>
        </p:nvSpPr>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endParaRPr lang="en-US"/>
          </a:p>
        </p:txBody>
      </p:sp>
      <p:sp>
        <p:nvSpPr>
          <p:cNvPr id="4" name="Rectangle 4">
            <a:extLst>
              <a:ext uri="{FF2B5EF4-FFF2-40B4-BE49-F238E27FC236}">
                <a16:creationId xmlns:a16="http://schemas.microsoft.com/office/drawing/2014/main" id="{D7D862FE-EA11-4DBF-9565-4EF823967698}"/>
              </a:ext>
            </a:extLst>
          </p:cNvPr>
          <p:cNvSpPr>
            <a:spLocks noGrp="1" noChangeArrowheads="1"/>
          </p:cNvSpPr>
          <p:nvPr>
            <p:ph type="dt" sz="half" idx="10"/>
          </p:nvPr>
        </p:nvSpPr>
        <p:spPr/>
        <p:txBody>
          <a:bodyPr/>
          <a:lstStyle>
            <a:lvl1pPr eaLnBrk="0" hangingPunct="0">
              <a:defRPr>
                <a:ea typeface="+mn-ea"/>
                <a:cs typeface="+mn-cs"/>
              </a:defRPr>
            </a:lvl1pPr>
          </a:lstStyle>
          <a:p>
            <a:pPr>
              <a:defRPr/>
            </a:pPr>
            <a:endParaRPr lang="it-IT"/>
          </a:p>
        </p:txBody>
      </p:sp>
      <p:sp>
        <p:nvSpPr>
          <p:cNvPr id="5" name="Rectangle 5">
            <a:extLst>
              <a:ext uri="{FF2B5EF4-FFF2-40B4-BE49-F238E27FC236}">
                <a16:creationId xmlns:a16="http://schemas.microsoft.com/office/drawing/2014/main" id="{7281DAE8-496E-49DD-9046-806751338ECA}"/>
              </a:ext>
            </a:extLst>
          </p:cNvPr>
          <p:cNvSpPr>
            <a:spLocks noGrp="1" noChangeArrowheads="1"/>
          </p:cNvSpPr>
          <p:nvPr>
            <p:ph type="ftr" sz="quarter" idx="11"/>
          </p:nvPr>
        </p:nvSpPr>
        <p:spPr/>
        <p:txBody>
          <a:bodyPr/>
          <a:lstStyle>
            <a:lvl1pPr eaLnBrk="0" hangingPunct="0">
              <a:defRPr>
                <a:ea typeface="+mn-ea"/>
                <a:cs typeface="+mn-cs"/>
              </a:defRPr>
            </a:lvl1pPr>
          </a:lstStyle>
          <a:p>
            <a:pPr>
              <a:defRPr/>
            </a:pPr>
            <a:endParaRPr lang="it-IT"/>
          </a:p>
        </p:txBody>
      </p:sp>
      <p:sp>
        <p:nvSpPr>
          <p:cNvPr id="6" name="Rectangle 6">
            <a:extLst>
              <a:ext uri="{FF2B5EF4-FFF2-40B4-BE49-F238E27FC236}">
                <a16:creationId xmlns:a16="http://schemas.microsoft.com/office/drawing/2014/main" id="{7DB1026F-F631-44E4-B9E9-885175347A8B}"/>
              </a:ext>
            </a:extLst>
          </p:cNvPr>
          <p:cNvSpPr>
            <a:spLocks noGrp="1" noChangeArrowheads="1"/>
          </p:cNvSpPr>
          <p:nvPr>
            <p:ph type="sldNum" sz="quarter" idx="12"/>
          </p:nvPr>
        </p:nvSpPr>
        <p:spPr/>
        <p:txBody>
          <a:bodyPr/>
          <a:lstStyle>
            <a:lvl1pPr eaLnBrk="0" hangingPunct="0">
              <a:defRPr>
                <a:ea typeface="+mn-ea"/>
                <a:cs typeface="+mn-cs"/>
              </a:defRPr>
            </a:lvl1pPr>
          </a:lstStyle>
          <a:p>
            <a:pPr>
              <a:defRPr/>
            </a:pPr>
            <a:fld id="{3B2B6C06-B390-4294-907E-505468C83F4C}" type="slidenum">
              <a:rPr lang="it-IT"/>
              <a:pPr>
                <a:defRPr/>
              </a:pPr>
              <a:t>‹N›</a:t>
            </a:fld>
            <a:endParaRPr lang="it-IT"/>
          </a:p>
        </p:txBody>
      </p:sp>
    </p:spTree>
    <p:extLst>
      <p:ext uri="{BB962C8B-B14F-4D97-AF65-F5344CB8AC3E}">
        <p14:creationId xmlns:p14="http://schemas.microsoft.com/office/powerpoint/2010/main" val="2199852258"/>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0"/>
            <a:ext cx="7772400" cy="1362075"/>
          </a:xfrm>
        </p:spPr>
        <p:txBody>
          <a:bodyPr anchor="t"/>
          <a:lstStyle>
            <a:lvl1pPr algn="l">
              <a:defRPr sz="4000" b="1" cap="all"/>
            </a:lvl1pPr>
          </a:lstStyle>
          <a:p>
            <a:r>
              <a:rPr lang="it-IT"/>
              <a:t>Fare clic per modificare lo stile del titolo</a:t>
            </a:r>
            <a:endParaRPr lang="en-US"/>
          </a:p>
        </p:txBody>
      </p:sp>
      <p:sp>
        <p:nvSpPr>
          <p:cNvPr id="3" name="Segnaposto testo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it-IT"/>
              <a:t>Fare clic per modificare stili del testo dello schema</a:t>
            </a:r>
          </a:p>
        </p:txBody>
      </p:sp>
      <p:sp>
        <p:nvSpPr>
          <p:cNvPr id="4" name="Rectangle 4">
            <a:extLst>
              <a:ext uri="{FF2B5EF4-FFF2-40B4-BE49-F238E27FC236}">
                <a16:creationId xmlns:a16="http://schemas.microsoft.com/office/drawing/2014/main" id="{7FEDD2CD-F792-4AC8-949C-DC242D69EB1C}"/>
              </a:ext>
            </a:extLst>
          </p:cNvPr>
          <p:cNvSpPr>
            <a:spLocks noGrp="1" noChangeArrowheads="1"/>
          </p:cNvSpPr>
          <p:nvPr>
            <p:ph type="dt" sz="half" idx="10"/>
          </p:nvPr>
        </p:nvSpPr>
        <p:spPr/>
        <p:txBody>
          <a:bodyPr/>
          <a:lstStyle>
            <a:lvl1pPr eaLnBrk="0" hangingPunct="0">
              <a:defRPr>
                <a:ea typeface="+mn-ea"/>
                <a:cs typeface="+mn-cs"/>
              </a:defRPr>
            </a:lvl1pPr>
          </a:lstStyle>
          <a:p>
            <a:pPr>
              <a:defRPr/>
            </a:pPr>
            <a:endParaRPr lang="it-IT"/>
          </a:p>
        </p:txBody>
      </p:sp>
      <p:sp>
        <p:nvSpPr>
          <p:cNvPr id="5" name="Rectangle 5">
            <a:extLst>
              <a:ext uri="{FF2B5EF4-FFF2-40B4-BE49-F238E27FC236}">
                <a16:creationId xmlns:a16="http://schemas.microsoft.com/office/drawing/2014/main" id="{60EA1202-14E0-4C00-A41C-1D657C955611}"/>
              </a:ext>
            </a:extLst>
          </p:cNvPr>
          <p:cNvSpPr>
            <a:spLocks noGrp="1" noChangeArrowheads="1"/>
          </p:cNvSpPr>
          <p:nvPr>
            <p:ph type="ftr" sz="quarter" idx="11"/>
          </p:nvPr>
        </p:nvSpPr>
        <p:spPr/>
        <p:txBody>
          <a:bodyPr/>
          <a:lstStyle>
            <a:lvl1pPr eaLnBrk="0" hangingPunct="0">
              <a:defRPr>
                <a:ea typeface="+mn-ea"/>
                <a:cs typeface="+mn-cs"/>
              </a:defRPr>
            </a:lvl1pPr>
          </a:lstStyle>
          <a:p>
            <a:pPr>
              <a:defRPr/>
            </a:pPr>
            <a:endParaRPr lang="it-IT"/>
          </a:p>
        </p:txBody>
      </p:sp>
      <p:sp>
        <p:nvSpPr>
          <p:cNvPr id="6" name="Rectangle 6">
            <a:extLst>
              <a:ext uri="{FF2B5EF4-FFF2-40B4-BE49-F238E27FC236}">
                <a16:creationId xmlns:a16="http://schemas.microsoft.com/office/drawing/2014/main" id="{04352DAD-53D2-4F19-A650-704A08C9B236}"/>
              </a:ext>
            </a:extLst>
          </p:cNvPr>
          <p:cNvSpPr>
            <a:spLocks noGrp="1" noChangeArrowheads="1"/>
          </p:cNvSpPr>
          <p:nvPr>
            <p:ph type="sldNum" sz="quarter" idx="12"/>
          </p:nvPr>
        </p:nvSpPr>
        <p:spPr/>
        <p:txBody>
          <a:bodyPr/>
          <a:lstStyle>
            <a:lvl1pPr eaLnBrk="0" hangingPunct="0">
              <a:defRPr>
                <a:ea typeface="+mn-ea"/>
                <a:cs typeface="+mn-cs"/>
              </a:defRPr>
            </a:lvl1pPr>
          </a:lstStyle>
          <a:p>
            <a:pPr>
              <a:defRPr/>
            </a:pPr>
            <a:fld id="{70599843-B12C-49AA-8244-4AC94D06CEF1}" type="slidenum">
              <a:rPr lang="it-IT"/>
              <a:pPr>
                <a:defRPr/>
              </a:pPr>
              <a:t>‹N›</a:t>
            </a:fld>
            <a:endParaRPr lang="it-IT"/>
          </a:p>
        </p:txBody>
      </p:sp>
    </p:spTree>
    <p:extLst>
      <p:ext uri="{BB962C8B-B14F-4D97-AF65-F5344CB8AC3E}">
        <p14:creationId xmlns:p14="http://schemas.microsoft.com/office/powerpoint/2010/main" val="161886445"/>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endParaRPr lang="en-US"/>
          </a:p>
        </p:txBody>
      </p:sp>
      <p:sp>
        <p:nvSpPr>
          <p:cNvPr id="3" name="Segnaposto contenuto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endParaRPr lang="en-US"/>
          </a:p>
        </p:txBody>
      </p:sp>
      <p:sp>
        <p:nvSpPr>
          <p:cNvPr id="4" name="Segnaposto contenuto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endParaRPr lang="en-US"/>
          </a:p>
        </p:txBody>
      </p:sp>
      <p:sp>
        <p:nvSpPr>
          <p:cNvPr id="5" name="Rectangle 4">
            <a:extLst>
              <a:ext uri="{FF2B5EF4-FFF2-40B4-BE49-F238E27FC236}">
                <a16:creationId xmlns:a16="http://schemas.microsoft.com/office/drawing/2014/main" id="{18990991-D393-427A-A1C8-A9E72BCC4004}"/>
              </a:ext>
            </a:extLst>
          </p:cNvPr>
          <p:cNvSpPr>
            <a:spLocks noGrp="1" noChangeArrowheads="1"/>
          </p:cNvSpPr>
          <p:nvPr>
            <p:ph type="dt" sz="half" idx="10"/>
          </p:nvPr>
        </p:nvSpPr>
        <p:spPr/>
        <p:txBody>
          <a:bodyPr/>
          <a:lstStyle>
            <a:lvl1pPr eaLnBrk="0" hangingPunct="0">
              <a:defRPr>
                <a:ea typeface="+mn-ea"/>
                <a:cs typeface="+mn-cs"/>
              </a:defRPr>
            </a:lvl1pPr>
          </a:lstStyle>
          <a:p>
            <a:pPr>
              <a:defRPr/>
            </a:pPr>
            <a:endParaRPr lang="it-IT"/>
          </a:p>
        </p:txBody>
      </p:sp>
      <p:sp>
        <p:nvSpPr>
          <p:cNvPr id="6" name="Rectangle 5">
            <a:extLst>
              <a:ext uri="{FF2B5EF4-FFF2-40B4-BE49-F238E27FC236}">
                <a16:creationId xmlns:a16="http://schemas.microsoft.com/office/drawing/2014/main" id="{D71EB75D-E52E-4270-A958-9EEFD44BF298}"/>
              </a:ext>
            </a:extLst>
          </p:cNvPr>
          <p:cNvSpPr>
            <a:spLocks noGrp="1" noChangeArrowheads="1"/>
          </p:cNvSpPr>
          <p:nvPr>
            <p:ph type="ftr" sz="quarter" idx="11"/>
          </p:nvPr>
        </p:nvSpPr>
        <p:spPr/>
        <p:txBody>
          <a:bodyPr/>
          <a:lstStyle>
            <a:lvl1pPr eaLnBrk="0" hangingPunct="0">
              <a:defRPr>
                <a:ea typeface="+mn-ea"/>
                <a:cs typeface="+mn-cs"/>
              </a:defRPr>
            </a:lvl1pPr>
          </a:lstStyle>
          <a:p>
            <a:pPr>
              <a:defRPr/>
            </a:pPr>
            <a:endParaRPr lang="it-IT"/>
          </a:p>
        </p:txBody>
      </p:sp>
      <p:sp>
        <p:nvSpPr>
          <p:cNvPr id="7" name="Rectangle 6">
            <a:extLst>
              <a:ext uri="{FF2B5EF4-FFF2-40B4-BE49-F238E27FC236}">
                <a16:creationId xmlns:a16="http://schemas.microsoft.com/office/drawing/2014/main" id="{4B37BBD4-593B-4979-B93E-80138B874C35}"/>
              </a:ext>
            </a:extLst>
          </p:cNvPr>
          <p:cNvSpPr>
            <a:spLocks noGrp="1" noChangeArrowheads="1"/>
          </p:cNvSpPr>
          <p:nvPr>
            <p:ph type="sldNum" sz="quarter" idx="12"/>
          </p:nvPr>
        </p:nvSpPr>
        <p:spPr/>
        <p:txBody>
          <a:bodyPr/>
          <a:lstStyle>
            <a:lvl1pPr eaLnBrk="0" hangingPunct="0">
              <a:defRPr>
                <a:ea typeface="+mn-ea"/>
                <a:cs typeface="+mn-cs"/>
              </a:defRPr>
            </a:lvl1pPr>
          </a:lstStyle>
          <a:p>
            <a:pPr>
              <a:defRPr/>
            </a:pPr>
            <a:fld id="{2E03D1C4-6021-4C26-BE81-969002474E1F}" type="slidenum">
              <a:rPr lang="it-IT"/>
              <a:pPr>
                <a:defRPr/>
              </a:pPr>
              <a:t>‹N›</a:t>
            </a:fld>
            <a:endParaRPr lang="it-IT"/>
          </a:p>
        </p:txBody>
      </p:sp>
    </p:spTree>
    <p:extLst>
      <p:ext uri="{BB962C8B-B14F-4D97-AF65-F5344CB8AC3E}">
        <p14:creationId xmlns:p14="http://schemas.microsoft.com/office/powerpoint/2010/main" val="1128881118"/>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a:xfrm>
            <a:off x="457200" y="274638"/>
            <a:ext cx="8229600" cy="1143000"/>
          </a:xfrm>
        </p:spPr>
        <p:txBody>
          <a:bodyPr/>
          <a:lstStyle>
            <a:lvl1pPr>
              <a:defRPr/>
            </a:lvl1pPr>
          </a:lstStyle>
          <a:p>
            <a:r>
              <a:rPr lang="it-IT"/>
              <a:t>Fare clic per modificare lo stile del titolo</a:t>
            </a:r>
            <a:endParaRPr lang="en-US"/>
          </a:p>
        </p:txBody>
      </p:sp>
      <p:sp>
        <p:nvSpPr>
          <p:cNvPr id="3" name="Segnaposto tes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stili del testo dello schema</a:t>
            </a:r>
          </a:p>
        </p:txBody>
      </p:sp>
      <p:sp>
        <p:nvSpPr>
          <p:cNvPr id="4" name="Segnaposto contenut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endParaRPr lang="en-US"/>
          </a:p>
        </p:txBody>
      </p:sp>
      <p:sp>
        <p:nvSpPr>
          <p:cNvPr id="5" name="Segnaposto tes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stili del testo dello schema</a:t>
            </a:r>
          </a:p>
        </p:txBody>
      </p:sp>
      <p:sp>
        <p:nvSpPr>
          <p:cNvPr id="6" name="Segnaposto contenut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endParaRPr lang="en-US"/>
          </a:p>
        </p:txBody>
      </p:sp>
      <p:sp>
        <p:nvSpPr>
          <p:cNvPr id="7" name="Rectangle 4">
            <a:extLst>
              <a:ext uri="{FF2B5EF4-FFF2-40B4-BE49-F238E27FC236}">
                <a16:creationId xmlns:a16="http://schemas.microsoft.com/office/drawing/2014/main" id="{18FC20F9-298E-4A16-BB7C-FD4C03A15276}"/>
              </a:ext>
            </a:extLst>
          </p:cNvPr>
          <p:cNvSpPr>
            <a:spLocks noGrp="1" noChangeArrowheads="1"/>
          </p:cNvSpPr>
          <p:nvPr>
            <p:ph type="dt" sz="half" idx="10"/>
          </p:nvPr>
        </p:nvSpPr>
        <p:spPr/>
        <p:txBody>
          <a:bodyPr/>
          <a:lstStyle>
            <a:lvl1pPr eaLnBrk="0" hangingPunct="0">
              <a:defRPr>
                <a:ea typeface="+mn-ea"/>
                <a:cs typeface="+mn-cs"/>
              </a:defRPr>
            </a:lvl1pPr>
          </a:lstStyle>
          <a:p>
            <a:pPr>
              <a:defRPr/>
            </a:pPr>
            <a:endParaRPr lang="it-IT"/>
          </a:p>
        </p:txBody>
      </p:sp>
      <p:sp>
        <p:nvSpPr>
          <p:cNvPr id="8" name="Rectangle 5">
            <a:extLst>
              <a:ext uri="{FF2B5EF4-FFF2-40B4-BE49-F238E27FC236}">
                <a16:creationId xmlns:a16="http://schemas.microsoft.com/office/drawing/2014/main" id="{D36DC59E-D769-497E-82E3-46270BEA98F9}"/>
              </a:ext>
            </a:extLst>
          </p:cNvPr>
          <p:cNvSpPr>
            <a:spLocks noGrp="1" noChangeArrowheads="1"/>
          </p:cNvSpPr>
          <p:nvPr>
            <p:ph type="ftr" sz="quarter" idx="11"/>
          </p:nvPr>
        </p:nvSpPr>
        <p:spPr/>
        <p:txBody>
          <a:bodyPr/>
          <a:lstStyle>
            <a:lvl1pPr eaLnBrk="0" hangingPunct="0">
              <a:defRPr>
                <a:ea typeface="+mn-ea"/>
                <a:cs typeface="+mn-cs"/>
              </a:defRPr>
            </a:lvl1pPr>
          </a:lstStyle>
          <a:p>
            <a:pPr>
              <a:defRPr/>
            </a:pPr>
            <a:endParaRPr lang="it-IT"/>
          </a:p>
        </p:txBody>
      </p:sp>
      <p:sp>
        <p:nvSpPr>
          <p:cNvPr id="9" name="Rectangle 6">
            <a:extLst>
              <a:ext uri="{FF2B5EF4-FFF2-40B4-BE49-F238E27FC236}">
                <a16:creationId xmlns:a16="http://schemas.microsoft.com/office/drawing/2014/main" id="{57A23A7B-FD36-4844-9330-FB07D969C04C}"/>
              </a:ext>
            </a:extLst>
          </p:cNvPr>
          <p:cNvSpPr>
            <a:spLocks noGrp="1" noChangeArrowheads="1"/>
          </p:cNvSpPr>
          <p:nvPr>
            <p:ph type="sldNum" sz="quarter" idx="12"/>
          </p:nvPr>
        </p:nvSpPr>
        <p:spPr/>
        <p:txBody>
          <a:bodyPr/>
          <a:lstStyle>
            <a:lvl1pPr eaLnBrk="0" hangingPunct="0">
              <a:defRPr>
                <a:ea typeface="+mn-ea"/>
                <a:cs typeface="+mn-cs"/>
              </a:defRPr>
            </a:lvl1pPr>
          </a:lstStyle>
          <a:p>
            <a:pPr>
              <a:defRPr/>
            </a:pPr>
            <a:fld id="{4CCABB68-4DA6-451C-99A3-4B727FD64379}" type="slidenum">
              <a:rPr lang="it-IT"/>
              <a:pPr>
                <a:defRPr/>
              </a:pPr>
              <a:t>‹N›</a:t>
            </a:fld>
            <a:endParaRPr lang="it-IT"/>
          </a:p>
        </p:txBody>
      </p:sp>
    </p:spTree>
    <p:extLst>
      <p:ext uri="{BB962C8B-B14F-4D97-AF65-F5344CB8AC3E}">
        <p14:creationId xmlns:p14="http://schemas.microsoft.com/office/powerpoint/2010/main" val="2387383317"/>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endParaRPr lang="en-US"/>
          </a:p>
        </p:txBody>
      </p:sp>
      <p:sp>
        <p:nvSpPr>
          <p:cNvPr id="3" name="Rectangle 4">
            <a:extLst>
              <a:ext uri="{FF2B5EF4-FFF2-40B4-BE49-F238E27FC236}">
                <a16:creationId xmlns:a16="http://schemas.microsoft.com/office/drawing/2014/main" id="{D4CBA73C-1AB8-4CA3-A75B-7FCD9DF21014}"/>
              </a:ext>
            </a:extLst>
          </p:cNvPr>
          <p:cNvSpPr>
            <a:spLocks noGrp="1" noChangeArrowheads="1"/>
          </p:cNvSpPr>
          <p:nvPr>
            <p:ph type="dt" sz="half" idx="10"/>
          </p:nvPr>
        </p:nvSpPr>
        <p:spPr/>
        <p:txBody>
          <a:bodyPr/>
          <a:lstStyle>
            <a:lvl1pPr eaLnBrk="0" hangingPunct="0">
              <a:defRPr>
                <a:ea typeface="+mn-ea"/>
                <a:cs typeface="+mn-cs"/>
              </a:defRPr>
            </a:lvl1pPr>
          </a:lstStyle>
          <a:p>
            <a:pPr>
              <a:defRPr/>
            </a:pPr>
            <a:endParaRPr lang="it-IT"/>
          </a:p>
        </p:txBody>
      </p:sp>
      <p:sp>
        <p:nvSpPr>
          <p:cNvPr id="4" name="Rectangle 5">
            <a:extLst>
              <a:ext uri="{FF2B5EF4-FFF2-40B4-BE49-F238E27FC236}">
                <a16:creationId xmlns:a16="http://schemas.microsoft.com/office/drawing/2014/main" id="{5EEA4C39-1246-42CD-B9D7-3B916753C4C3}"/>
              </a:ext>
            </a:extLst>
          </p:cNvPr>
          <p:cNvSpPr>
            <a:spLocks noGrp="1" noChangeArrowheads="1"/>
          </p:cNvSpPr>
          <p:nvPr>
            <p:ph type="ftr" sz="quarter" idx="11"/>
          </p:nvPr>
        </p:nvSpPr>
        <p:spPr/>
        <p:txBody>
          <a:bodyPr/>
          <a:lstStyle>
            <a:lvl1pPr eaLnBrk="0" hangingPunct="0">
              <a:defRPr>
                <a:ea typeface="+mn-ea"/>
                <a:cs typeface="+mn-cs"/>
              </a:defRPr>
            </a:lvl1pPr>
          </a:lstStyle>
          <a:p>
            <a:pPr>
              <a:defRPr/>
            </a:pPr>
            <a:endParaRPr lang="it-IT"/>
          </a:p>
        </p:txBody>
      </p:sp>
      <p:sp>
        <p:nvSpPr>
          <p:cNvPr id="5" name="Rectangle 6">
            <a:extLst>
              <a:ext uri="{FF2B5EF4-FFF2-40B4-BE49-F238E27FC236}">
                <a16:creationId xmlns:a16="http://schemas.microsoft.com/office/drawing/2014/main" id="{9C5CEC32-5DC4-49B7-9AF8-20A3276C04BC}"/>
              </a:ext>
            </a:extLst>
          </p:cNvPr>
          <p:cNvSpPr>
            <a:spLocks noGrp="1" noChangeArrowheads="1"/>
          </p:cNvSpPr>
          <p:nvPr>
            <p:ph type="sldNum" sz="quarter" idx="12"/>
          </p:nvPr>
        </p:nvSpPr>
        <p:spPr/>
        <p:txBody>
          <a:bodyPr/>
          <a:lstStyle>
            <a:lvl1pPr eaLnBrk="0" hangingPunct="0">
              <a:defRPr>
                <a:ea typeface="+mn-ea"/>
                <a:cs typeface="+mn-cs"/>
              </a:defRPr>
            </a:lvl1pPr>
          </a:lstStyle>
          <a:p>
            <a:pPr>
              <a:defRPr/>
            </a:pPr>
            <a:fld id="{92617502-AA2B-409F-94A6-D6C5BA6FAACA}" type="slidenum">
              <a:rPr lang="it-IT"/>
              <a:pPr>
                <a:defRPr/>
              </a:pPr>
              <a:t>‹N›</a:t>
            </a:fld>
            <a:endParaRPr lang="it-IT"/>
          </a:p>
        </p:txBody>
      </p:sp>
    </p:spTree>
    <p:extLst>
      <p:ext uri="{BB962C8B-B14F-4D97-AF65-F5344CB8AC3E}">
        <p14:creationId xmlns:p14="http://schemas.microsoft.com/office/powerpoint/2010/main" val="3169949671"/>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B30B39C9-6774-4800-A9E2-90489B1934BE}"/>
              </a:ext>
            </a:extLst>
          </p:cNvPr>
          <p:cNvSpPr>
            <a:spLocks noGrp="1" noChangeArrowheads="1"/>
          </p:cNvSpPr>
          <p:nvPr>
            <p:ph type="dt" sz="half" idx="10"/>
          </p:nvPr>
        </p:nvSpPr>
        <p:spPr/>
        <p:txBody>
          <a:bodyPr/>
          <a:lstStyle>
            <a:lvl1pPr eaLnBrk="0" hangingPunct="0">
              <a:defRPr>
                <a:ea typeface="+mn-ea"/>
                <a:cs typeface="+mn-cs"/>
              </a:defRPr>
            </a:lvl1pPr>
          </a:lstStyle>
          <a:p>
            <a:pPr>
              <a:defRPr/>
            </a:pPr>
            <a:endParaRPr lang="it-IT"/>
          </a:p>
        </p:txBody>
      </p:sp>
      <p:sp>
        <p:nvSpPr>
          <p:cNvPr id="3" name="Rectangle 5">
            <a:extLst>
              <a:ext uri="{FF2B5EF4-FFF2-40B4-BE49-F238E27FC236}">
                <a16:creationId xmlns:a16="http://schemas.microsoft.com/office/drawing/2014/main" id="{38A90E17-8AEC-49DB-85E9-A8F93090F3A4}"/>
              </a:ext>
            </a:extLst>
          </p:cNvPr>
          <p:cNvSpPr>
            <a:spLocks noGrp="1" noChangeArrowheads="1"/>
          </p:cNvSpPr>
          <p:nvPr>
            <p:ph type="ftr" sz="quarter" idx="11"/>
          </p:nvPr>
        </p:nvSpPr>
        <p:spPr/>
        <p:txBody>
          <a:bodyPr/>
          <a:lstStyle>
            <a:lvl1pPr eaLnBrk="0" hangingPunct="0">
              <a:defRPr>
                <a:ea typeface="+mn-ea"/>
                <a:cs typeface="+mn-cs"/>
              </a:defRPr>
            </a:lvl1pPr>
          </a:lstStyle>
          <a:p>
            <a:pPr>
              <a:defRPr/>
            </a:pPr>
            <a:endParaRPr lang="it-IT"/>
          </a:p>
        </p:txBody>
      </p:sp>
      <p:sp>
        <p:nvSpPr>
          <p:cNvPr id="4" name="Rectangle 6">
            <a:extLst>
              <a:ext uri="{FF2B5EF4-FFF2-40B4-BE49-F238E27FC236}">
                <a16:creationId xmlns:a16="http://schemas.microsoft.com/office/drawing/2014/main" id="{96B44140-BD79-4D09-AE71-229562FC3E65}"/>
              </a:ext>
            </a:extLst>
          </p:cNvPr>
          <p:cNvSpPr>
            <a:spLocks noGrp="1" noChangeArrowheads="1"/>
          </p:cNvSpPr>
          <p:nvPr>
            <p:ph type="sldNum" sz="quarter" idx="12"/>
          </p:nvPr>
        </p:nvSpPr>
        <p:spPr/>
        <p:txBody>
          <a:bodyPr/>
          <a:lstStyle>
            <a:lvl1pPr eaLnBrk="0" hangingPunct="0">
              <a:defRPr>
                <a:ea typeface="+mn-ea"/>
                <a:cs typeface="+mn-cs"/>
              </a:defRPr>
            </a:lvl1pPr>
          </a:lstStyle>
          <a:p>
            <a:pPr>
              <a:defRPr/>
            </a:pPr>
            <a:fld id="{7CEE1151-287D-49A6-8E3E-6A3B4F4F9870}" type="slidenum">
              <a:rPr lang="it-IT"/>
              <a:pPr>
                <a:defRPr/>
              </a:pPr>
              <a:t>‹N›</a:t>
            </a:fld>
            <a:endParaRPr lang="it-IT"/>
          </a:p>
        </p:txBody>
      </p:sp>
    </p:spTree>
    <p:extLst>
      <p:ext uri="{BB962C8B-B14F-4D97-AF65-F5344CB8AC3E}">
        <p14:creationId xmlns:p14="http://schemas.microsoft.com/office/powerpoint/2010/main" val="149946464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3008313" cy="1162050"/>
          </a:xfrm>
        </p:spPr>
        <p:txBody>
          <a:bodyPr anchor="b"/>
          <a:lstStyle>
            <a:lvl1pPr algn="l">
              <a:defRPr sz="2000" b="1"/>
            </a:lvl1pPr>
          </a:lstStyle>
          <a:p>
            <a:r>
              <a:rPr lang="it-IT"/>
              <a:t>Fare clic per modificare lo stile del titolo</a:t>
            </a:r>
          </a:p>
        </p:txBody>
      </p:sp>
      <p:sp>
        <p:nvSpPr>
          <p:cNvPr id="3" name="Segnaposto contenut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tes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stili del testo dello schema</a:t>
            </a:r>
          </a:p>
        </p:txBody>
      </p:sp>
      <p:sp>
        <p:nvSpPr>
          <p:cNvPr id="5" name="Rectangle 4">
            <a:extLst>
              <a:ext uri="{FF2B5EF4-FFF2-40B4-BE49-F238E27FC236}">
                <a16:creationId xmlns:a16="http://schemas.microsoft.com/office/drawing/2014/main" id="{F30AEE1C-B108-4D69-ACCB-A8263E69260D}"/>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F92493A9-BEBC-4D3B-912B-87C8CBEAFAE6}"/>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49DC5AD0-8FEF-4356-AF0D-7904C2036CBE}"/>
              </a:ext>
            </a:extLst>
          </p:cNvPr>
          <p:cNvSpPr>
            <a:spLocks noGrp="1" noChangeArrowheads="1"/>
          </p:cNvSpPr>
          <p:nvPr>
            <p:ph type="sldNum" sz="quarter" idx="12"/>
          </p:nvPr>
        </p:nvSpPr>
        <p:spPr>
          <a:ln/>
        </p:spPr>
        <p:txBody>
          <a:bodyPr/>
          <a:lstStyle>
            <a:lvl1pPr>
              <a:defRPr/>
            </a:lvl1pPr>
          </a:lstStyle>
          <a:p>
            <a:pPr>
              <a:defRPr/>
            </a:pPr>
            <a:fld id="{59CF6721-D71C-4B6A-A37B-60F18D926E80}" type="slidenum">
              <a:rPr lang="en-US" altLang="it-IT"/>
              <a:pPr>
                <a:defRPr/>
              </a:pPr>
              <a:t>‹N›</a:t>
            </a:fld>
            <a:endParaRPr lang="en-US" altLang="it-IT"/>
          </a:p>
        </p:txBody>
      </p:sp>
    </p:spTree>
    <p:extLst>
      <p:ext uri="{BB962C8B-B14F-4D97-AF65-F5344CB8AC3E}">
        <p14:creationId xmlns:p14="http://schemas.microsoft.com/office/powerpoint/2010/main" val="1556926403"/>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3008313" cy="1162050"/>
          </a:xfrm>
        </p:spPr>
        <p:txBody>
          <a:bodyPr anchor="b"/>
          <a:lstStyle>
            <a:lvl1pPr algn="l">
              <a:defRPr sz="2000" b="1"/>
            </a:lvl1pPr>
          </a:lstStyle>
          <a:p>
            <a:r>
              <a:rPr lang="it-IT"/>
              <a:t>Fare clic per modificare lo stile del titolo</a:t>
            </a:r>
            <a:endParaRPr lang="en-US"/>
          </a:p>
        </p:txBody>
      </p:sp>
      <p:sp>
        <p:nvSpPr>
          <p:cNvPr id="3" name="Segnaposto contenut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endParaRPr lang="en-US"/>
          </a:p>
        </p:txBody>
      </p:sp>
      <p:sp>
        <p:nvSpPr>
          <p:cNvPr id="4" name="Segnaposto tes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stili del testo dello schema</a:t>
            </a:r>
          </a:p>
        </p:txBody>
      </p:sp>
      <p:sp>
        <p:nvSpPr>
          <p:cNvPr id="5" name="Rectangle 4">
            <a:extLst>
              <a:ext uri="{FF2B5EF4-FFF2-40B4-BE49-F238E27FC236}">
                <a16:creationId xmlns:a16="http://schemas.microsoft.com/office/drawing/2014/main" id="{28BA5A29-AFA3-4BD2-88A1-C123B663F56A}"/>
              </a:ext>
            </a:extLst>
          </p:cNvPr>
          <p:cNvSpPr>
            <a:spLocks noGrp="1" noChangeArrowheads="1"/>
          </p:cNvSpPr>
          <p:nvPr>
            <p:ph type="dt" sz="half" idx="10"/>
          </p:nvPr>
        </p:nvSpPr>
        <p:spPr/>
        <p:txBody>
          <a:bodyPr/>
          <a:lstStyle>
            <a:lvl1pPr eaLnBrk="0" hangingPunct="0">
              <a:defRPr>
                <a:ea typeface="+mn-ea"/>
                <a:cs typeface="+mn-cs"/>
              </a:defRPr>
            </a:lvl1pPr>
          </a:lstStyle>
          <a:p>
            <a:pPr>
              <a:defRPr/>
            </a:pPr>
            <a:endParaRPr lang="it-IT"/>
          </a:p>
        </p:txBody>
      </p:sp>
      <p:sp>
        <p:nvSpPr>
          <p:cNvPr id="6" name="Rectangle 5">
            <a:extLst>
              <a:ext uri="{FF2B5EF4-FFF2-40B4-BE49-F238E27FC236}">
                <a16:creationId xmlns:a16="http://schemas.microsoft.com/office/drawing/2014/main" id="{389CA596-A80A-4E47-B8F7-F103705F31FD}"/>
              </a:ext>
            </a:extLst>
          </p:cNvPr>
          <p:cNvSpPr>
            <a:spLocks noGrp="1" noChangeArrowheads="1"/>
          </p:cNvSpPr>
          <p:nvPr>
            <p:ph type="ftr" sz="quarter" idx="11"/>
          </p:nvPr>
        </p:nvSpPr>
        <p:spPr/>
        <p:txBody>
          <a:bodyPr/>
          <a:lstStyle>
            <a:lvl1pPr eaLnBrk="0" hangingPunct="0">
              <a:defRPr>
                <a:ea typeface="+mn-ea"/>
                <a:cs typeface="+mn-cs"/>
              </a:defRPr>
            </a:lvl1pPr>
          </a:lstStyle>
          <a:p>
            <a:pPr>
              <a:defRPr/>
            </a:pPr>
            <a:endParaRPr lang="it-IT"/>
          </a:p>
        </p:txBody>
      </p:sp>
      <p:sp>
        <p:nvSpPr>
          <p:cNvPr id="7" name="Rectangle 6">
            <a:extLst>
              <a:ext uri="{FF2B5EF4-FFF2-40B4-BE49-F238E27FC236}">
                <a16:creationId xmlns:a16="http://schemas.microsoft.com/office/drawing/2014/main" id="{466D2E17-FFD1-462A-89A9-A42B3F918BF1}"/>
              </a:ext>
            </a:extLst>
          </p:cNvPr>
          <p:cNvSpPr>
            <a:spLocks noGrp="1" noChangeArrowheads="1"/>
          </p:cNvSpPr>
          <p:nvPr>
            <p:ph type="sldNum" sz="quarter" idx="12"/>
          </p:nvPr>
        </p:nvSpPr>
        <p:spPr/>
        <p:txBody>
          <a:bodyPr/>
          <a:lstStyle>
            <a:lvl1pPr eaLnBrk="0" hangingPunct="0">
              <a:defRPr>
                <a:ea typeface="+mn-ea"/>
                <a:cs typeface="+mn-cs"/>
              </a:defRPr>
            </a:lvl1pPr>
          </a:lstStyle>
          <a:p>
            <a:pPr>
              <a:defRPr/>
            </a:pPr>
            <a:fld id="{69DEF8AD-BE2A-4975-9712-B476C1CA1780}" type="slidenum">
              <a:rPr lang="it-IT"/>
              <a:pPr>
                <a:defRPr/>
              </a:pPr>
              <a:t>‹N›</a:t>
            </a:fld>
            <a:endParaRPr lang="it-IT"/>
          </a:p>
        </p:txBody>
      </p:sp>
    </p:spTree>
    <p:extLst>
      <p:ext uri="{BB962C8B-B14F-4D97-AF65-F5344CB8AC3E}">
        <p14:creationId xmlns:p14="http://schemas.microsoft.com/office/powerpoint/2010/main" val="1855490164"/>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p:spPr>
        <p:txBody>
          <a:bodyPr anchor="b"/>
          <a:lstStyle>
            <a:lvl1pPr algn="l">
              <a:defRPr sz="2000" b="1"/>
            </a:lvl1pPr>
          </a:lstStyle>
          <a:p>
            <a:r>
              <a:rPr lang="it-IT"/>
              <a:t>Fare clic per modificare lo stile del titolo</a:t>
            </a:r>
            <a:endParaRPr lang="en-US"/>
          </a:p>
        </p:txBody>
      </p:sp>
      <p:sp>
        <p:nvSpPr>
          <p:cNvPr id="3" name="Segnaposto immagin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it-IT" noProof="0"/>
              <a:t>Fare clic sull'icona per inserire un'immagine</a:t>
            </a:r>
            <a:endParaRPr lang="en-US" noProof="0"/>
          </a:p>
        </p:txBody>
      </p:sp>
      <p:sp>
        <p:nvSpPr>
          <p:cNvPr id="4" name="Segnaposto tes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stili del testo dello schema</a:t>
            </a:r>
          </a:p>
        </p:txBody>
      </p:sp>
      <p:sp>
        <p:nvSpPr>
          <p:cNvPr id="5" name="Rectangle 4">
            <a:extLst>
              <a:ext uri="{FF2B5EF4-FFF2-40B4-BE49-F238E27FC236}">
                <a16:creationId xmlns:a16="http://schemas.microsoft.com/office/drawing/2014/main" id="{70F7D365-CDE1-4A57-97FB-8BAF7C069489}"/>
              </a:ext>
            </a:extLst>
          </p:cNvPr>
          <p:cNvSpPr>
            <a:spLocks noGrp="1" noChangeArrowheads="1"/>
          </p:cNvSpPr>
          <p:nvPr>
            <p:ph type="dt" sz="half" idx="10"/>
          </p:nvPr>
        </p:nvSpPr>
        <p:spPr/>
        <p:txBody>
          <a:bodyPr/>
          <a:lstStyle>
            <a:lvl1pPr eaLnBrk="0" hangingPunct="0">
              <a:defRPr>
                <a:ea typeface="+mn-ea"/>
                <a:cs typeface="+mn-cs"/>
              </a:defRPr>
            </a:lvl1pPr>
          </a:lstStyle>
          <a:p>
            <a:pPr>
              <a:defRPr/>
            </a:pPr>
            <a:endParaRPr lang="it-IT"/>
          </a:p>
        </p:txBody>
      </p:sp>
      <p:sp>
        <p:nvSpPr>
          <p:cNvPr id="6" name="Rectangle 5">
            <a:extLst>
              <a:ext uri="{FF2B5EF4-FFF2-40B4-BE49-F238E27FC236}">
                <a16:creationId xmlns:a16="http://schemas.microsoft.com/office/drawing/2014/main" id="{B974B6E0-820C-45DC-85A9-FF7774342D2E}"/>
              </a:ext>
            </a:extLst>
          </p:cNvPr>
          <p:cNvSpPr>
            <a:spLocks noGrp="1" noChangeArrowheads="1"/>
          </p:cNvSpPr>
          <p:nvPr>
            <p:ph type="ftr" sz="quarter" idx="11"/>
          </p:nvPr>
        </p:nvSpPr>
        <p:spPr/>
        <p:txBody>
          <a:bodyPr/>
          <a:lstStyle>
            <a:lvl1pPr eaLnBrk="0" hangingPunct="0">
              <a:defRPr>
                <a:ea typeface="+mn-ea"/>
                <a:cs typeface="+mn-cs"/>
              </a:defRPr>
            </a:lvl1pPr>
          </a:lstStyle>
          <a:p>
            <a:pPr>
              <a:defRPr/>
            </a:pPr>
            <a:endParaRPr lang="it-IT"/>
          </a:p>
        </p:txBody>
      </p:sp>
      <p:sp>
        <p:nvSpPr>
          <p:cNvPr id="7" name="Rectangle 6">
            <a:extLst>
              <a:ext uri="{FF2B5EF4-FFF2-40B4-BE49-F238E27FC236}">
                <a16:creationId xmlns:a16="http://schemas.microsoft.com/office/drawing/2014/main" id="{8FA736FF-77BE-48F2-8DED-10412EAA5908}"/>
              </a:ext>
            </a:extLst>
          </p:cNvPr>
          <p:cNvSpPr>
            <a:spLocks noGrp="1" noChangeArrowheads="1"/>
          </p:cNvSpPr>
          <p:nvPr>
            <p:ph type="sldNum" sz="quarter" idx="12"/>
          </p:nvPr>
        </p:nvSpPr>
        <p:spPr/>
        <p:txBody>
          <a:bodyPr/>
          <a:lstStyle>
            <a:lvl1pPr eaLnBrk="0" hangingPunct="0">
              <a:defRPr>
                <a:ea typeface="+mn-ea"/>
                <a:cs typeface="+mn-cs"/>
              </a:defRPr>
            </a:lvl1pPr>
          </a:lstStyle>
          <a:p>
            <a:pPr>
              <a:defRPr/>
            </a:pPr>
            <a:fld id="{2CD31FC7-4DBD-4762-AAFC-D603172AA708}" type="slidenum">
              <a:rPr lang="it-IT"/>
              <a:pPr>
                <a:defRPr/>
              </a:pPr>
              <a:t>‹N›</a:t>
            </a:fld>
            <a:endParaRPr lang="it-IT"/>
          </a:p>
        </p:txBody>
      </p:sp>
    </p:spTree>
    <p:extLst>
      <p:ext uri="{BB962C8B-B14F-4D97-AF65-F5344CB8AC3E}">
        <p14:creationId xmlns:p14="http://schemas.microsoft.com/office/powerpoint/2010/main" val="450016463"/>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endParaRPr lang="en-US"/>
          </a:p>
        </p:txBody>
      </p:sp>
      <p:sp>
        <p:nvSpPr>
          <p:cNvPr id="3" name="Segnaposto testo verticale 2"/>
          <p:cNvSpPr>
            <a:spLocks noGrp="1"/>
          </p:cNvSpPr>
          <p:nvPr>
            <p:ph type="body" orient="vert" idx="1"/>
          </p:nvPr>
        </p:nvSpPr>
        <p:spPr/>
        <p:txBody>
          <a:bodyPr vert="eaVert"/>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endParaRPr lang="en-US"/>
          </a:p>
        </p:txBody>
      </p:sp>
      <p:sp>
        <p:nvSpPr>
          <p:cNvPr id="4" name="Rectangle 4">
            <a:extLst>
              <a:ext uri="{FF2B5EF4-FFF2-40B4-BE49-F238E27FC236}">
                <a16:creationId xmlns:a16="http://schemas.microsoft.com/office/drawing/2014/main" id="{B1443DE8-F045-4994-AE72-7804C1734FD0}"/>
              </a:ext>
            </a:extLst>
          </p:cNvPr>
          <p:cNvSpPr>
            <a:spLocks noGrp="1" noChangeArrowheads="1"/>
          </p:cNvSpPr>
          <p:nvPr>
            <p:ph type="dt" sz="half" idx="10"/>
          </p:nvPr>
        </p:nvSpPr>
        <p:spPr/>
        <p:txBody>
          <a:bodyPr/>
          <a:lstStyle>
            <a:lvl1pPr eaLnBrk="0" hangingPunct="0">
              <a:defRPr>
                <a:ea typeface="+mn-ea"/>
                <a:cs typeface="+mn-cs"/>
              </a:defRPr>
            </a:lvl1pPr>
          </a:lstStyle>
          <a:p>
            <a:pPr>
              <a:defRPr/>
            </a:pPr>
            <a:endParaRPr lang="it-IT"/>
          </a:p>
        </p:txBody>
      </p:sp>
      <p:sp>
        <p:nvSpPr>
          <p:cNvPr id="5" name="Rectangle 5">
            <a:extLst>
              <a:ext uri="{FF2B5EF4-FFF2-40B4-BE49-F238E27FC236}">
                <a16:creationId xmlns:a16="http://schemas.microsoft.com/office/drawing/2014/main" id="{55AF42B7-1882-46C1-8AC9-0D080D067EDD}"/>
              </a:ext>
            </a:extLst>
          </p:cNvPr>
          <p:cNvSpPr>
            <a:spLocks noGrp="1" noChangeArrowheads="1"/>
          </p:cNvSpPr>
          <p:nvPr>
            <p:ph type="ftr" sz="quarter" idx="11"/>
          </p:nvPr>
        </p:nvSpPr>
        <p:spPr/>
        <p:txBody>
          <a:bodyPr/>
          <a:lstStyle>
            <a:lvl1pPr eaLnBrk="0" hangingPunct="0">
              <a:defRPr>
                <a:ea typeface="+mn-ea"/>
                <a:cs typeface="+mn-cs"/>
              </a:defRPr>
            </a:lvl1pPr>
          </a:lstStyle>
          <a:p>
            <a:pPr>
              <a:defRPr/>
            </a:pPr>
            <a:endParaRPr lang="it-IT"/>
          </a:p>
        </p:txBody>
      </p:sp>
      <p:sp>
        <p:nvSpPr>
          <p:cNvPr id="6" name="Rectangle 6">
            <a:extLst>
              <a:ext uri="{FF2B5EF4-FFF2-40B4-BE49-F238E27FC236}">
                <a16:creationId xmlns:a16="http://schemas.microsoft.com/office/drawing/2014/main" id="{7FA2C396-74BE-4B05-BC2A-2FD6F16F27C6}"/>
              </a:ext>
            </a:extLst>
          </p:cNvPr>
          <p:cNvSpPr>
            <a:spLocks noGrp="1" noChangeArrowheads="1"/>
          </p:cNvSpPr>
          <p:nvPr>
            <p:ph type="sldNum" sz="quarter" idx="12"/>
          </p:nvPr>
        </p:nvSpPr>
        <p:spPr/>
        <p:txBody>
          <a:bodyPr/>
          <a:lstStyle>
            <a:lvl1pPr eaLnBrk="0" hangingPunct="0">
              <a:defRPr>
                <a:ea typeface="+mn-ea"/>
                <a:cs typeface="+mn-cs"/>
              </a:defRPr>
            </a:lvl1pPr>
          </a:lstStyle>
          <a:p>
            <a:pPr>
              <a:defRPr/>
            </a:pPr>
            <a:fld id="{75C9D3D1-0D6F-4BD2-A1CE-56C583197AC6}" type="slidenum">
              <a:rPr lang="it-IT"/>
              <a:pPr>
                <a:defRPr/>
              </a:pPr>
              <a:t>‹N›</a:t>
            </a:fld>
            <a:endParaRPr lang="it-IT"/>
          </a:p>
        </p:txBody>
      </p:sp>
    </p:spTree>
    <p:extLst>
      <p:ext uri="{BB962C8B-B14F-4D97-AF65-F5344CB8AC3E}">
        <p14:creationId xmlns:p14="http://schemas.microsoft.com/office/powerpoint/2010/main" val="577383016"/>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515100" y="609600"/>
            <a:ext cx="1943100" cy="5486400"/>
          </a:xfrm>
        </p:spPr>
        <p:txBody>
          <a:bodyPr vert="eaVert"/>
          <a:lstStyle/>
          <a:p>
            <a:r>
              <a:rPr lang="it-IT"/>
              <a:t>Fare clic per modificare lo stile del titolo</a:t>
            </a:r>
            <a:endParaRPr lang="en-US"/>
          </a:p>
        </p:txBody>
      </p:sp>
      <p:sp>
        <p:nvSpPr>
          <p:cNvPr id="3" name="Segnaposto testo verticale 2"/>
          <p:cNvSpPr>
            <a:spLocks noGrp="1"/>
          </p:cNvSpPr>
          <p:nvPr>
            <p:ph type="body" orient="vert" idx="1"/>
          </p:nvPr>
        </p:nvSpPr>
        <p:spPr>
          <a:xfrm>
            <a:off x="685800" y="609600"/>
            <a:ext cx="5676900" cy="5486400"/>
          </a:xfrm>
        </p:spPr>
        <p:txBody>
          <a:bodyPr vert="eaVert"/>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endParaRPr lang="en-US"/>
          </a:p>
        </p:txBody>
      </p:sp>
      <p:sp>
        <p:nvSpPr>
          <p:cNvPr id="4" name="Rectangle 4">
            <a:extLst>
              <a:ext uri="{FF2B5EF4-FFF2-40B4-BE49-F238E27FC236}">
                <a16:creationId xmlns:a16="http://schemas.microsoft.com/office/drawing/2014/main" id="{11837E01-88E1-471B-9D7D-B83AEA051228}"/>
              </a:ext>
            </a:extLst>
          </p:cNvPr>
          <p:cNvSpPr>
            <a:spLocks noGrp="1" noChangeArrowheads="1"/>
          </p:cNvSpPr>
          <p:nvPr>
            <p:ph type="dt" sz="half" idx="10"/>
          </p:nvPr>
        </p:nvSpPr>
        <p:spPr/>
        <p:txBody>
          <a:bodyPr/>
          <a:lstStyle>
            <a:lvl1pPr eaLnBrk="0" hangingPunct="0">
              <a:defRPr>
                <a:ea typeface="+mn-ea"/>
                <a:cs typeface="+mn-cs"/>
              </a:defRPr>
            </a:lvl1pPr>
          </a:lstStyle>
          <a:p>
            <a:pPr>
              <a:defRPr/>
            </a:pPr>
            <a:endParaRPr lang="it-IT"/>
          </a:p>
        </p:txBody>
      </p:sp>
      <p:sp>
        <p:nvSpPr>
          <p:cNvPr id="5" name="Rectangle 5">
            <a:extLst>
              <a:ext uri="{FF2B5EF4-FFF2-40B4-BE49-F238E27FC236}">
                <a16:creationId xmlns:a16="http://schemas.microsoft.com/office/drawing/2014/main" id="{9D5AB6EA-BC13-4C2A-BB96-400175CBF1E4}"/>
              </a:ext>
            </a:extLst>
          </p:cNvPr>
          <p:cNvSpPr>
            <a:spLocks noGrp="1" noChangeArrowheads="1"/>
          </p:cNvSpPr>
          <p:nvPr>
            <p:ph type="ftr" sz="quarter" idx="11"/>
          </p:nvPr>
        </p:nvSpPr>
        <p:spPr/>
        <p:txBody>
          <a:bodyPr/>
          <a:lstStyle>
            <a:lvl1pPr eaLnBrk="0" hangingPunct="0">
              <a:defRPr>
                <a:ea typeface="+mn-ea"/>
                <a:cs typeface="+mn-cs"/>
              </a:defRPr>
            </a:lvl1pPr>
          </a:lstStyle>
          <a:p>
            <a:pPr>
              <a:defRPr/>
            </a:pPr>
            <a:endParaRPr lang="it-IT"/>
          </a:p>
        </p:txBody>
      </p:sp>
      <p:sp>
        <p:nvSpPr>
          <p:cNvPr id="6" name="Rectangle 6">
            <a:extLst>
              <a:ext uri="{FF2B5EF4-FFF2-40B4-BE49-F238E27FC236}">
                <a16:creationId xmlns:a16="http://schemas.microsoft.com/office/drawing/2014/main" id="{B1610FB8-7716-4755-AB74-75B6FC1BAFDF}"/>
              </a:ext>
            </a:extLst>
          </p:cNvPr>
          <p:cNvSpPr>
            <a:spLocks noGrp="1" noChangeArrowheads="1"/>
          </p:cNvSpPr>
          <p:nvPr>
            <p:ph type="sldNum" sz="quarter" idx="12"/>
          </p:nvPr>
        </p:nvSpPr>
        <p:spPr/>
        <p:txBody>
          <a:bodyPr/>
          <a:lstStyle>
            <a:lvl1pPr eaLnBrk="0" hangingPunct="0">
              <a:defRPr>
                <a:ea typeface="+mn-ea"/>
                <a:cs typeface="+mn-cs"/>
              </a:defRPr>
            </a:lvl1pPr>
          </a:lstStyle>
          <a:p>
            <a:pPr>
              <a:defRPr/>
            </a:pPr>
            <a:fld id="{E3A3CDF1-0E88-45CC-9FCC-855F2A0C5BC9}" type="slidenum">
              <a:rPr lang="it-IT"/>
              <a:pPr>
                <a:defRPr/>
              </a:pPr>
              <a:t>‹N›</a:t>
            </a:fld>
            <a:endParaRPr lang="it-IT"/>
          </a:p>
        </p:txBody>
      </p:sp>
    </p:spTree>
    <p:extLst>
      <p:ext uri="{BB962C8B-B14F-4D97-AF65-F5344CB8AC3E}">
        <p14:creationId xmlns:p14="http://schemas.microsoft.com/office/powerpoint/2010/main" val="1617462155"/>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objOnly" preserve="1">
  <p:cSld name="Contenuto">
    <p:spTree>
      <p:nvGrpSpPr>
        <p:cNvPr id="1" name=""/>
        <p:cNvGrpSpPr/>
        <p:nvPr/>
      </p:nvGrpSpPr>
      <p:grpSpPr>
        <a:xfrm>
          <a:off x="0" y="0"/>
          <a:ext cx="0" cy="0"/>
          <a:chOff x="0" y="0"/>
          <a:chExt cx="0" cy="0"/>
        </a:xfrm>
      </p:grpSpPr>
      <p:sp>
        <p:nvSpPr>
          <p:cNvPr id="2" name="Segnaposto contenuto 1"/>
          <p:cNvSpPr>
            <a:spLocks noGrp="1"/>
          </p:cNvSpPr>
          <p:nvPr>
            <p:ph/>
          </p:nvPr>
        </p:nvSpPr>
        <p:spPr>
          <a:xfrm>
            <a:off x="685800" y="609600"/>
            <a:ext cx="7772400" cy="5486400"/>
          </a:xfrm>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endParaRPr lang="en-US"/>
          </a:p>
        </p:txBody>
      </p:sp>
      <p:sp>
        <p:nvSpPr>
          <p:cNvPr id="3" name="Rectangle 4">
            <a:extLst>
              <a:ext uri="{FF2B5EF4-FFF2-40B4-BE49-F238E27FC236}">
                <a16:creationId xmlns:a16="http://schemas.microsoft.com/office/drawing/2014/main" id="{96A8FF40-1F3D-4461-A1A1-0883158F6C35}"/>
              </a:ext>
            </a:extLst>
          </p:cNvPr>
          <p:cNvSpPr>
            <a:spLocks noGrp="1" noChangeArrowheads="1"/>
          </p:cNvSpPr>
          <p:nvPr>
            <p:ph type="dt" sz="half" idx="10"/>
          </p:nvPr>
        </p:nvSpPr>
        <p:spPr/>
        <p:txBody>
          <a:bodyPr/>
          <a:lstStyle>
            <a:lvl1pPr eaLnBrk="0" hangingPunct="0">
              <a:defRPr>
                <a:ea typeface="+mn-ea"/>
                <a:cs typeface="+mn-cs"/>
              </a:defRPr>
            </a:lvl1pPr>
          </a:lstStyle>
          <a:p>
            <a:pPr>
              <a:defRPr/>
            </a:pPr>
            <a:endParaRPr lang="it-IT"/>
          </a:p>
        </p:txBody>
      </p:sp>
      <p:sp>
        <p:nvSpPr>
          <p:cNvPr id="4" name="Rectangle 5">
            <a:extLst>
              <a:ext uri="{FF2B5EF4-FFF2-40B4-BE49-F238E27FC236}">
                <a16:creationId xmlns:a16="http://schemas.microsoft.com/office/drawing/2014/main" id="{C1E6F8A6-99AA-4502-A20F-4E8D3C9C0798}"/>
              </a:ext>
            </a:extLst>
          </p:cNvPr>
          <p:cNvSpPr>
            <a:spLocks noGrp="1" noChangeArrowheads="1"/>
          </p:cNvSpPr>
          <p:nvPr>
            <p:ph type="ftr" sz="quarter" idx="11"/>
          </p:nvPr>
        </p:nvSpPr>
        <p:spPr/>
        <p:txBody>
          <a:bodyPr/>
          <a:lstStyle>
            <a:lvl1pPr eaLnBrk="0" hangingPunct="0">
              <a:defRPr>
                <a:ea typeface="+mn-ea"/>
                <a:cs typeface="+mn-cs"/>
              </a:defRPr>
            </a:lvl1pPr>
          </a:lstStyle>
          <a:p>
            <a:pPr>
              <a:defRPr/>
            </a:pPr>
            <a:endParaRPr lang="it-IT"/>
          </a:p>
        </p:txBody>
      </p:sp>
      <p:sp>
        <p:nvSpPr>
          <p:cNvPr id="5" name="Rectangle 6">
            <a:extLst>
              <a:ext uri="{FF2B5EF4-FFF2-40B4-BE49-F238E27FC236}">
                <a16:creationId xmlns:a16="http://schemas.microsoft.com/office/drawing/2014/main" id="{F668EEEA-E5FE-4502-BD55-CE09463616A2}"/>
              </a:ext>
            </a:extLst>
          </p:cNvPr>
          <p:cNvSpPr>
            <a:spLocks noGrp="1" noChangeArrowheads="1"/>
          </p:cNvSpPr>
          <p:nvPr>
            <p:ph type="sldNum" sz="quarter" idx="12"/>
          </p:nvPr>
        </p:nvSpPr>
        <p:spPr/>
        <p:txBody>
          <a:bodyPr/>
          <a:lstStyle>
            <a:lvl1pPr eaLnBrk="0" hangingPunct="0">
              <a:defRPr>
                <a:ea typeface="+mn-ea"/>
                <a:cs typeface="+mn-cs"/>
              </a:defRPr>
            </a:lvl1pPr>
          </a:lstStyle>
          <a:p>
            <a:pPr>
              <a:defRPr/>
            </a:pPr>
            <a:fld id="{74820ED6-089D-42FE-A3F6-20DD95016DA7}" type="slidenum">
              <a:rPr lang="it-IT"/>
              <a:pPr>
                <a:defRPr/>
              </a:pPr>
              <a:t>‹N›</a:t>
            </a:fld>
            <a:endParaRPr lang="it-IT"/>
          </a:p>
        </p:txBody>
      </p:sp>
    </p:spTree>
    <p:extLst>
      <p:ext uri="{BB962C8B-B14F-4D97-AF65-F5344CB8AC3E}">
        <p14:creationId xmlns:p14="http://schemas.microsoft.com/office/powerpoint/2010/main" val="2645024817"/>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txAndClipArt" preserve="1">
  <p:cSld name="Titolo, testo e ClipArt">
    <p:spTree>
      <p:nvGrpSpPr>
        <p:cNvPr id="1" name=""/>
        <p:cNvGrpSpPr/>
        <p:nvPr/>
      </p:nvGrpSpPr>
      <p:grpSpPr>
        <a:xfrm>
          <a:off x="0" y="0"/>
          <a:ext cx="0" cy="0"/>
          <a:chOff x="0" y="0"/>
          <a:chExt cx="0" cy="0"/>
        </a:xfrm>
      </p:grpSpPr>
      <p:sp>
        <p:nvSpPr>
          <p:cNvPr id="2" name="Titolo 1"/>
          <p:cNvSpPr>
            <a:spLocks noGrp="1"/>
          </p:cNvSpPr>
          <p:nvPr>
            <p:ph type="title"/>
          </p:nvPr>
        </p:nvSpPr>
        <p:spPr>
          <a:xfrm>
            <a:off x="685800" y="609600"/>
            <a:ext cx="7772400" cy="1143000"/>
          </a:xfrm>
        </p:spPr>
        <p:txBody>
          <a:bodyPr/>
          <a:lstStyle/>
          <a:p>
            <a:r>
              <a:rPr lang="it-IT"/>
              <a:t>Fare clic per modificare lo stile del titolo</a:t>
            </a:r>
            <a:endParaRPr lang="en-US"/>
          </a:p>
        </p:txBody>
      </p:sp>
      <p:sp>
        <p:nvSpPr>
          <p:cNvPr id="3" name="Segnaposto testo 2"/>
          <p:cNvSpPr>
            <a:spLocks noGrp="1"/>
          </p:cNvSpPr>
          <p:nvPr>
            <p:ph type="body" sz="half" idx="1"/>
          </p:nvPr>
        </p:nvSpPr>
        <p:spPr>
          <a:xfrm>
            <a:off x="685800" y="1981200"/>
            <a:ext cx="3810000" cy="4114800"/>
          </a:xfrm>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endParaRPr lang="en-US"/>
          </a:p>
        </p:txBody>
      </p:sp>
      <p:sp>
        <p:nvSpPr>
          <p:cNvPr id="4" name="Segnaposto ClipArt 3"/>
          <p:cNvSpPr>
            <a:spLocks noGrp="1"/>
          </p:cNvSpPr>
          <p:nvPr>
            <p:ph type="clipArt" sz="half" idx="2"/>
          </p:nvPr>
        </p:nvSpPr>
        <p:spPr>
          <a:xfrm>
            <a:off x="4648200" y="1981200"/>
            <a:ext cx="3810000" cy="4114800"/>
          </a:xfrm>
        </p:spPr>
        <p:txBody>
          <a:bodyPr/>
          <a:lstStyle/>
          <a:p>
            <a:pPr lvl="0"/>
            <a:r>
              <a:rPr lang="it-IT" noProof="0"/>
              <a:t>Fare clic sull'icona per aggiungere un'immagine online</a:t>
            </a:r>
            <a:endParaRPr lang="en-US" noProof="0"/>
          </a:p>
        </p:txBody>
      </p:sp>
      <p:sp>
        <p:nvSpPr>
          <p:cNvPr id="5" name="Rectangle 4">
            <a:extLst>
              <a:ext uri="{FF2B5EF4-FFF2-40B4-BE49-F238E27FC236}">
                <a16:creationId xmlns:a16="http://schemas.microsoft.com/office/drawing/2014/main" id="{381B8AC8-9D55-4AF8-B216-D2185DFD1600}"/>
              </a:ext>
            </a:extLst>
          </p:cNvPr>
          <p:cNvSpPr>
            <a:spLocks noGrp="1" noChangeArrowheads="1"/>
          </p:cNvSpPr>
          <p:nvPr>
            <p:ph type="dt" sz="half" idx="10"/>
          </p:nvPr>
        </p:nvSpPr>
        <p:spPr/>
        <p:txBody>
          <a:bodyPr/>
          <a:lstStyle>
            <a:lvl1pPr eaLnBrk="0" hangingPunct="0">
              <a:defRPr>
                <a:ea typeface="+mn-ea"/>
                <a:cs typeface="+mn-cs"/>
              </a:defRPr>
            </a:lvl1pPr>
          </a:lstStyle>
          <a:p>
            <a:pPr>
              <a:defRPr/>
            </a:pPr>
            <a:endParaRPr lang="it-IT"/>
          </a:p>
        </p:txBody>
      </p:sp>
      <p:sp>
        <p:nvSpPr>
          <p:cNvPr id="6" name="Rectangle 5">
            <a:extLst>
              <a:ext uri="{FF2B5EF4-FFF2-40B4-BE49-F238E27FC236}">
                <a16:creationId xmlns:a16="http://schemas.microsoft.com/office/drawing/2014/main" id="{BD3488D5-ACD5-4981-B4CC-1B9687D808DF}"/>
              </a:ext>
            </a:extLst>
          </p:cNvPr>
          <p:cNvSpPr>
            <a:spLocks noGrp="1" noChangeArrowheads="1"/>
          </p:cNvSpPr>
          <p:nvPr>
            <p:ph type="ftr" sz="quarter" idx="11"/>
          </p:nvPr>
        </p:nvSpPr>
        <p:spPr/>
        <p:txBody>
          <a:bodyPr/>
          <a:lstStyle>
            <a:lvl1pPr eaLnBrk="0" hangingPunct="0">
              <a:defRPr>
                <a:ea typeface="+mn-ea"/>
                <a:cs typeface="+mn-cs"/>
              </a:defRPr>
            </a:lvl1pPr>
          </a:lstStyle>
          <a:p>
            <a:pPr>
              <a:defRPr/>
            </a:pPr>
            <a:endParaRPr lang="it-IT"/>
          </a:p>
        </p:txBody>
      </p:sp>
      <p:sp>
        <p:nvSpPr>
          <p:cNvPr id="7" name="Rectangle 6">
            <a:extLst>
              <a:ext uri="{FF2B5EF4-FFF2-40B4-BE49-F238E27FC236}">
                <a16:creationId xmlns:a16="http://schemas.microsoft.com/office/drawing/2014/main" id="{232D00D3-A0D0-4244-8182-5B6617E30189}"/>
              </a:ext>
            </a:extLst>
          </p:cNvPr>
          <p:cNvSpPr>
            <a:spLocks noGrp="1" noChangeArrowheads="1"/>
          </p:cNvSpPr>
          <p:nvPr>
            <p:ph type="sldNum" sz="quarter" idx="12"/>
          </p:nvPr>
        </p:nvSpPr>
        <p:spPr/>
        <p:txBody>
          <a:bodyPr/>
          <a:lstStyle>
            <a:lvl1pPr eaLnBrk="0" hangingPunct="0">
              <a:defRPr>
                <a:ea typeface="+mn-ea"/>
                <a:cs typeface="+mn-cs"/>
              </a:defRPr>
            </a:lvl1pPr>
          </a:lstStyle>
          <a:p>
            <a:pPr>
              <a:defRPr/>
            </a:pPr>
            <a:fld id="{5C39603E-0BBF-4760-9E6F-DA0CCA3E547A}" type="slidenum">
              <a:rPr lang="it-IT"/>
              <a:pPr>
                <a:defRPr/>
              </a:pPr>
              <a:t>‹N›</a:t>
            </a:fld>
            <a:endParaRPr lang="it-IT"/>
          </a:p>
        </p:txBody>
      </p:sp>
    </p:spTree>
    <p:extLst>
      <p:ext uri="{BB962C8B-B14F-4D97-AF65-F5344CB8AC3E}">
        <p14:creationId xmlns:p14="http://schemas.microsoft.com/office/powerpoint/2010/main" val="2575305745"/>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it-IT"/>
              <a:t>Fare clic per modificare lo stile del titolo dello schema</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it-IT"/>
              <a:t>Fare clic per modificare lo stile del sottotitolo dello schema</a:t>
            </a:r>
            <a:endParaRPr lang="en-US" dirty="0"/>
          </a:p>
        </p:txBody>
      </p:sp>
      <p:sp>
        <p:nvSpPr>
          <p:cNvPr id="4" name="Date Placeholder 3">
            <a:extLst>
              <a:ext uri="{FF2B5EF4-FFF2-40B4-BE49-F238E27FC236}">
                <a16:creationId xmlns:a16="http://schemas.microsoft.com/office/drawing/2014/main" id="{9CDCD2A1-66E3-4485-9BE9-DF101E9E18D5}"/>
              </a:ext>
            </a:extLst>
          </p:cNvPr>
          <p:cNvSpPr>
            <a:spLocks noGrp="1"/>
          </p:cNvSpPr>
          <p:nvPr>
            <p:ph type="dt" sz="half" idx="10"/>
          </p:nvPr>
        </p:nvSpPr>
        <p:spPr/>
        <p:txBody>
          <a:bodyPr/>
          <a:lstStyle>
            <a:lvl1pPr>
              <a:defRPr/>
            </a:lvl1pPr>
          </a:lstStyle>
          <a:p>
            <a:pPr>
              <a:defRPr/>
            </a:pPr>
            <a:fld id="{871D12F9-CADA-4ED9-A4B0-C917330C3502}" type="datetimeFigureOut">
              <a:rPr lang="en-US"/>
              <a:pPr>
                <a:defRPr/>
              </a:pPr>
              <a:t>9/28/2023</a:t>
            </a:fld>
            <a:endParaRPr lang="en-US"/>
          </a:p>
        </p:txBody>
      </p:sp>
      <p:sp>
        <p:nvSpPr>
          <p:cNvPr id="5" name="Footer Placeholder 4">
            <a:extLst>
              <a:ext uri="{FF2B5EF4-FFF2-40B4-BE49-F238E27FC236}">
                <a16:creationId xmlns:a16="http://schemas.microsoft.com/office/drawing/2014/main" id="{EB99A2C5-CD54-4CC7-9F7B-29F58BE5F6B4}"/>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1C6187A7-07A9-4B8C-AB48-20D053B8EC42}"/>
              </a:ext>
            </a:extLst>
          </p:cNvPr>
          <p:cNvSpPr>
            <a:spLocks noGrp="1"/>
          </p:cNvSpPr>
          <p:nvPr>
            <p:ph type="sldNum" sz="quarter" idx="12"/>
          </p:nvPr>
        </p:nvSpPr>
        <p:spPr/>
        <p:txBody>
          <a:bodyPr/>
          <a:lstStyle>
            <a:lvl1pPr>
              <a:defRPr/>
            </a:lvl1pPr>
          </a:lstStyle>
          <a:p>
            <a:pPr>
              <a:defRPr/>
            </a:pPr>
            <a:fld id="{A51A8A6D-8CA2-4AFA-92A0-005EB51DCC9C}" type="slidenum">
              <a:rPr lang="en-US"/>
              <a:pPr>
                <a:defRPr/>
              </a:pPr>
              <a:t>‹N›</a:t>
            </a:fld>
            <a:endParaRPr lang="en-US"/>
          </a:p>
        </p:txBody>
      </p:sp>
    </p:spTree>
    <p:extLst>
      <p:ext uri="{BB962C8B-B14F-4D97-AF65-F5344CB8AC3E}">
        <p14:creationId xmlns:p14="http://schemas.microsoft.com/office/powerpoint/2010/main" val="3345970261"/>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 dello schema</a:t>
            </a:r>
            <a:endParaRPr lang="en-US" dirty="0"/>
          </a:p>
        </p:txBody>
      </p:sp>
      <p:sp>
        <p:nvSpPr>
          <p:cNvPr id="3" name="Content Placeholder 2"/>
          <p:cNvSpPr>
            <a:spLocks noGrp="1"/>
          </p:cNvSpPr>
          <p:nvPr>
            <p:ph idx="1"/>
          </p:nvPr>
        </p:nvSpPr>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a:extLst>
              <a:ext uri="{FF2B5EF4-FFF2-40B4-BE49-F238E27FC236}">
                <a16:creationId xmlns:a16="http://schemas.microsoft.com/office/drawing/2014/main" id="{4CFF6616-30E1-4741-9724-E475C3CDE6AF}"/>
              </a:ext>
            </a:extLst>
          </p:cNvPr>
          <p:cNvSpPr>
            <a:spLocks noGrp="1"/>
          </p:cNvSpPr>
          <p:nvPr>
            <p:ph type="dt" sz="half" idx="10"/>
          </p:nvPr>
        </p:nvSpPr>
        <p:spPr/>
        <p:txBody>
          <a:bodyPr/>
          <a:lstStyle>
            <a:lvl1pPr>
              <a:defRPr/>
            </a:lvl1pPr>
          </a:lstStyle>
          <a:p>
            <a:pPr>
              <a:defRPr/>
            </a:pPr>
            <a:fld id="{95C9AB95-BAFA-4E1F-842F-9D98630810B7}" type="datetimeFigureOut">
              <a:rPr lang="en-US"/>
              <a:pPr>
                <a:defRPr/>
              </a:pPr>
              <a:t>9/28/2023</a:t>
            </a:fld>
            <a:endParaRPr lang="en-US"/>
          </a:p>
        </p:txBody>
      </p:sp>
      <p:sp>
        <p:nvSpPr>
          <p:cNvPr id="5" name="Footer Placeholder 4">
            <a:extLst>
              <a:ext uri="{FF2B5EF4-FFF2-40B4-BE49-F238E27FC236}">
                <a16:creationId xmlns:a16="http://schemas.microsoft.com/office/drawing/2014/main" id="{195769D9-9B39-43C2-99E7-4BD03F30D364}"/>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02C46B09-5421-483E-9904-795A808D6802}"/>
              </a:ext>
            </a:extLst>
          </p:cNvPr>
          <p:cNvSpPr>
            <a:spLocks noGrp="1"/>
          </p:cNvSpPr>
          <p:nvPr>
            <p:ph type="sldNum" sz="quarter" idx="12"/>
          </p:nvPr>
        </p:nvSpPr>
        <p:spPr/>
        <p:txBody>
          <a:bodyPr/>
          <a:lstStyle>
            <a:lvl1pPr>
              <a:defRPr/>
            </a:lvl1pPr>
          </a:lstStyle>
          <a:p>
            <a:pPr>
              <a:defRPr/>
            </a:pPr>
            <a:fld id="{276FC277-A927-42AA-BAAE-4AA4F6B8CEBF}" type="slidenum">
              <a:rPr lang="en-US"/>
              <a:pPr>
                <a:defRPr/>
              </a:pPr>
              <a:t>‹N›</a:t>
            </a:fld>
            <a:endParaRPr lang="en-US"/>
          </a:p>
        </p:txBody>
      </p:sp>
    </p:spTree>
    <p:extLst>
      <p:ext uri="{BB962C8B-B14F-4D97-AF65-F5344CB8AC3E}">
        <p14:creationId xmlns:p14="http://schemas.microsoft.com/office/powerpoint/2010/main" val="3796282164"/>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it-IT"/>
              <a:t>Fare clic per modificare lo stile del titolo dello schema</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it-IT"/>
              <a:t>Fare clic per modificare gli stili del testo dello schema</a:t>
            </a:r>
          </a:p>
        </p:txBody>
      </p:sp>
      <p:sp>
        <p:nvSpPr>
          <p:cNvPr id="4" name="Date Placeholder 3">
            <a:extLst>
              <a:ext uri="{FF2B5EF4-FFF2-40B4-BE49-F238E27FC236}">
                <a16:creationId xmlns:a16="http://schemas.microsoft.com/office/drawing/2014/main" id="{8024EA27-5F77-4436-8D54-D4D99814D445}"/>
              </a:ext>
            </a:extLst>
          </p:cNvPr>
          <p:cNvSpPr>
            <a:spLocks noGrp="1"/>
          </p:cNvSpPr>
          <p:nvPr>
            <p:ph type="dt" sz="half" idx="10"/>
          </p:nvPr>
        </p:nvSpPr>
        <p:spPr/>
        <p:txBody>
          <a:bodyPr/>
          <a:lstStyle>
            <a:lvl1pPr>
              <a:defRPr/>
            </a:lvl1pPr>
          </a:lstStyle>
          <a:p>
            <a:pPr>
              <a:defRPr/>
            </a:pPr>
            <a:fld id="{F75EF5FE-559C-42E3-A5DA-4D8312FF3BEC}" type="datetimeFigureOut">
              <a:rPr lang="en-US"/>
              <a:pPr>
                <a:defRPr/>
              </a:pPr>
              <a:t>9/28/2023</a:t>
            </a:fld>
            <a:endParaRPr lang="en-US"/>
          </a:p>
        </p:txBody>
      </p:sp>
      <p:sp>
        <p:nvSpPr>
          <p:cNvPr id="5" name="Footer Placeholder 4">
            <a:extLst>
              <a:ext uri="{FF2B5EF4-FFF2-40B4-BE49-F238E27FC236}">
                <a16:creationId xmlns:a16="http://schemas.microsoft.com/office/drawing/2014/main" id="{3AD5EB9E-BC68-4F8C-BE65-D20C79B3BA02}"/>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72963AF6-2175-4DDF-B86C-56E4D9558B98}"/>
              </a:ext>
            </a:extLst>
          </p:cNvPr>
          <p:cNvSpPr>
            <a:spLocks noGrp="1"/>
          </p:cNvSpPr>
          <p:nvPr>
            <p:ph type="sldNum" sz="quarter" idx="12"/>
          </p:nvPr>
        </p:nvSpPr>
        <p:spPr/>
        <p:txBody>
          <a:bodyPr/>
          <a:lstStyle>
            <a:lvl1pPr>
              <a:defRPr/>
            </a:lvl1pPr>
          </a:lstStyle>
          <a:p>
            <a:pPr>
              <a:defRPr/>
            </a:pPr>
            <a:fld id="{26553A59-07B3-4095-B7E4-0B5790049974}" type="slidenum">
              <a:rPr lang="en-US"/>
              <a:pPr>
                <a:defRPr/>
              </a:pPr>
              <a:t>‹N›</a:t>
            </a:fld>
            <a:endParaRPr lang="en-US"/>
          </a:p>
        </p:txBody>
      </p:sp>
    </p:spTree>
    <p:extLst>
      <p:ext uri="{BB962C8B-B14F-4D97-AF65-F5344CB8AC3E}">
        <p14:creationId xmlns:p14="http://schemas.microsoft.com/office/powerpoint/2010/main" val="882829457"/>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 dello schema</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5" name="Date Placeholder 3">
            <a:extLst>
              <a:ext uri="{FF2B5EF4-FFF2-40B4-BE49-F238E27FC236}">
                <a16:creationId xmlns:a16="http://schemas.microsoft.com/office/drawing/2014/main" id="{D8626E5C-56F3-4458-8A12-8BE24CE87CF8}"/>
              </a:ext>
            </a:extLst>
          </p:cNvPr>
          <p:cNvSpPr>
            <a:spLocks noGrp="1"/>
          </p:cNvSpPr>
          <p:nvPr>
            <p:ph type="dt" sz="half" idx="10"/>
          </p:nvPr>
        </p:nvSpPr>
        <p:spPr/>
        <p:txBody>
          <a:bodyPr/>
          <a:lstStyle>
            <a:lvl1pPr>
              <a:defRPr/>
            </a:lvl1pPr>
          </a:lstStyle>
          <a:p>
            <a:pPr>
              <a:defRPr/>
            </a:pPr>
            <a:fld id="{D624C178-4F36-4458-98A8-F9F9AA59EC24}" type="datetimeFigureOut">
              <a:rPr lang="en-US"/>
              <a:pPr>
                <a:defRPr/>
              </a:pPr>
              <a:t>9/28/2023</a:t>
            </a:fld>
            <a:endParaRPr lang="en-US"/>
          </a:p>
        </p:txBody>
      </p:sp>
      <p:sp>
        <p:nvSpPr>
          <p:cNvPr id="6" name="Footer Placeholder 4">
            <a:extLst>
              <a:ext uri="{FF2B5EF4-FFF2-40B4-BE49-F238E27FC236}">
                <a16:creationId xmlns:a16="http://schemas.microsoft.com/office/drawing/2014/main" id="{76DF42ED-311C-4971-97F9-C20CA63509AD}"/>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285175AD-5D20-44AC-B8D1-39C072A2B72E}"/>
              </a:ext>
            </a:extLst>
          </p:cNvPr>
          <p:cNvSpPr>
            <a:spLocks noGrp="1"/>
          </p:cNvSpPr>
          <p:nvPr>
            <p:ph type="sldNum" sz="quarter" idx="12"/>
          </p:nvPr>
        </p:nvSpPr>
        <p:spPr/>
        <p:txBody>
          <a:bodyPr/>
          <a:lstStyle>
            <a:lvl1pPr>
              <a:defRPr/>
            </a:lvl1pPr>
          </a:lstStyle>
          <a:p>
            <a:pPr>
              <a:defRPr/>
            </a:pPr>
            <a:fld id="{A13ADB7D-A166-47F8-B4A3-8EE39D112465}" type="slidenum">
              <a:rPr lang="en-US"/>
              <a:pPr>
                <a:defRPr/>
              </a:pPr>
              <a:t>‹N›</a:t>
            </a:fld>
            <a:endParaRPr lang="en-US"/>
          </a:p>
        </p:txBody>
      </p:sp>
    </p:spTree>
    <p:extLst>
      <p:ext uri="{BB962C8B-B14F-4D97-AF65-F5344CB8AC3E}">
        <p14:creationId xmlns:p14="http://schemas.microsoft.com/office/powerpoint/2010/main" val="370221031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p:spPr>
        <p:txBody>
          <a:bodyPr anchor="b"/>
          <a:lstStyle>
            <a:lvl1pPr algn="l">
              <a:defRPr sz="2000" b="1"/>
            </a:lvl1pPr>
          </a:lstStyle>
          <a:p>
            <a:r>
              <a:rPr lang="it-IT"/>
              <a:t>Fare clic per modificare lo stile del titolo</a:t>
            </a:r>
          </a:p>
        </p:txBody>
      </p:sp>
      <p:sp>
        <p:nvSpPr>
          <p:cNvPr id="3" name="Segnaposto immagin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it-IT" noProof="0"/>
          </a:p>
        </p:txBody>
      </p:sp>
      <p:sp>
        <p:nvSpPr>
          <p:cNvPr id="4" name="Segnaposto tes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stili del testo dello schema</a:t>
            </a:r>
          </a:p>
        </p:txBody>
      </p:sp>
      <p:sp>
        <p:nvSpPr>
          <p:cNvPr id="5" name="Rectangle 4">
            <a:extLst>
              <a:ext uri="{FF2B5EF4-FFF2-40B4-BE49-F238E27FC236}">
                <a16:creationId xmlns:a16="http://schemas.microsoft.com/office/drawing/2014/main" id="{A837CB0D-3DD5-482C-BC6D-58588A743387}"/>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D61C136F-A9DF-4AC6-B7BC-D142B5D10A06}"/>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DA9F731B-1474-4B4A-82C5-891489798891}"/>
              </a:ext>
            </a:extLst>
          </p:cNvPr>
          <p:cNvSpPr>
            <a:spLocks noGrp="1" noChangeArrowheads="1"/>
          </p:cNvSpPr>
          <p:nvPr>
            <p:ph type="sldNum" sz="quarter" idx="12"/>
          </p:nvPr>
        </p:nvSpPr>
        <p:spPr>
          <a:ln/>
        </p:spPr>
        <p:txBody>
          <a:bodyPr/>
          <a:lstStyle>
            <a:lvl1pPr>
              <a:defRPr/>
            </a:lvl1pPr>
          </a:lstStyle>
          <a:p>
            <a:pPr>
              <a:defRPr/>
            </a:pPr>
            <a:fld id="{46BE41AD-0F03-4DC8-9ED3-FB5591A9FB62}" type="slidenum">
              <a:rPr lang="en-US" altLang="it-IT"/>
              <a:pPr>
                <a:defRPr/>
              </a:pPr>
              <a:t>‹N›</a:t>
            </a:fld>
            <a:endParaRPr lang="en-US" altLang="it-IT"/>
          </a:p>
        </p:txBody>
      </p:sp>
    </p:spTree>
    <p:extLst>
      <p:ext uri="{BB962C8B-B14F-4D97-AF65-F5344CB8AC3E}">
        <p14:creationId xmlns:p14="http://schemas.microsoft.com/office/powerpoint/2010/main" val="3395166536"/>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it-IT"/>
              <a:t>Fare clic per modificare lo stile del titolo dello schema</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4" name="Content Placeholder 3"/>
          <p:cNvSpPr>
            <a:spLocks noGrp="1"/>
          </p:cNvSpPr>
          <p:nvPr>
            <p:ph sz="half" idx="2"/>
          </p:nvPr>
        </p:nvSpPr>
        <p:spPr>
          <a:xfrm>
            <a:off x="629842" y="2505075"/>
            <a:ext cx="3868340" cy="368458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6" name="Content Placeholder 5"/>
          <p:cNvSpPr>
            <a:spLocks noGrp="1"/>
          </p:cNvSpPr>
          <p:nvPr>
            <p:ph sz="quarter" idx="4"/>
          </p:nvPr>
        </p:nvSpPr>
        <p:spPr>
          <a:xfrm>
            <a:off x="4629150" y="2505075"/>
            <a:ext cx="3887391" cy="368458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7" name="Date Placeholder 3">
            <a:extLst>
              <a:ext uri="{FF2B5EF4-FFF2-40B4-BE49-F238E27FC236}">
                <a16:creationId xmlns:a16="http://schemas.microsoft.com/office/drawing/2014/main" id="{E4AC5B82-F6F8-41C5-A1C1-E73FC63C0D39}"/>
              </a:ext>
            </a:extLst>
          </p:cNvPr>
          <p:cNvSpPr>
            <a:spLocks noGrp="1"/>
          </p:cNvSpPr>
          <p:nvPr>
            <p:ph type="dt" sz="half" idx="10"/>
          </p:nvPr>
        </p:nvSpPr>
        <p:spPr/>
        <p:txBody>
          <a:bodyPr/>
          <a:lstStyle>
            <a:lvl1pPr>
              <a:defRPr/>
            </a:lvl1pPr>
          </a:lstStyle>
          <a:p>
            <a:pPr>
              <a:defRPr/>
            </a:pPr>
            <a:fld id="{C335804F-BDDD-4CB8-8294-F8A1AACEB3FF}" type="datetimeFigureOut">
              <a:rPr lang="en-US"/>
              <a:pPr>
                <a:defRPr/>
              </a:pPr>
              <a:t>9/28/2023</a:t>
            </a:fld>
            <a:endParaRPr lang="en-US"/>
          </a:p>
        </p:txBody>
      </p:sp>
      <p:sp>
        <p:nvSpPr>
          <p:cNvPr id="8" name="Footer Placeholder 4">
            <a:extLst>
              <a:ext uri="{FF2B5EF4-FFF2-40B4-BE49-F238E27FC236}">
                <a16:creationId xmlns:a16="http://schemas.microsoft.com/office/drawing/2014/main" id="{3BB10494-A896-48CD-A532-4F869939C91D}"/>
              </a:ext>
            </a:extLst>
          </p:cNvPr>
          <p:cNvSpPr>
            <a:spLocks noGrp="1"/>
          </p:cNvSpPr>
          <p:nvPr>
            <p:ph type="ftr" sz="quarter" idx="11"/>
          </p:nvPr>
        </p:nvSpPr>
        <p:spPr/>
        <p:txBody>
          <a:bodyPr/>
          <a:lstStyle>
            <a:lvl1pPr>
              <a:defRPr/>
            </a:lvl1pPr>
          </a:lstStyle>
          <a:p>
            <a:pPr>
              <a:defRPr/>
            </a:pPr>
            <a:endParaRPr lang="en-US"/>
          </a:p>
        </p:txBody>
      </p:sp>
      <p:sp>
        <p:nvSpPr>
          <p:cNvPr id="9" name="Slide Number Placeholder 5">
            <a:extLst>
              <a:ext uri="{FF2B5EF4-FFF2-40B4-BE49-F238E27FC236}">
                <a16:creationId xmlns:a16="http://schemas.microsoft.com/office/drawing/2014/main" id="{BA0277BB-3EB9-4239-A4E3-62F708A3E675}"/>
              </a:ext>
            </a:extLst>
          </p:cNvPr>
          <p:cNvSpPr>
            <a:spLocks noGrp="1"/>
          </p:cNvSpPr>
          <p:nvPr>
            <p:ph type="sldNum" sz="quarter" idx="12"/>
          </p:nvPr>
        </p:nvSpPr>
        <p:spPr/>
        <p:txBody>
          <a:bodyPr/>
          <a:lstStyle>
            <a:lvl1pPr>
              <a:defRPr/>
            </a:lvl1pPr>
          </a:lstStyle>
          <a:p>
            <a:pPr>
              <a:defRPr/>
            </a:pPr>
            <a:fld id="{4DDBB314-26DF-4943-A89B-CA99F93D0F77}" type="slidenum">
              <a:rPr lang="en-US"/>
              <a:pPr>
                <a:defRPr/>
              </a:pPr>
              <a:t>‹N›</a:t>
            </a:fld>
            <a:endParaRPr lang="en-US"/>
          </a:p>
        </p:txBody>
      </p:sp>
    </p:spTree>
    <p:extLst>
      <p:ext uri="{BB962C8B-B14F-4D97-AF65-F5344CB8AC3E}">
        <p14:creationId xmlns:p14="http://schemas.microsoft.com/office/powerpoint/2010/main" val="437829793"/>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 dello schema</a:t>
            </a:r>
            <a:endParaRPr lang="en-US" dirty="0"/>
          </a:p>
        </p:txBody>
      </p:sp>
      <p:sp>
        <p:nvSpPr>
          <p:cNvPr id="3" name="Date Placeholder 3">
            <a:extLst>
              <a:ext uri="{FF2B5EF4-FFF2-40B4-BE49-F238E27FC236}">
                <a16:creationId xmlns:a16="http://schemas.microsoft.com/office/drawing/2014/main" id="{99A89B28-098B-4D4B-A2F0-42A5B8B073C8}"/>
              </a:ext>
            </a:extLst>
          </p:cNvPr>
          <p:cNvSpPr>
            <a:spLocks noGrp="1"/>
          </p:cNvSpPr>
          <p:nvPr>
            <p:ph type="dt" sz="half" idx="10"/>
          </p:nvPr>
        </p:nvSpPr>
        <p:spPr/>
        <p:txBody>
          <a:bodyPr/>
          <a:lstStyle>
            <a:lvl1pPr>
              <a:defRPr/>
            </a:lvl1pPr>
          </a:lstStyle>
          <a:p>
            <a:pPr>
              <a:defRPr/>
            </a:pPr>
            <a:fld id="{1290E84F-A793-43E2-A395-28DC78013E6D}" type="datetimeFigureOut">
              <a:rPr lang="en-US"/>
              <a:pPr>
                <a:defRPr/>
              </a:pPr>
              <a:t>9/28/2023</a:t>
            </a:fld>
            <a:endParaRPr lang="en-US"/>
          </a:p>
        </p:txBody>
      </p:sp>
      <p:sp>
        <p:nvSpPr>
          <p:cNvPr id="4" name="Footer Placeholder 4">
            <a:extLst>
              <a:ext uri="{FF2B5EF4-FFF2-40B4-BE49-F238E27FC236}">
                <a16:creationId xmlns:a16="http://schemas.microsoft.com/office/drawing/2014/main" id="{101F99D0-6745-4A6E-85A6-21018E42CD03}"/>
              </a:ext>
            </a:extLst>
          </p:cNvPr>
          <p:cNvSpPr>
            <a:spLocks noGrp="1"/>
          </p:cNvSpPr>
          <p:nvPr>
            <p:ph type="ftr" sz="quarter" idx="11"/>
          </p:nvPr>
        </p:nvSpPr>
        <p:spPr/>
        <p:txBody>
          <a:bodyPr/>
          <a:lstStyle>
            <a:lvl1pPr>
              <a:defRPr/>
            </a:lvl1pPr>
          </a:lstStyle>
          <a:p>
            <a:pPr>
              <a:defRPr/>
            </a:pPr>
            <a:endParaRPr lang="en-US"/>
          </a:p>
        </p:txBody>
      </p:sp>
      <p:sp>
        <p:nvSpPr>
          <p:cNvPr id="5" name="Slide Number Placeholder 5">
            <a:extLst>
              <a:ext uri="{FF2B5EF4-FFF2-40B4-BE49-F238E27FC236}">
                <a16:creationId xmlns:a16="http://schemas.microsoft.com/office/drawing/2014/main" id="{51218D61-029B-492E-BC8A-390A5E3345C1}"/>
              </a:ext>
            </a:extLst>
          </p:cNvPr>
          <p:cNvSpPr>
            <a:spLocks noGrp="1"/>
          </p:cNvSpPr>
          <p:nvPr>
            <p:ph type="sldNum" sz="quarter" idx="12"/>
          </p:nvPr>
        </p:nvSpPr>
        <p:spPr/>
        <p:txBody>
          <a:bodyPr/>
          <a:lstStyle>
            <a:lvl1pPr>
              <a:defRPr/>
            </a:lvl1pPr>
          </a:lstStyle>
          <a:p>
            <a:pPr>
              <a:defRPr/>
            </a:pPr>
            <a:fld id="{C01DE74D-F106-4729-A3A8-6C25DAE30444}" type="slidenum">
              <a:rPr lang="en-US"/>
              <a:pPr>
                <a:defRPr/>
              </a:pPr>
              <a:t>‹N›</a:t>
            </a:fld>
            <a:endParaRPr lang="en-US"/>
          </a:p>
        </p:txBody>
      </p:sp>
    </p:spTree>
    <p:extLst>
      <p:ext uri="{BB962C8B-B14F-4D97-AF65-F5344CB8AC3E}">
        <p14:creationId xmlns:p14="http://schemas.microsoft.com/office/powerpoint/2010/main" val="2235204699"/>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BD9B8CBD-08EF-4129-8666-73AE79E8BD97}"/>
              </a:ext>
            </a:extLst>
          </p:cNvPr>
          <p:cNvSpPr>
            <a:spLocks noGrp="1"/>
          </p:cNvSpPr>
          <p:nvPr>
            <p:ph type="dt" sz="half" idx="10"/>
          </p:nvPr>
        </p:nvSpPr>
        <p:spPr/>
        <p:txBody>
          <a:bodyPr/>
          <a:lstStyle>
            <a:lvl1pPr>
              <a:defRPr/>
            </a:lvl1pPr>
          </a:lstStyle>
          <a:p>
            <a:pPr>
              <a:defRPr/>
            </a:pPr>
            <a:fld id="{61371460-DF55-4F1F-AFFC-FA9068836361}" type="datetimeFigureOut">
              <a:rPr lang="en-US"/>
              <a:pPr>
                <a:defRPr/>
              </a:pPr>
              <a:t>9/28/2023</a:t>
            </a:fld>
            <a:endParaRPr lang="en-US"/>
          </a:p>
        </p:txBody>
      </p:sp>
      <p:sp>
        <p:nvSpPr>
          <p:cNvPr id="3" name="Footer Placeholder 4">
            <a:extLst>
              <a:ext uri="{FF2B5EF4-FFF2-40B4-BE49-F238E27FC236}">
                <a16:creationId xmlns:a16="http://schemas.microsoft.com/office/drawing/2014/main" id="{470CA8B2-6258-4C29-BA03-581F7F025302}"/>
              </a:ext>
            </a:extLst>
          </p:cNvPr>
          <p:cNvSpPr>
            <a:spLocks noGrp="1"/>
          </p:cNvSpPr>
          <p:nvPr>
            <p:ph type="ftr" sz="quarter" idx="11"/>
          </p:nvPr>
        </p:nvSpPr>
        <p:spPr/>
        <p:txBody>
          <a:bodyPr/>
          <a:lstStyle>
            <a:lvl1pPr>
              <a:defRPr/>
            </a:lvl1pPr>
          </a:lstStyle>
          <a:p>
            <a:pPr>
              <a:defRPr/>
            </a:pPr>
            <a:endParaRPr lang="en-US"/>
          </a:p>
        </p:txBody>
      </p:sp>
      <p:sp>
        <p:nvSpPr>
          <p:cNvPr id="4" name="Slide Number Placeholder 5">
            <a:extLst>
              <a:ext uri="{FF2B5EF4-FFF2-40B4-BE49-F238E27FC236}">
                <a16:creationId xmlns:a16="http://schemas.microsoft.com/office/drawing/2014/main" id="{7D5DF406-A473-4944-A034-9995530F49A2}"/>
              </a:ext>
            </a:extLst>
          </p:cNvPr>
          <p:cNvSpPr>
            <a:spLocks noGrp="1"/>
          </p:cNvSpPr>
          <p:nvPr>
            <p:ph type="sldNum" sz="quarter" idx="12"/>
          </p:nvPr>
        </p:nvSpPr>
        <p:spPr/>
        <p:txBody>
          <a:bodyPr/>
          <a:lstStyle>
            <a:lvl1pPr>
              <a:defRPr/>
            </a:lvl1pPr>
          </a:lstStyle>
          <a:p>
            <a:pPr>
              <a:defRPr/>
            </a:pPr>
            <a:fld id="{FF09AC5C-F48D-4122-B4FF-B199FD670914}" type="slidenum">
              <a:rPr lang="en-US"/>
              <a:pPr>
                <a:defRPr/>
              </a:pPr>
              <a:t>‹N›</a:t>
            </a:fld>
            <a:endParaRPr lang="en-US"/>
          </a:p>
        </p:txBody>
      </p:sp>
    </p:spTree>
    <p:extLst>
      <p:ext uri="{BB962C8B-B14F-4D97-AF65-F5344CB8AC3E}">
        <p14:creationId xmlns:p14="http://schemas.microsoft.com/office/powerpoint/2010/main" val="1229841350"/>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it-IT"/>
              <a:t>Fare clic per modificare lo stile del titolo dello schema</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5" name="Date Placeholder 3">
            <a:extLst>
              <a:ext uri="{FF2B5EF4-FFF2-40B4-BE49-F238E27FC236}">
                <a16:creationId xmlns:a16="http://schemas.microsoft.com/office/drawing/2014/main" id="{5AA3658A-BF2E-4A93-8FD2-7C06A5081717}"/>
              </a:ext>
            </a:extLst>
          </p:cNvPr>
          <p:cNvSpPr>
            <a:spLocks noGrp="1"/>
          </p:cNvSpPr>
          <p:nvPr>
            <p:ph type="dt" sz="half" idx="10"/>
          </p:nvPr>
        </p:nvSpPr>
        <p:spPr/>
        <p:txBody>
          <a:bodyPr/>
          <a:lstStyle>
            <a:lvl1pPr>
              <a:defRPr/>
            </a:lvl1pPr>
          </a:lstStyle>
          <a:p>
            <a:pPr>
              <a:defRPr/>
            </a:pPr>
            <a:fld id="{61E6586A-97A4-444B-996C-5CDB78D153CE}" type="datetimeFigureOut">
              <a:rPr lang="en-US"/>
              <a:pPr>
                <a:defRPr/>
              </a:pPr>
              <a:t>9/28/2023</a:t>
            </a:fld>
            <a:endParaRPr lang="en-US"/>
          </a:p>
        </p:txBody>
      </p:sp>
      <p:sp>
        <p:nvSpPr>
          <p:cNvPr id="6" name="Footer Placeholder 4">
            <a:extLst>
              <a:ext uri="{FF2B5EF4-FFF2-40B4-BE49-F238E27FC236}">
                <a16:creationId xmlns:a16="http://schemas.microsoft.com/office/drawing/2014/main" id="{00553146-C46E-4BBF-9ECB-FFF8EDC39683}"/>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AB185D2E-2D3B-4C20-B1E6-63F6CA564022}"/>
              </a:ext>
            </a:extLst>
          </p:cNvPr>
          <p:cNvSpPr>
            <a:spLocks noGrp="1"/>
          </p:cNvSpPr>
          <p:nvPr>
            <p:ph type="sldNum" sz="quarter" idx="12"/>
          </p:nvPr>
        </p:nvSpPr>
        <p:spPr/>
        <p:txBody>
          <a:bodyPr/>
          <a:lstStyle>
            <a:lvl1pPr>
              <a:defRPr/>
            </a:lvl1pPr>
          </a:lstStyle>
          <a:p>
            <a:pPr>
              <a:defRPr/>
            </a:pPr>
            <a:fld id="{E3C37D15-39FB-4C9F-98D8-89218470B407}" type="slidenum">
              <a:rPr lang="en-US"/>
              <a:pPr>
                <a:defRPr/>
              </a:pPr>
              <a:t>‹N›</a:t>
            </a:fld>
            <a:endParaRPr lang="en-US"/>
          </a:p>
        </p:txBody>
      </p:sp>
    </p:spTree>
    <p:extLst>
      <p:ext uri="{BB962C8B-B14F-4D97-AF65-F5344CB8AC3E}">
        <p14:creationId xmlns:p14="http://schemas.microsoft.com/office/powerpoint/2010/main" val="1818906157"/>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it-IT"/>
              <a:t>Fare clic per modificare lo stile del titolo dello schema</a:t>
            </a:r>
            <a:endParaRPr lang="en-US" dirty="0"/>
          </a:p>
        </p:txBody>
      </p:sp>
      <p:sp>
        <p:nvSpPr>
          <p:cNvPr id="3" name="Picture Placeholder 2"/>
          <p:cNvSpPr>
            <a:spLocks noGrp="1" noChangeAspect="1"/>
          </p:cNvSpPr>
          <p:nvPr>
            <p:ph type="pic" idx="1"/>
          </p:nvPr>
        </p:nvSpPr>
        <p:spPr>
          <a:xfrm>
            <a:off x="3887391" y="987426"/>
            <a:ext cx="4629150" cy="4873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it-IT" noProof="0"/>
              <a:t>Fare clic sull'icona per inserire un'immagine</a:t>
            </a:r>
            <a:endParaRPr lang="en-US" noProof="0"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5" name="Date Placeholder 3">
            <a:extLst>
              <a:ext uri="{FF2B5EF4-FFF2-40B4-BE49-F238E27FC236}">
                <a16:creationId xmlns:a16="http://schemas.microsoft.com/office/drawing/2014/main" id="{27DE3DC9-13F1-4D82-B9EA-5C4A62A3B6A8}"/>
              </a:ext>
            </a:extLst>
          </p:cNvPr>
          <p:cNvSpPr>
            <a:spLocks noGrp="1"/>
          </p:cNvSpPr>
          <p:nvPr>
            <p:ph type="dt" sz="half" idx="10"/>
          </p:nvPr>
        </p:nvSpPr>
        <p:spPr/>
        <p:txBody>
          <a:bodyPr/>
          <a:lstStyle>
            <a:lvl1pPr>
              <a:defRPr/>
            </a:lvl1pPr>
          </a:lstStyle>
          <a:p>
            <a:pPr>
              <a:defRPr/>
            </a:pPr>
            <a:fld id="{5914F199-171D-405F-80FC-77A80FC87033}" type="datetimeFigureOut">
              <a:rPr lang="en-US"/>
              <a:pPr>
                <a:defRPr/>
              </a:pPr>
              <a:t>9/28/2023</a:t>
            </a:fld>
            <a:endParaRPr lang="en-US"/>
          </a:p>
        </p:txBody>
      </p:sp>
      <p:sp>
        <p:nvSpPr>
          <p:cNvPr id="6" name="Footer Placeholder 4">
            <a:extLst>
              <a:ext uri="{FF2B5EF4-FFF2-40B4-BE49-F238E27FC236}">
                <a16:creationId xmlns:a16="http://schemas.microsoft.com/office/drawing/2014/main" id="{5E7BFA3C-742B-4D1B-91FA-E138A1FDA1E4}"/>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89C6AF15-0E5E-490F-A307-8EF9FEDF5EB4}"/>
              </a:ext>
            </a:extLst>
          </p:cNvPr>
          <p:cNvSpPr>
            <a:spLocks noGrp="1"/>
          </p:cNvSpPr>
          <p:nvPr>
            <p:ph type="sldNum" sz="quarter" idx="12"/>
          </p:nvPr>
        </p:nvSpPr>
        <p:spPr/>
        <p:txBody>
          <a:bodyPr/>
          <a:lstStyle>
            <a:lvl1pPr>
              <a:defRPr/>
            </a:lvl1pPr>
          </a:lstStyle>
          <a:p>
            <a:pPr>
              <a:defRPr/>
            </a:pPr>
            <a:fld id="{5F73F631-4727-4A95-915B-0C860BFFABB4}" type="slidenum">
              <a:rPr lang="en-US"/>
              <a:pPr>
                <a:defRPr/>
              </a:pPr>
              <a:t>‹N›</a:t>
            </a:fld>
            <a:endParaRPr lang="en-US"/>
          </a:p>
        </p:txBody>
      </p:sp>
    </p:spTree>
    <p:extLst>
      <p:ext uri="{BB962C8B-B14F-4D97-AF65-F5344CB8AC3E}">
        <p14:creationId xmlns:p14="http://schemas.microsoft.com/office/powerpoint/2010/main" val="3256447672"/>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 dello schema</a:t>
            </a:r>
            <a:endParaRPr lang="en-US" dirty="0"/>
          </a:p>
        </p:txBody>
      </p:sp>
      <p:sp>
        <p:nvSpPr>
          <p:cNvPr id="3" name="Vertical Text Placeholder 2"/>
          <p:cNvSpPr>
            <a:spLocks noGrp="1"/>
          </p:cNvSpPr>
          <p:nvPr>
            <p:ph type="body" orient="vert" idx="1"/>
          </p:nvPr>
        </p:nvSpPr>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a:extLst>
              <a:ext uri="{FF2B5EF4-FFF2-40B4-BE49-F238E27FC236}">
                <a16:creationId xmlns:a16="http://schemas.microsoft.com/office/drawing/2014/main" id="{501D0551-055D-4EF6-8168-0CBAAE3A93C2}"/>
              </a:ext>
            </a:extLst>
          </p:cNvPr>
          <p:cNvSpPr>
            <a:spLocks noGrp="1"/>
          </p:cNvSpPr>
          <p:nvPr>
            <p:ph type="dt" sz="half" idx="10"/>
          </p:nvPr>
        </p:nvSpPr>
        <p:spPr/>
        <p:txBody>
          <a:bodyPr/>
          <a:lstStyle>
            <a:lvl1pPr>
              <a:defRPr/>
            </a:lvl1pPr>
          </a:lstStyle>
          <a:p>
            <a:pPr>
              <a:defRPr/>
            </a:pPr>
            <a:fld id="{6B4C25C9-840C-463D-8B48-59CF42832A47}" type="datetimeFigureOut">
              <a:rPr lang="en-US"/>
              <a:pPr>
                <a:defRPr/>
              </a:pPr>
              <a:t>9/28/2023</a:t>
            </a:fld>
            <a:endParaRPr lang="en-US"/>
          </a:p>
        </p:txBody>
      </p:sp>
      <p:sp>
        <p:nvSpPr>
          <p:cNvPr id="5" name="Footer Placeholder 4">
            <a:extLst>
              <a:ext uri="{FF2B5EF4-FFF2-40B4-BE49-F238E27FC236}">
                <a16:creationId xmlns:a16="http://schemas.microsoft.com/office/drawing/2014/main" id="{4C2909C9-9FA8-4D6D-A920-69F854EC968A}"/>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A726EA37-7190-46FE-9D59-373CEB4786CB}"/>
              </a:ext>
            </a:extLst>
          </p:cNvPr>
          <p:cNvSpPr>
            <a:spLocks noGrp="1"/>
          </p:cNvSpPr>
          <p:nvPr>
            <p:ph type="sldNum" sz="quarter" idx="12"/>
          </p:nvPr>
        </p:nvSpPr>
        <p:spPr/>
        <p:txBody>
          <a:bodyPr/>
          <a:lstStyle>
            <a:lvl1pPr>
              <a:defRPr/>
            </a:lvl1pPr>
          </a:lstStyle>
          <a:p>
            <a:pPr>
              <a:defRPr/>
            </a:pPr>
            <a:fld id="{0C529FCF-7355-418B-937E-70A87DE7080C}" type="slidenum">
              <a:rPr lang="en-US"/>
              <a:pPr>
                <a:defRPr/>
              </a:pPr>
              <a:t>‹N›</a:t>
            </a:fld>
            <a:endParaRPr lang="en-US"/>
          </a:p>
        </p:txBody>
      </p:sp>
    </p:spTree>
    <p:extLst>
      <p:ext uri="{BB962C8B-B14F-4D97-AF65-F5344CB8AC3E}">
        <p14:creationId xmlns:p14="http://schemas.microsoft.com/office/powerpoint/2010/main" val="847987812"/>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it-IT"/>
              <a:t>Fare clic per modificare lo stile del titolo dello schema</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a:extLst>
              <a:ext uri="{FF2B5EF4-FFF2-40B4-BE49-F238E27FC236}">
                <a16:creationId xmlns:a16="http://schemas.microsoft.com/office/drawing/2014/main" id="{97811C17-FC7B-47A8-9210-4DE7EAE376D2}"/>
              </a:ext>
            </a:extLst>
          </p:cNvPr>
          <p:cNvSpPr>
            <a:spLocks noGrp="1"/>
          </p:cNvSpPr>
          <p:nvPr>
            <p:ph type="dt" sz="half" idx="10"/>
          </p:nvPr>
        </p:nvSpPr>
        <p:spPr/>
        <p:txBody>
          <a:bodyPr/>
          <a:lstStyle>
            <a:lvl1pPr>
              <a:defRPr/>
            </a:lvl1pPr>
          </a:lstStyle>
          <a:p>
            <a:pPr>
              <a:defRPr/>
            </a:pPr>
            <a:fld id="{52BF7DEC-E1F2-4825-8444-F60BA8511F8D}" type="datetimeFigureOut">
              <a:rPr lang="en-US"/>
              <a:pPr>
                <a:defRPr/>
              </a:pPr>
              <a:t>9/28/2023</a:t>
            </a:fld>
            <a:endParaRPr lang="en-US"/>
          </a:p>
        </p:txBody>
      </p:sp>
      <p:sp>
        <p:nvSpPr>
          <p:cNvPr id="5" name="Footer Placeholder 4">
            <a:extLst>
              <a:ext uri="{FF2B5EF4-FFF2-40B4-BE49-F238E27FC236}">
                <a16:creationId xmlns:a16="http://schemas.microsoft.com/office/drawing/2014/main" id="{1D6BA25E-FE7D-4C8B-89C2-14B725CA63BC}"/>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D29804AF-B0E9-41E6-AFEE-EFDDB3E7CD7F}"/>
              </a:ext>
            </a:extLst>
          </p:cNvPr>
          <p:cNvSpPr>
            <a:spLocks noGrp="1"/>
          </p:cNvSpPr>
          <p:nvPr>
            <p:ph type="sldNum" sz="quarter" idx="12"/>
          </p:nvPr>
        </p:nvSpPr>
        <p:spPr/>
        <p:txBody>
          <a:bodyPr/>
          <a:lstStyle>
            <a:lvl1pPr>
              <a:defRPr/>
            </a:lvl1pPr>
          </a:lstStyle>
          <a:p>
            <a:pPr>
              <a:defRPr/>
            </a:pPr>
            <a:fld id="{CE206205-EC49-4B57-AAE1-9595DE0978B4}" type="slidenum">
              <a:rPr lang="en-US"/>
              <a:pPr>
                <a:defRPr/>
              </a:pPr>
              <a:t>‹N›</a:t>
            </a:fld>
            <a:endParaRPr lang="en-US"/>
          </a:p>
        </p:txBody>
      </p:sp>
    </p:spTree>
    <p:extLst>
      <p:ext uri="{BB962C8B-B14F-4D97-AF65-F5344CB8AC3E}">
        <p14:creationId xmlns:p14="http://schemas.microsoft.com/office/powerpoint/2010/main" val="1048629680"/>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a:t>Modifiez le style du titre</a:t>
            </a:r>
            <a:endParaRPr lang="en-GB"/>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a:t>Modifiez le style des sous-titres du masque</a:t>
            </a:r>
            <a:endParaRPr lang="en-GB"/>
          </a:p>
        </p:txBody>
      </p:sp>
      <p:sp>
        <p:nvSpPr>
          <p:cNvPr id="4" name="Espace réservé de la date 3"/>
          <p:cNvSpPr>
            <a:spLocks noGrp="1"/>
          </p:cNvSpPr>
          <p:nvPr>
            <p:ph type="dt" sz="half" idx="10"/>
          </p:nvPr>
        </p:nvSpPr>
        <p:spPr/>
        <p:txBody>
          <a:bodyPr/>
          <a:lstStyle/>
          <a:p>
            <a:fld id="{6F4F2A3B-1DC2-432A-9DFA-3FE3AFD3C502}" type="datetimeFigureOut">
              <a:rPr lang="en-GB" smtClean="0"/>
              <a:t>28/09/2023</a:t>
            </a:fld>
            <a:endParaRPr lang="en-GB"/>
          </a:p>
        </p:txBody>
      </p:sp>
      <p:sp>
        <p:nvSpPr>
          <p:cNvPr id="5" name="Espace réservé du pied de page 4"/>
          <p:cNvSpPr>
            <a:spLocks noGrp="1"/>
          </p:cNvSpPr>
          <p:nvPr>
            <p:ph type="ftr" sz="quarter" idx="11"/>
          </p:nvPr>
        </p:nvSpPr>
        <p:spPr/>
        <p:txBody>
          <a:bodyPr/>
          <a:lstStyle/>
          <a:p>
            <a:endParaRPr lang="en-GB"/>
          </a:p>
        </p:txBody>
      </p:sp>
      <p:sp>
        <p:nvSpPr>
          <p:cNvPr id="6" name="Espace réservé du numéro de diapositive 5"/>
          <p:cNvSpPr>
            <a:spLocks noGrp="1"/>
          </p:cNvSpPr>
          <p:nvPr>
            <p:ph type="sldNum" sz="quarter" idx="12"/>
          </p:nvPr>
        </p:nvSpPr>
        <p:spPr/>
        <p:txBody>
          <a:bodyPr/>
          <a:lstStyle/>
          <a:p>
            <a:fld id="{56AB634F-0AC6-4525-B0B9-EA0A86FF31EC}" type="slidenum">
              <a:rPr lang="en-GB" smtClean="0"/>
              <a:t>‹N›</a:t>
            </a:fld>
            <a:endParaRPr lang="en-GB"/>
          </a:p>
        </p:txBody>
      </p:sp>
    </p:spTree>
    <p:extLst>
      <p:ext uri="{BB962C8B-B14F-4D97-AF65-F5344CB8AC3E}">
        <p14:creationId xmlns:p14="http://schemas.microsoft.com/office/powerpoint/2010/main" val="1844443762"/>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endParaRPr lang="en-GB"/>
          </a:p>
        </p:txBody>
      </p:sp>
      <p:sp>
        <p:nvSpPr>
          <p:cNvPr id="3" name="Espace réservé du contenu 2"/>
          <p:cNvSpPr>
            <a:spLocks noGrp="1"/>
          </p:cNvSpPr>
          <p:nvPr>
            <p:ph idx="1"/>
          </p:nvPr>
        </p:nvSpPr>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GB"/>
          </a:p>
        </p:txBody>
      </p:sp>
      <p:sp>
        <p:nvSpPr>
          <p:cNvPr id="4" name="Espace réservé de la date 3"/>
          <p:cNvSpPr>
            <a:spLocks noGrp="1"/>
          </p:cNvSpPr>
          <p:nvPr>
            <p:ph type="dt" sz="half" idx="10"/>
          </p:nvPr>
        </p:nvSpPr>
        <p:spPr/>
        <p:txBody>
          <a:bodyPr/>
          <a:lstStyle/>
          <a:p>
            <a:fld id="{6F4F2A3B-1DC2-432A-9DFA-3FE3AFD3C502}" type="datetimeFigureOut">
              <a:rPr lang="en-GB" smtClean="0"/>
              <a:t>28/09/2023</a:t>
            </a:fld>
            <a:endParaRPr lang="en-GB"/>
          </a:p>
        </p:txBody>
      </p:sp>
      <p:sp>
        <p:nvSpPr>
          <p:cNvPr id="5" name="Espace réservé du pied de page 4"/>
          <p:cNvSpPr>
            <a:spLocks noGrp="1"/>
          </p:cNvSpPr>
          <p:nvPr>
            <p:ph type="ftr" sz="quarter" idx="11"/>
          </p:nvPr>
        </p:nvSpPr>
        <p:spPr/>
        <p:txBody>
          <a:bodyPr/>
          <a:lstStyle/>
          <a:p>
            <a:endParaRPr lang="en-GB"/>
          </a:p>
        </p:txBody>
      </p:sp>
      <p:sp>
        <p:nvSpPr>
          <p:cNvPr id="6" name="Espace réservé du numéro de diapositive 5"/>
          <p:cNvSpPr>
            <a:spLocks noGrp="1"/>
          </p:cNvSpPr>
          <p:nvPr>
            <p:ph type="sldNum" sz="quarter" idx="12"/>
          </p:nvPr>
        </p:nvSpPr>
        <p:spPr/>
        <p:txBody>
          <a:bodyPr/>
          <a:lstStyle/>
          <a:p>
            <a:fld id="{56AB634F-0AC6-4525-B0B9-EA0A86FF31EC}" type="slidenum">
              <a:rPr lang="en-GB" smtClean="0"/>
              <a:t>‹N›</a:t>
            </a:fld>
            <a:endParaRPr lang="en-GB"/>
          </a:p>
        </p:txBody>
      </p:sp>
    </p:spTree>
    <p:extLst>
      <p:ext uri="{BB962C8B-B14F-4D97-AF65-F5344CB8AC3E}">
        <p14:creationId xmlns:p14="http://schemas.microsoft.com/office/powerpoint/2010/main" val="2250122884"/>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a:t>Modifiez le style du titre</a:t>
            </a:r>
            <a:endParaRPr lang="en-GB"/>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Modifiez les styles du texte du masque</a:t>
            </a:r>
          </a:p>
        </p:txBody>
      </p:sp>
      <p:sp>
        <p:nvSpPr>
          <p:cNvPr id="4" name="Espace réservé de la date 3"/>
          <p:cNvSpPr>
            <a:spLocks noGrp="1"/>
          </p:cNvSpPr>
          <p:nvPr>
            <p:ph type="dt" sz="half" idx="10"/>
          </p:nvPr>
        </p:nvSpPr>
        <p:spPr/>
        <p:txBody>
          <a:bodyPr/>
          <a:lstStyle/>
          <a:p>
            <a:fld id="{6F4F2A3B-1DC2-432A-9DFA-3FE3AFD3C502}" type="datetimeFigureOut">
              <a:rPr lang="en-GB" smtClean="0"/>
              <a:t>28/09/2023</a:t>
            </a:fld>
            <a:endParaRPr lang="en-GB"/>
          </a:p>
        </p:txBody>
      </p:sp>
      <p:sp>
        <p:nvSpPr>
          <p:cNvPr id="5" name="Espace réservé du pied de page 4"/>
          <p:cNvSpPr>
            <a:spLocks noGrp="1"/>
          </p:cNvSpPr>
          <p:nvPr>
            <p:ph type="ftr" sz="quarter" idx="11"/>
          </p:nvPr>
        </p:nvSpPr>
        <p:spPr/>
        <p:txBody>
          <a:bodyPr/>
          <a:lstStyle/>
          <a:p>
            <a:endParaRPr lang="en-GB"/>
          </a:p>
        </p:txBody>
      </p:sp>
      <p:sp>
        <p:nvSpPr>
          <p:cNvPr id="6" name="Espace réservé du numéro de diapositive 5"/>
          <p:cNvSpPr>
            <a:spLocks noGrp="1"/>
          </p:cNvSpPr>
          <p:nvPr>
            <p:ph type="sldNum" sz="quarter" idx="12"/>
          </p:nvPr>
        </p:nvSpPr>
        <p:spPr/>
        <p:txBody>
          <a:bodyPr/>
          <a:lstStyle/>
          <a:p>
            <a:fld id="{56AB634F-0AC6-4525-B0B9-EA0A86FF31EC}" type="slidenum">
              <a:rPr lang="en-GB" smtClean="0"/>
              <a:t>‹N›</a:t>
            </a:fld>
            <a:endParaRPr lang="en-GB"/>
          </a:p>
        </p:txBody>
      </p:sp>
    </p:spTree>
    <p:extLst>
      <p:ext uri="{BB962C8B-B14F-4D97-AF65-F5344CB8AC3E}">
        <p14:creationId xmlns:p14="http://schemas.microsoft.com/office/powerpoint/2010/main" val="137055640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15.xml"/><Relationship Id="rId13" Type="http://schemas.openxmlformats.org/officeDocument/2006/relationships/slideLayout" Target="../slideLayouts/slideLayout120.xml"/><Relationship Id="rId3" Type="http://schemas.openxmlformats.org/officeDocument/2006/relationships/slideLayout" Target="../slideLayouts/slideLayout110.xml"/><Relationship Id="rId7" Type="http://schemas.openxmlformats.org/officeDocument/2006/relationships/slideLayout" Target="../slideLayouts/slideLayout114.xml"/><Relationship Id="rId12" Type="http://schemas.openxmlformats.org/officeDocument/2006/relationships/slideLayout" Target="../slideLayouts/slideLayout119.xml"/><Relationship Id="rId2" Type="http://schemas.openxmlformats.org/officeDocument/2006/relationships/slideLayout" Target="../slideLayouts/slideLayout109.xml"/><Relationship Id="rId1" Type="http://schemas.openxmlformats.org/officeDocument/2006/relationships/slideLayout" Target="../slideLayouts/slideLayout108.xml"/><Relationship Id="rId6" Type="http://schemas.openxmlformats.org/officeDocument/2006/relationships/slideLayout" Target="../slideLayouts/slideLayout113.xml"/><Relationship Id="rId11" Type="http://schemas.openxmlformats.org/officeDocument/2006/relationships/slideLayout" Target="../slideLayouts/slideLayout118.xml"/><Relationship Id="rId5" Type="http://schemas.openxmlformats.org/officeDocument/2006/relationships/slideLayout" Target="../slideLayouts/slideLayout112.xml"/><Relationship Id="rId15" Type="http://schemas.openxmlformats.org/officeDocument/2006/relationships/theme" Target="../theme/theme10.xml"/><Relationship Id="rId10" Type="http://schemas.openxmlformats.org/officeDocument/2006/relationships/slideLayout" Target="../slideLayouts/slideLayout117.xml"/><Relationship Id="rId4" Type="http://schemas.openxmlformats.org/officeDocument/2006/relationships/slideLayout" Target="../slideLayouts/slideLayout111.xml"/><Relationship Id="rId9" Type="http://schemas.openxmlformats.org/officeDocument/2006/relationships/slideLayout" Target="../slideLayouts/slideLayout116.xml"/><Relationship Id="rId14" Type="http://schemas.openxmlformats.org/officeDocument/2006/relationships/slideLayout" Target="../slideLayouts/slideLayout121.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29.xml"/><Relationship Id="rId3" Type="http://schemas.openxmlformats.org/officeDocument/2006/relationships/slideLayout" Target="../slideLayouts/slideLayout124.xml"/><Relationship Id="rId7" Type="http://schemas.openxmlformats.org/officeDocument/2006/relationships/slideLayout" Target="../slideLayouts/slideLayout128.xml"/><Relationship Id="rId12" Type="http://schemas.openxmlformats.org/officeDocument/2006/relationships/theme" Target="../theme/theme11.xml"/><Relationship Id="rId2" Type="http://schemas.openxmlformats.org/officeDocument/2006/relationships/slideLayout" Target="../slideLayouts/slideLayout123.xml"/><Relationship Id="rId1" Type="http://schemas.openxmlformats.org/officeDocument/2006/relationships/slideLayout" Target="../slideLayouts/slideLayout122.xml"/><Relationship Id="rId6" Type="http://schemas.openxmlformats.org/officeDocument/2006/relationships/slideLayout" Target="../slideLayouts/slideLayout127.xml"/><Relationship Id="rId11" Type="http://schemas.openxmlformats.org/officeDocument/2006/relationships/slideLayout" Target="../slideLayouts/slideLayout132.xml"/><Relationship Id="rId5" Type="http://schemas.openxmlformats.org/officeDocument/2006/relationships/slideLayout" Target="../slideLayouts/slideLayout126.xml"/><Relationship Id="rId10" Type="http://schemas.openxmlformats.org/officeDocument/2006/relationships/slideLayout" Target="../slideLayouts/slideLayout131.xml"/><Relationship Id="rId4" Type="http://schemas.openxmlformats.org/officeDocument/2006/relationships/slideLayout" Target="../slideLayouts/slideLayout125.xml"/><Relationship Id="rId9" Type="http://schemas.openxmlformats.org/officeDocument/2006/relationships/slideLayout" Target="../slideLayouts/slideLayout130.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40.xml"/><Relationship Id="rId13" Type="http://schemas.openxmlformats.org/officeDocument/2006/relationships/slideLayout" Target="../slideLayouts/slideLayout145.xml"/><Relationship Id="rId3" Type="http://schemas.openxmlformats.org/officeDocument/2006/relationships/slideLayout" Target="../slideLayouts/slideLayout135.xml"/><Relationship Id="rId7" Type="http://schemas.openxmlformats.org/officeDocument/2006/relationships/slideLayout" Target="../slideLayouts/slideLayout139.xml"/><Relationship Id="rId12" Type="http://schemas.openxmlformats.org/officeDocument/2006/relationships/slideLayout" Target="../slideLayouts/slideLayout144.xml"/><Relationship Id="rId2" Type="http://schemas.openxmlformats.org/officeDocument/2006/relationships/slideLayout" Target="../slideLayouts/slideLayout134.xml"/><Relationship Id="rId1" Type="http://schemas.openxmlformats.org/officeDocument/2006/relationships/slideLayout" Target="../slideLayouts/slideLayout133.xml"/><Relationship Id="rId6" Type="http://schemas.openxmlformats.org/officeDocument/2006/relationships/slideLayout" Target="../slideLayouts/slideLayout138.xml"/><Relationship Id="rId11" Type="http://schemas.openxmlformats.org/officeDocument/2006/relationships/slideLayout" Target="../slideLayouts/slideLayout143.xml"/><Relationship Id="rId5" Type="http://schemas.openxmlformats.org/officeDocument/2006/relationships/slideLayout" Target="../slideLayouts/slideLayout137.xml"/><Relationship Id="rId10" Type="http://schemas.openxmlformats.org/officeDocument/2006/relationships/slideLayout" Target="../slideLayouts/slideLayout142.xml"/><Relationship Id="rId4" Type="http://schemas.openxmlformats.org/officeDocument/2006/relationships/slideLayout" Target="../slideLayouts/slideLayout136.xml"/><Relationship Id="rId9" Type="http://schemas.openxmlformats.org/officeDocument/2006/relationships/slideLayout" Target="../slideLayouts/slideLayout141.xml"/><Relationship Id="rId14" Type="http://schemas.openxmlformats.org/officeDocument/2006/relationships/theme" Target="../theme/theme12.xml"/></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153.xml"/><Relationship Id="rId3" Type="http://schemas.openxmlformats.org/officeDocument/2006/relationships/slideLayout" Target="../slideLayouts/slideLayout148.xml"/><Relationship Id="rId7" Type="http://schemas.openxmlformats.org/officeDocument/2006/relationships/slideLayout" Target="../slideLayouts/slideLayout152.xml"/><Relationship Id="rId12" Type="http://schemas.openxmlformats.org/officeDocument/2006/relationships/theme" Target="../theme/theme13.xml"/><Relationship Id="rId2" Type="http://schemas.openxmlformats.org/officeDocument/2006/relationships/slideLayout" Target="../slideLayouts/slideLayout147.xml"/><Relationship Id="rId1" Type="http://schemas.openxmlformats.org/officeDocument/2006/relationships/slideLayout" Target="../slideLayouts/slideLayout146.xml"/><Relationship Id="rId6" Type="http://schemas.openxmlformats.org/officeDocument/2006/relationships/slideLayout" Target="../slideLayouts/slideLayout151.xml"/><Relationship Id="rId11" Type="http://schemas.openxmlformats.org/officeDocument/2006/relationships/slideLayout" Target="../slideLayouts/slideLayout156.xml"/><Relationship Id="rId5" Type="http://schemas.openxmlformats.org/officeDocument/2006/relationships/slideLayout" Target="../slideLayouts/slideLayout150.xml"/><Relationship Id="rId10" Type="http://schemas.openxmlformats.org/officeDocument/2006/relationships/slideLayout" Target="../slideLayouts/slideLayout155.xml"/><Relationship Id="rId4" Type="http://schemas.openxmlformats.org/officeDocument/2006/relationships/slideLayout" Target="../slideLayouts/slideLayout149.xml"/><Relationship Id="rId9" Type="http://schemas.openxmlformats.org/officeDocument/2006/relationships/slideLayout" Target="../slideLayouts/slideLayout154.xml"/></Relationships>
</file>

<file path=ppt/slideMasters/_rels/slideMaster14.xml.rels><?xml version="1.0" encoding="UTF-8" standalone="yes"?>
<Relationships xmlns="http://schemas.openxmlformats.org/package/2006/relationships"><Relationship Id="rId8" Type="http://schemas.openxmlformats.org/officeDocument/2006/relationships/slideLayout" Target="../slideLayouts/slideLayout164.xml"/><Relationship Id="rId3" Type="http://schemas.openxmlformats.org/officeDocument/2006/relationships/slideLayout" Target="../slideLayouts/slideLayout159.xml"/><Relationship Id="rId7" Type="http://schemas.openxmlformats.org/officeDocument/2006/relationships/slideLayout" Target="../slideLayouts/slideLayout163.xml"/><Relationship Id="rId12" Type="http://schemas.openxmlformats.org/officeDocument/2006/relationships/theme" Target="../theme/theme14.xml"/><Relationship Id="rId2" Type="http://schemas.openxmlformats.org/officeDocument/2006/relationships/slideLayout" Target="../slideLayouts/slideLayout158.xml"/><Relationship Id="rId1" Type="http://schemas.openxmlformats.org/officeDocument/2006/relationships/slideLayout" Target="../slideLayouts/slideLayout157.xml"/><Relationship Id="rId6" Type="http://schemas.openxmlformats.org/officeDocument/2006/relationships/slideLayout" Target="../slideLayouts/slideLayout162.xml"/><Relationship Id="rId11" Type="http://schemas.openxmlformats.org/officeDocument/2006/relationships/slideLayout" Target="../slideLayouts/slideLayout167.xml"/><Relationship Id="rId5" Type="http://schemas.openxmlformats.org/officeDocument/2006/relationships/slideLayout" Target="../slideLayouts/slideLayout161.xml"/><Relationship Id="rId10" Type="http://schemas.openxmlformats.org/officeDocument/2006/relationships/slideLayout" Target="../slideLayouts/slideLayout166.xml"/><Relationship Id="rId4" Type="http://schemas.openxmlformats.org/officeDocument/2006/relationships/slideLayout" Target="../slideLayouts/slideLayout160.xml"/><Relationship Id="rId9" Type="http://schemas.openxmlformats.org/officeDocument/2006/relationships/slideLayout" Target="../slideLayouts/slideLayout165.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theme" Target="../theme/theme3.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3.xml"/><Relationship Id="rId13" Type="http://schemas.openxmlformats.org/officeDocument/2006/relationships/slideLayout" Target="../slideLayouts/slideLayout48.xml"/><Relationship Id="rId3" Type="http://schemas.openxmlformats.org/officeDocument/2006/relationships/slideLayout" Target="../slideLayouts/slideLayout38.xml"/><Relationship Id="rId7" Type="http://schemas.openxmlformats.org/officeDocument/2006/relationships/slideLayout" Target="../slideLayouts/slideLayout42.xml"/><Relationship Id="rId12" Type="http://schemas.openxmlformats.org/officeDocument/2006/relationships/slideLayout" Target="../slideLayouts/slideLayout47.xml"/><Relationship Id="rId2" Type="http://schemas.openxmlformats.org/officeDocument/2006/relationships/slideLayout" Target="../slideLayouts/slideLayout37.xml"/><Relationship Id="rId1" Type="http://schemas.openxmlformats.org/officeDocument/2006/relationships/slideLayout" Target="../slideLayouts/slideLayout36.xml"/><Relationship Id="rId6" Type="http://schemas.openxmlformats.org/officeDocument/2006/relationships/slideLayout" Target="../slideLayouts/slideLayout41.xml"/><Relationship Id="rId11" Type="http://schemas.openxmlformats.org/officeDocument/2006/relationships/slideLayout" Target="../slideLayouts/slideLayout46.xml"/><Relationship Id="rId5" Type="http://schemas.openxmlformats.org/officeDocument/2006/relationships/slideLayout" Target="../slideLayouts/slideLayout40.xml"/><Relationship Id="rId15" Type="http://schemas.openxmlformats.org/officeDocument/2006/relationships/theme" Target="../theme/theme4.xml"/><Relationship Id="rId10" Type="http://schemas.openxmlformats.org/officeDocument/2006/relationships/slideLayout" Target="../slideLayouts/slideLayout45.xml"/><Relationship Id="rId4" Type="http://schemas.openxmlformats.org/officeDocument/2006/relationships/slideLayout" Target="../slideLayouts/slideLayout39.xml"/><Relationship Id="rId9" Type="http://schemas.openxmlformats.org/officeDocument/2006/relationships/slideLayout" Target="../slideLayouts/slideLayout44.xml"/><Relationship Id="rId14" Type="http://schemas.openxmlformats.org/officeDocument/2006/relationships/slideLayout" Target="../slideLayouts/slideLayout49.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7.xml"/><Relationship Id="rId13" Type="http://schemas.openxmlformats.org/officeDocument/2006/relationships/theme" Target="../theme/theme5.xml"/><Relationship Id="rId3" Type="http://schemas.openxmlformats.org/officeDocument/2006/relationships/slideLayout" Target="../slideLayouts/slideLayout52.xml"/><Relationship Id="rId7" Type="http://schemas.openxmlformats.org/officeDocument/2006/relationships/slideLayout" Target="../slideLayouts/slideLayout56.xml"/><Relationship Id="rId12" Type="http://schemas.openxmlformats.org/officeDocument/2006/relationships/slideLayout" Target="../slideLayouts/slideLayout61.xml"/><Relationship Id="rId2" Type="http://schemas.openxmlformats.org/officeDocument/2006/relationships/slideLayout" Target="../slideLayouts/slideLayout51.xml"/><Relationship Id="rId1" Type="http://schemas.openxmlformats.org/officeDocument/2006/relationships/slideLayout" Target="../slideLayouts/slideLayout50.xml"/><Relationship Id="rId6" Type="http://schemas.openxmlformats.org/officeDocument/2006/relationships/slideLayout" Target="../slideLayouts/slideLayout55.xml"/><Relationship Id="rId11" Type="http://schemas.openxmlformats.org/officeDocument/2006/relationships/slideLayout" Target="../slideLayouts/slideLayout60.xml"/><Relationship Id="rId5" Type="http://schemas.openxmlformats.org/officeDocument/2006/relationships/slideLayout" Target="../slideLayouts/slideLayout54.xml"/><Relationship Id="rId10" Type="http://schemas.openxmlformats.org/officeDocument/2006/relationships/slideLayout" Target="../slideLayouts/slideLayout59.xml"/><Relationship Id="rId4" Type="http://schemas.openxmlformats.org/officeDocument/2006/relationships/slideLayout" Target="../slideLayouts/slideLayout53.xml"/><Relationship Id="rId9" Type="http://schemas.openxmlformats.org/officeDocument/2006/relationships/slideLayout" Target="../slideLayouts/slideLayout58.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9.xml"/><Relationship Id="rId3" Type="http://schemas.openxmlformats.org/officeDocument/2006/relationships/slideLayout" Target="../slideLayouts/slideLayout64.xml"/><Relationship Id="rId7" Type="http://schemas.openxmlformats.org/officeDocument/2006/relationships/slideLayout" Target="../slideLayouts/slideLayout68.xml"/><Relationship Id="rId12" Type="http://schemas.openxmlformats.org/officeDocument/2006/relationships/theme" Target="../theme/theme6.xml"/><Relationship Id="rId2" Type="http://schemas.openxmlformats.org/officeDocument/2006/relationships/slideLayout" Target="../slideLayouts/slideLayout63.xml"/><Relationship Id="rId1" Type="http://schemas.openxmlformats.org/officeDocument/2006/relationships/slideLayout" Target="../slideLayouts/slideLayout62.xml"/><Relationship Id="rId6" Type="http://schemas.openxmlformats.org/officeDocument/2006/relationships/slideLayout" Target="../slideLayouts/slideLayout67.xml"/><Relationship Id="rId11" Type="http://schemas.openxmlformats.org/officeDocument/2006/relationships/slideLayout" Target="../slideLayouts/slideLayout72.xml"/><Relationship Id="rId5" Type="http://schemas.openxmlformats.org/officeDocument/2006/relationships/slideLayout" Target="../slideLayouts/slideLayout66.xml"/><Relationship Id="rId10" Type="http://schemas.openxmlformats.org/officeDocument/2006/relationships/slideLayout" Target="../slideLayouts/slideLayout71.xml"/><Relationship Id="rId4" Type="http://schemas.openxmlformats.org/officeDocument/2006/relationships/slideLayout" Target="../slideLayouts/slideLayout65.xml"/><Relationship Id="rId9" Type="http://schemas.openxmlformats.org/officeDocument/2006/relationships/slideLayout" Target="../slideLayouts/slideLayout70.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80.xml"/><Relationship Id="rId13" Type="http://schemas.openxmlformats.org/officeDocument/2006/relationships/slideLayout" Target="../slideLayouts/slideLayout85.xml"/><Relationship Id="rId3" Type="http://schemas.openxmlformats.org/officeDocument/2006/relationships/slideLayout" Target="../slideLayouts/slideLayout75.xml"/><Relationship Id="rId7" Type="http://schemas.openxmlformats.org/officeDocument/2006/relationships/slideLayout" Target="../slideLayouts/slideLayout79.xml"/><Relationship Id="rId12" Type="http://schemas.openxmlformats.org/officeDocument/2006/relationships/slideLayout" Target="../slideLayouts/slideLayout84.xml"/><Relationship Id="rId2" Type="http://schemas.openxmlformats.org/officeDocument/2006/relationships/slideLayout" Target="../slideLayouts/slideLayout74.xml"/><Relationship Id="rId1" Type="http://schemas.openxmlformats.org/officeDocument/2006/relationships/slideLayout" Target="../slideLayouts/slideLayout73.xml"/><Relationship Id="rId6" Type="http://schemas.openxmlformats.org/officeDocument/2006/relationships/slideLayout" Target="../slideLayouts/slideLayout78.xml"/><Relationship Id="rId11" Type="http://schemas.openxmlformats.org/officeDocument/2006/relationships/slideLayout" Target="../slideLayouts/slideLayout83.xml"/><Relationship Id="rId5" Type="http://schemas.openxmlformats.org/officeDocument/2006/relationships/slideLayout" Target="../slideLayouts/slideLayout77.xml"/><Relationship Id="rId10" Type="http://schemas.openxmlformats.org/officeDocument/2006/relationships/slideLayout" Target="../slideLayouts/slideLayout82.xml"/><Relationship Id="rId4" Type="http://schemas.openxmlformats.org/officeDocument/2006/relationships/slideLayout" Target="../slideLayouts/slideLayout76.xml"/><Relationship Id="rId9" Type="http://schemas.openxmlformats.org/officeDocument/2006/relationships/slideLayout" Target="../slideLayouts/slideLayout81.xml"/><Relationship Id="rId14" Type="http://schemas.openxmlformats.org/officeDocument/2006/relationships/theme" Target="../theme/theme7.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93.xml"/><Relationship Id="rId3" Type="http://schemas.openxmlformats.org/officeDocument/2006/relationships/slideLayout" Target="../slideLayouts/slideLayout88.xml"/><Relationship Id="rId7" Type="http://schemas.openxmlformats.org/officeDocument/2006/relationships/slideLayout" Target="../slideLayouts/slideLayout92.xml"/><Relationship Id="rId12" Type="http://schemas.openxmlformats.org/officeDocument/2006/relationships/theme" Target="../theme/theme8.xml"/><Relationship Id="rId2" Type="http://schemas.openxmlformats.org/officeDocument/2006/relationships/slideLayout" Target="../slideLayouts/slideLayout87.xml"/><Relationship Id="rId1" Type="http://schemas.openxmlformats.org/officeDocument/2006/relationships/slideLayout" Target="../slideLayouts/slideLayout86.xml"/><Relationship Id="rId6" Type="http://schemas.openxmlformats.org/officeDocument/2006/relationships/slideLayout" Target="../slideLayouts/slideLayout91.xml"/><Relationship Id="rId11" Type="http://schemas.openxmlformats.org/officeDocument/2006/relationships/slideLayout" Target="../slideLayouts/slideLayout96.xml"/><Relationship Id="rId5" Type="http://schemas.openxmlformats.org/officeDocument/2006/relationships/slideLayout" Target="../slideLayouts/slideLayout90.xml"/><Relationship Id="rId10" Type="http://schemas.openxmlformats.org/officeDocument/2006/relationships/slideLayout" Target="../slideLayouts/slideLayout95.xml"/><Relationship Id="rId4" Type="http://schemas.openxmlformats.org/officeDocument/2006/relationships/slideLayout" Target="../slideLayouts/slideLayout89.xml"/><Relationship Id="rId9" Type="http://schemas.openxmlformats.org/officeDocument/2006/relationships/slideLayout" Target="../slideLayouts/slideLayout94.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104.xml"/><Relationship Id="rId3" Type="http://schemas.openxmlformats.org/officeDocument/2006/relationships/slideLayout" Target="../slideLayouts/slideLayout99.xml"/><Relationship Id="rId7" Type="http://schemas.openxmlformats.org/officeDocument/2006/relationships/slideLayout" Target="../slideLayouts/slideLayout103.xml"/><Relationship Id="rId12" Type="http://schemas.openxmlformats.org/officeDocument/2006/relationships/theme" Target="../theme/theme9.xml"/><Relationship Id="rId2" Type="http://schemas.openxmlformats.org/officeDocument/2006/relationships/slideLayout" Target="../slideLayouts/slideLayout98.xml"/><Relationship Id="rId1" Type="http://schemas.openxmlformats.org/officeDocument/2006/relationships/slideLayout" Target="../slideLayouts/slideLayout97.xml"/><Relationship Id="rId6" Type="http://schemas.openxmlformats.org/officeDocument/2006/relationships/slideLayout" Target="../slideLayouts/slideLayout102.xml"/><Relationship Id="rId11" Type="http://schemas.openxmlformats.org/officeDocument/2006/relationships/slideLayout" Target="../slideLayouts/slideLayout107.xml"/><Relationship Id="rId5" Type="http://schemas.openxmlformats.org/officeDocument/2006/relationships/slideLayout" Target="../slideLayouts/slideLayout101.xml"/><Relationship Id="rId10" Type="http://schemas.openxmlformats.org/officeDocument/2006/relationships/slideLayout" Target="../slideLayouts/slideLayout106.xml"/><Relationship Id="rId4" Type="http://schemas.openxmlformats.org/officeDocument/2006/relationships/slideLayout" Target="../slideLayouts/slideLayout100.xml"/><Relationship Id="rId9" Type="http://schemas.openxmlformats.org/officeDocument/2006/relationships/slideLayout" Target="../slideLayouts/slideLayout10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191966"/>
        </a:solid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D9FDF5FA-EB01-48A6-B5D3-D952FBB9F434}"/>
              </a:ext>
            </a:extLst>
          </p:cNvPr>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it-IT"/>
              <a:t>Fare clic per modificare lo stile del titolo dello schema</a:t>
            </a:r>
          </a:p>
        </p:txBody>
      </p:sp>
      <p:sp>
        <p:nvSpPr>
          <p:cNvPr id="1027" name="Rectangle 3">
            <a:extLst>
              <a:ext uri="{FF2B5EF4-FFF2-40B4-BE49-F238E27FC236}">
                <a16:creationId xmlns:a16="http://schemas.microsoft.com/office/drawing/2014/main" id="{97823F62-76E4-4037-B44A-04D1AA3A4983}"/>
              </a:ext>
            </a:extLst>
          </p:cNvPr>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it-IT"/>
              <a:t>Fare clic per modificare gli stili del testo dello schema</a:t>
            </a:r>
          </a:p>
          <a:p>
            <a:pPr lvl="1"/>
            <a:r>
              <a:rPr lang="en-US" altLang="it-IT"/>
              <a:t>Secondo livello</a:t>
            </a:r>
          </a:p>
          <a:p>
            <a:pPr lvl="2"/>
            <a:r>
              <a:rPr lang="en-US" altLang="it-IT"/>
              <a:t>Terzo livello</a:t>
            </a:r>
          </a:p>
          <a:p>
            <a:pPr lvl="3"/>
            <a:r>
              <a:rPr lang="en-US" altLang="it-IT"/>
              <a:t>Quarto livello</a:t>
            </a:r>
          </a:p>
          <a:p>
            <a:pPr lvl="4"/>
            <a:r>
              <a:rPr lang="en-US" altLang="it-IT"/>
              <a:t>Quinto livello</a:t>
            </a:r>
          </a:p>
        </p:txBody>
      </p:sp>
      <p:sp>
        <p:nvSpPr>
          <p:cNvPr id="1028" name="Rectangle 4">
            <a:extLst>
              <a:ext uri="{FF2B5EF4-FFF2-40B4-BE49-F238E27FC236}">
                <a16:creationId xmlns:a16="http://schemas.microsoft.com/office/drawing/2014/main" id="{E85EDD96-232A-4CAE-98CE-3DC674A305C0}"/>
              </a:ext>
            </a:extLst>
          </p:cNvPr>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400">
                <a:solidFill>
                  <a:schemeClr val="tx1"/>
                </a:solidFill>
                <a:latin typeface="+mn-lt"/>
              </a:defRPr>
            </a:lvl1pPr>
          </a:lstStyle>
          <a:p>
            <a:pPr>
              <a:defRPr/>
            </a:pPr>
            <a:endParaRPr lang="en-US"/>
          </a:p>
        </p:txBody>
      </p:sp>
      <p:sp>
        <p:nvSpPr>
          <p:cNvPr id="1029" name="Rectangle 5">
            <a:extLst>
              <a:ext uri="{FF2B5EF4-FFF2-40B4-BE49-F238E27FC236}">
                <a16:creationId xmlns:a16="http://schemas.microsoft.com/office/drawing/2014/main" id="{C3CF1A0B-3CF4-4615-A034-6663AF4A2DEB}"/>
              </a:ext>
            </a:extLst>
          </p:cNvPr>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solidFill>
                  <a:schemeClr val="tx1"/>
                </a:solidFill>
                <a:latin typeface="+mn-lt"/>
              </a:defRPr>
            </a:lvl1pPr>
          </a:lstStyle>
          <a:p>
            <a:pPr>
              <a:defRPr/>
            </a:pPr>
            <a:endParaRPr lang="en-US"/>
          </a:p>
        </p:txBody>
      </p:sp>
      <p:sp>
        <p:nvSpPr>
          <p:cNvPr id="1030" name="Rectangle 6">
            <a:extLst>
              <a:ext uri="{FF2B5EF4-FFF2-40B4-BE49-F238E27FC236}">
                <a16:creationId xmlns:a16="http://schemas.microsoft.com/office/drawing/2014/main" id="{F193A83B-95BA-47B0-9EDA-1B793D153DB6}"/>
              </a:ext>
            </a:extLst>
          </p:cNvPr>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solidFill>
                  <a:schemeClr val="tx1"/>
                </a:solidFill>
                <a:latin typeface="Times New Roman" panose="02020603050405020304" pitchFamily="18" charset="0"/>
              </a:defRPr>
            </a:lvl1pPr>
          </a:lstStyle>
          <a:p>
            <a:pPr>
              <a:defRPr/>
            </a:pPr>
            <a:fld id="{65F87C0A-5FF5-4422-B955-942F1FC100D6}" type="slidenum">
              <a:rPr lang="en-US" altLang="it-IT"/>
              <a:pPr>
                <a:defRPr/>
              </a:pPr>
              <a:t>‹N›</a:t>
            </a:fld>
            <a:endParaRPr lang="en-US" altLang="it-IT"/>
          </a:p>
        </p:txBody>
      </p:sp>
    </p:spTree>
  </p:cSld>
  <p:clrMap bg1="lt1" tx1="dk1" bg2="lt2" tx2="dk2" accent1="accent1" accent2="accent2" accent3="accent3" accent4="accent4" accent5="accent5" accent6="accent6" hlink="hlink" folHlink="folHlink"/>
  <p:sldLayoutIdLst>
    <p:sldLayoutId id="2147491231" r:id="rId1"/>
    <p:sldLayoutId id="2147491232" r:id="rId2"/>
    <p:sldLayoutId id="2147491233" r:id="rId3"/>
    <p:sldLayoutId id="2147491234" r:id="rId4"/>
    <p:sldLayoutId id="2147491235" r:id="rId5"/>
    <p:sldLayoutId id="2147491236" r:id="rId6"/>
    <p:sldLayoutId id="2147491237" r:id="rId7"/>
    <p:sldLayoutId id="2147491238" r:id="rId8"/>
    <p:sldLayoutId id="2147491239" r:id="rId9"/>
    <p:sldLayoutId id="2147491240" r:id="rId10"/>
    <p:sldLayoutId id="2147491241"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eaLnBrk="0" fontAlgn="base" hangingPunct="0">
        <a:spcBef>
          <a:spcPct val="0"/>
        </a:spcBef>
        <a:spcAft>
          <a:spcPct val="0"/>
        </a:spcAft>
        <a:defRPr sz="4400">
          <a:solidFill>
            <a:schemeClr val="tx2"/>
          </a:solidFill>
          <a:latin typeface="Times New Roman" pitchFamily="18" charset="0"/>
        </a:defRPr>
      </a:lvl6pPr>
      <a:lvl7pPr marL="914400" algn="ctr" rtl="0" eaLnBrk="0" fontAlgn="base" hangingPunct="0">
        <a:spcBef>
          <a:spcPct val="0"/>
        </a:spcBef>
        <a:spcAft>
          <a:spcPct val="0"/>
        </a:spcAft>
        <a:defRPr sz="4400">
          <a:solidFill>
            <a:schemeClr val="tx2"/>
          </a:solidFill>
          <a:latin typeface="Times New Roman" pitchFamily="18" charset="0"/>
        </a:defRPr>
      </a:lvl7pPr>
      <a:lvl8pPr marL="1371600" algn="ctr" rtl="0" eaLnBrk="0" fontAlgn="base" hangingPunct="0">
        <a:spcBef>
          <a:spcPct val="0"/>
        </a:spcBef>
        <a:spcAft>
          <a:spcPct val="0"/>
        </a:spcAft>
        <a:defRPr sz="4400">
          <a:solidFill>
            <a:schemeClr val="tx2"/>
          </a:solidFill>
          <a:latin typeface="Times New Roman" pitchFamily="18" charset="0"/>
        </a:defRPr>
      </a:lvl8pPr>
      <a:lvl9pPr marL="1828800" algn="ctr" rtl="0" eaLnBrk="0" fontAlgn="base" hangingPunct="0">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0" fontAlgn="base" hangingPunct="0">
        <a:spcBef>
          <a:spcPct val="20000"/>
        </a:spcBef>
        <a:spcAft>
          <a:spcPct val="0"/>
        </a:spcAft>
        <a:buChar char="»"/>
        <a:defRPr sz="2000">
          <a:solidFill>
            <a:schemeClr val="tx1"/>
          </a:solidFill>
          <a:latin typeface="+mn-lt"/>
        </a:defRPr>
      </a:lvl6pPr>
      <a:lvl7pPr marL="2971800" indent="-228600" algn="l" rtl="0" eaLnBrk="0" fontAlgn="base" hangingPunct="0">
        <a:spcBef>
          <a:spcPct val="20000"/>
        </a:spcBef>
        <a:spcAft>
          <a:spcPct val="0"/>
        </a:spcAft>
        <a:buChar char="»"/>
        <a:defRPr sz="2000">
          <a:solidFill>
            <a:schemeClr val="tx1"/>
          </a:solidFill>
          <a:latin typeface="+mn-lt"/>
        </a:defRPr>
      </a:lvl7pPr>
      <a:lvl8pPr marL="3429000" indent="-228600" algn="l" rtl="0" eaLnBrk="0" fontAlgn="base" hangingPunct="0">
        <a:spcBef>
          <a:spcPct val="20000"/>
        </a:spcBef>
        <a:spcAft>
          <a:spcPct val="0"/>
        </a:spcAft>
        <a:buChar char="»"/>
        <a:defRPr sz="2000">
          <a:solidFill>
            <a:schemeClr val="tx1"/>
          </a:solidFill>
          <a:latin typeface="+mn-lt"/>
        </a:defRPr>
      </a:lvl8pPr>
      <a:lvl9pPr marL="3886200" indent="-228600" algn="l" rtl="0" eaLnBrk="0" fontAlgn="base" hangingPunct="0">
        <a:spcBef>
          <a:spcPct val="20000"/>
        </a:spcBef>
        <a:spcAft>
          <a:spcPct val="0"/>
        </a:spcAft>
        <a:buChar char="»"/>
        <a:defRPr sz="2000">
          <a:solidFill>
            <a:schemeClr val="tx1"/>
          </a:solidFill>
          <a:latin typeface="+mn-lt"/>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solidFill>
          <a:schemeClr val="tx2">
            <a:lumMod val="75000"/>
          </a:schemeClr>
        </a:solidFill>
        <a:effectLst/>
      </p:bgPr>
    </p:bg>
    <p:spTree>
      <p:nvGrpSpPr>
        <p:cNvPr id="1" name=""/>
        <p:cNvGrpSpPr/>
        <p:nvPr/>
      </p:nvGrpSpPr>
      <p:grpSpPr>
        <a:xfrm>
          <a:off x="0" y="0"/>
          <a:ext cx="0" cy="0"/>
          <a:chOff x="0" y="0"/>
          <a:chExt cx="0" cy="0"/>
        </a:xfrm>
      </p:grpSpPr>
      <p:sp>
        <p:nvSpPr>
          <p:cNvPr id="2" name="Segnaposto titolo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it-IT"/>
              <a:t>Fare clic per modificare lo stile del titolo</a:t>
            </a:r>
          </a:p>
        </p:txBody>
      </p:sp>
      <p:sp>
        <p:nvSpPr>
          <p:cNvPr id="3" name="Segnaposto testo 2"/>
          <p:cNvSpPr>
            <a:spLocks noGrp="1"/>
          </p:cNvSpPr>
          <p:nvPr>
            <p:ph type="body" idx="1"/>
          </p:nvPr>
        </p:nvSpPr>
        <p:spPr>
          <a:xfrm>
            <a:off x="457200" y="1600202"/>
            <a:ext cx="8229600" cy="4525963"/>
          </a:xfrm>
          <a:prstGeom prst="rect">
            <a:avLst/>
          </a:prstGeom>
        </p:spPr>
        <p:txBody>
          <a:bodyPr vert="horz" lIns="91440" tIns="45720" rIns="91440" bIns="45720" rtlCol="0">
            <a:normAutofit/>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sz="half" idx="2"/>
          </p:nvPr>
        </p:nvSpPr>
        <p:spPr>
          <a:xfrm>
            <a:off x="457200" y="6356352"/>
            <a:ext cx="21336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BC40CDB0-F22E-43F4-9591-0EED3FB79285}" type="datetimeFigureOut">
              <a:rPr lang="it-IT" smtClean="0">
                <a:solidFill>
                  <a:prstClr val="black">
                    <a:tint val="75000"/>
                  </a:prstClr>
                </a:solidFill>
              </a:rPr>
              <a:pPr/>
              <a:t>28/09/2023</a:t>
            </a:fld>
            <a:endParaRPr lang="it-IT">
              <a:solidFill>
                <a:prstClr val="black">
                  <a:tint val="75000"/>
                </a:prstClr>
              </a:solidFill>
            </a:endParaRPr>
          </a:p>
        </p:txBody>
      </p:sp>
      <p:sp>
        <p:nvSpPr>
          <p:cNvPr id="5" name="Segnaposto piè di pagina 4"/>
          <p:cNvSpPr>
            <a:spLocks noGrp="1"/>
          </p:cNvSpPr>
          <p:nvPr>
            <p:ph type="ftr" sz="quarter" idx="3"/>
          </p:nvPr>
        </p:nvSpPr>
        <p:spPr>
          <a:xfrm>
            <a:off x="3124200" y="6356352"/>
            <a:ext cx="28956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it-IT">
              <a:solidFill>
                <a:prstClr val="black">
                  <a:tint val="75000"/>
                </a:prstClr>
              </a:solidFill>
            </a:endParaRPr>
          </a:p>
        </p:txBody>
      </p:sp>
      <p:sp>
        <p:nvSpPr>
          <p:cNvPr id="6" name="Segnaposto numero diapositiva 5"/>
          <p:cNvSpPr>
            <a:spLocks noGrp="1"/>
          </p:cNvSpPr>
          <p:nvPr>
            <p:ph type="sldNum" sz="quarter" idx="4"/>
          </p:nvPr>
        </p:nvSpPr>
        <p:spPr>
          <a:xfrm>
            <a:off x="6553200" y="6356352"/>
            <a:ext cx="21336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32196CDE-2E68-471F-9D5A-ED4184A98DCE}" type="slidenum">
              <a:rPr lang="it-IT" smtClean="0">
                <a:solidFill>
                  <a:prstClr val="black">
                    <a:tint val="75000"/>
                  </a:prstClr>
                </a:solidFill>
              </a:rPr>
              <a:pPr/>
              <a:t>‹N›</a:t>
            </a:fld>
            <a:endParaRPr lang="it-IT">
              <a:solidFill>
                <a:prstClr val="black">
                  <a:tint val="75000"/>
                </a:prstClr>
              </a:solidFill>
            </a:endParaRPr>
          </a:p>
        </p:txBody>
      </p:sp>
    </p:spTree>
    <p:extLst>
      <p:ext uri="{BB962C8B-B14F-4D97-AF65-F5344CB8AC3E}">
        <p14:creationId xmlns:p14="http://schemas.microsoft.com/office/powerpoint/2010/main" val="3043827130"/>
      </p:ext>
    </p:extLst>
  </p:cSld>
  <p:clrMap bg1="lt1" tx1="dk1" bg2="lt2" tx2="dk2" accent1="accent1" accent2="accent2" accent3="accent3" accent4="accent4" accent5="accent5" accent6="accent6" hlink="hlink" folHlink="folHlink"/>
  <p:sldLayoutIdLst>
    <p:sldLayoutId id="2147491938" r:id="rId1"/>
    <p:sldLayoutId id="2147491939" r:id="rId2"/>
    <p:sldLayoutId id="2147491940" r:id="rId3"/>
    <p:sldLayoutId id="2147491941" r:id="rId4"/>
    <p:sldLayoutId id="2147491942" r:id="rId5"/>
    <p:sldLayoutId id="2147491943" r:id="rId6"/>
    <p:sldLayoutId id="2147491944" r:id="rId7"/>
    <p:sldLayoutId id="2147491945" r:id="rId8"/>
    <p:sldLayoutId id="2147491946" r:id="rId9"/>
    <p:sldLayoutId id="2147491947" r:id="rId10"/>
    <p:sldLayoutId id="2147491948" r:id="rId11"/>
    <p:sldLayoutId id="2147491949" r:id="rId12"/>
    <p:sldLayoutId id="2147491950" r:id="rId13"/>
    <p:sldLayoutId id="2147491951" r:id="rId14"/>
  </p:sldLayoutIdLst>
  <p:txStyles>
    <p:titleStyle>
      <a:lvl1pPr algn="ctr" defTabSz="685800" rtl="0" eaLnBrk="1" latinLnBrk="0" hangingPunct="1">
        <a:spcBef>
          <a:spcPct val="0"/>
        </a:spcBef>
        <a:buNone/>
        <a:defRPr sz="3300" kern="1200">
          <a:solidFill>
            <a:schemeClr val="tx1"/>
          </a:solidFill>
          <a:latin typeface="+mj-lt"/>
          <a:ea typeface="+mj-ea"/>
          <a:cs typeface="+mj-cs"/>
        </a:defRPr>
      </a:lvl1pPr>
    </p:titleStyle>
    <p:bodyStyle>
      <a:lvl1pPr marL="257175" indent="-257175" algn="l" defTabSz="685800" rtl="0" eaLnBrk="1" latinLnBrk="0" hangingPunct="1">
        <a:spcBef>
          <a:spcPct val="20000"/>
        </a:spcBef>
        <a:buFont typeface="Arial" pitchFamily="34" charset="0"/>
        <a:buChar char="•"/>
        <a:defRPr sz="2400" kern="1200">
          <a:solidFill>
            <a:schemeClr val="tx1"/>
          </a:solidFill>
          <a:latin typeface="+mn-lt"/>
          <a:ea typeface="+mn-ea"/>
          <a:cs typeface="+mn-cs"/>
        </a:defRPr>
      </a:lvl1pPr>
      <a:lvl2pPr marL="557213" indent="-214313" algn="l" defTabSz="685800" rtl="0" eaLnBrk="1" latinLnBrk="0" hangingPunct="1">
        <a:spcBef>
          <a:spcPct val="20000"/>
        </a:spcBef>
        <a:buFont typeface="Arial" pitchFamily="34" charset="0"/>
        <a:buChar char="–"/>
        <a:defRPr sz="2100" kern="1200">
          <a:solidFill>
            <a:schemeClr val="tx1"/>
          </a:solidFill>
          <a:latin typeface="+mn-lt"/>
          <a:ea typeface="+mn-ea"/>
          <a:cs typeface="+mn-cs"/>
        </a:defRPr>
      </a:lvl2pPr>
      <a:lvl3pPr marL="857250" indent="-171450" algn="l" defTabSz="685800" rtl="0" eaLnBrk="1" latinLnBrk="0" hangingPunct="1">
        <a:spcBef>
          <a:spcPct val="20000"/>
        </a:spcBef>
        <a:buFont typeface="Arial" pitchFamily="34" charset="0"/>
        <a:buChar char="•"/>
        <a:defRPr sz="1800" kern="1200">
          <a:solidFill>
            <a:schemeClr val="tx1"/>
          </a:solidFill>
          <a:latin typeface="+mn-lt"/>
          <a:ea typeface="+mn-ea"/>
          <a:cs typeface="+mn-cs"/>
        </a:defRPr>
      </a:lvl3pPr>
      <a:lvl4pPr marL="12001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4pPr>
      <a:lvl5pPr marL="15430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it-IT"/>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it-IT"/>
              <a:t>Fare clic per modificare lo stile del titolo dello schema</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06DE124-1262-2244-AB1C-A17E18916224}" type="datetimeFigureOut">
              <a:rPr lang="en-US" smtClean="0"/>
              <a:t>9/28/2023</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4CF2671-FFF1-9B4F-94B6-8EA7ABB0E308}" type="slidenum">
              <a:rPr lang="en-US" smtClean="0"/>
              <a:t>‹N›</a:t>
            </a:fld>
            <a:endParaRPr lang="en-US"/>
          </a:p>
        </p:txBody>
      </p:sp>
    </p:spTree>
    <p:extLst>
      <p:ext uri="{BB962C8B-B14F-4D97-AF65-F5344CB8AC3E}">
        <p14:creationId xmlns:p14="http://schemas.microsoft.com/office/powerpoint/2010/main" val="2822052649"/>
      </p:ext>
    </p:extLst>
  </p:cSld>
  <p:clrMap bg1="lt1" tx1="dk1" bg2="lt2" tx2="dk2" accent1="accent1" accent2="accent2" accent3="accent3" accent4="accent4" accent5="accent5" accent6="accent6" hlink="hlink" folHlink="folHlink"/>
  <p:sldLayoutIdLst>
    <p:sldLayoutId id="2147491953" r:id="rId1"/>
    <p:sldLayoutId id="2147491954" r:id="rId2"/>
    <p:sldLayoutId id="2147491955" r:id="rId3"/>
    <p:sldLayoutId id="2147491956" r:id="rId4"/>
    <p:sldLayoutId id="2147491957" r:id="rId5"/>
    <p:sldLayoutId id="2147491958" r:id="rId6"/>
    <p:sldLayoutId id="2147491959" r:id="rId7"/>
    <p:sldLayoutId id="2147491960" r:id="rId8"/>
    <p:sldLayoutId id="2147491961" r:id="rId9"/>
    <p:sldLayoutId id="2147491962" r:id="rId10"/>
    <p:sldLayoutId id="214749196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reserve="1">
  <p:cSld>
    <p:bg>
      <p:bgPr>
        <a:gradFill rotWithShape="0">
          <a:gsLst>
            <a:gs pos="0">
              <a:srgbClr val="00002F"/>
            </a:gs>
            <a:gs pos="50000">
              <a:srgbClr val="000066"/>
            </a:gs>
            <a:gs pos="100000">
              <a:srgbClr val="00002F"/>
            </a:gs>
          </a:gsLst>
          <a:lin ang="5400000" scaled="1"/>
        </a:gradFill>
        <a:effectLst/>
      </p:bgPr>
    </p:bg>
    <p:spTree>
      <p:nvGrpSpPr>
        <p:cNvPr id="1" name=""/>
        <p:cNvGrpSpPr/>
        <p:nvPr/>
      </p:nvGrpSpPr>
      <p:grpSpPr>
        <a:xfrm>
          <a:off x="0" y="0"/>
          <a:ext cx="0" cy="0"/>
          <a:chOff x="0" y="0"/>
          <a:chExt cx="0" cy="0"/>
        </a:xfrm>
      </p:grpSpPr>
      <p:sp>
        <p:nvSpPr>
          <p:cNvPr id="3074" name="Rectangle 2">
            <a:extLst>
              <a:ext uri="{FF2B5EF4-FFF2-40B4-BE49-F238E27FC236}">
                <a16:creationId xmlns:a16="http://schemas.microsoft.com/office/drawing/2014/main" id="{890AEFBF-E0C2-4374-A907-395832E7EA18}"/>
              </a:ext>
            </a:extLst>
          </p:cNvPr>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it-IT" altLang="it-IT"/>
              <a:t>Fare clic per modificare lo stile del titolo dello schema</a:t>
            </a:r>
          </a:p>
        </p:txBody>
      </p:sp>
      <p:sp>
        <p:nvSpPr>
          <p:cNvPr id="3075" name="Rectangle 3">
            <a:extLst>
              <a:ext uri="{FF2B5EF4-FFF2-40B4-BE49-F238E27FC236}">
                <a16:creationId xmlns:a16="http://schemas.microsoft.com/office/drawing/2014/main" id="{C12CF50B-8664-41A3-9AC3-1C2608072FDE}"/>
              </a:ext>
            </a:extLst>
          </p:cNvPr>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it-IT" altLang="it-IT"/>
              <a:t>Fare clic per modificare gli stili del testo dello schema</a:t>
            </a:r>
          </a:p>
          <a:p>
            <a:pPr lvl="1"/>
            <a:r>
              <a:rPr lang="it-IT" altLang="it-IT"/>
              <a:t>Secondo livello</a:t>
            </a:r>
          </a:p>
          <a:p>
            <a:pPr lvl="2"/>
            <a:r>
              <a:rPr lang="it-IT" altLang="it-IT"/>
              <a:t>Terzo livello</a:t>
            </a:r>
          </a:p>
          <a:p>
            <a:pPr lvl="3"/>
            <a:r>
              <a:rPr lang="it-IT" altLang="it-IT"/>
              <a:t>Quarto livello</a:t>
            </a:r>
          </a:p>
          <a:p>
            <a:pPr lvl="4"/>
            <a:r>
              <a:rPr lang="it-IT" altLang="it-IT"/>
              <a:t>Quinto livello</a:t>
            </a:r>
          </a:p>
        </p:txBody>
      </p:sp>
      <p:sp>
        <p:nvSpPr>
          <p:cNvPr id="4100" name="Rectangle 4">
            <a:extLst>
              <a:ext uri="{FF2B5EF4-FFF2-40B4-BE49-F238E27FC236}">
                <a16:creationId xmlns:a16="http://schemas.microsoft.com/office/drawing/2014/main" id="{8BA93E49-DA2C-4034-925B-A8D873DF2878}"/>
              </a:ext>
            </a:extLst>
          </p:cNvPr>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a:solidFill>
                  <a:srgbClr val="FFFF00"/>
                </a:solidFill>
                <a:latin typeface="+mn-lt"/>
                <a:ea typeface="ＭＳ Ｐゴシック" charset="-128"/>
              </a:defRPr>
            </a:lvl1pPr>
          </a:lstStyle>
          <a:p>
            <a:pPr>
              <a:defRPr/>
            </a:pPr>
            <a:endParaRPr lang="it-IT"/>
          </a:p>
        </p:txBody>
      </p:sp>
      <p:sp>
        <p:nvSpPr>
          <p:cNvPr id="4101" name="Rectangle 5">
            <a:extLst>
              <a:ext uri="{FF2B5EF4-FFF2-40B4-BE49-F238E27FC236}">
                <a16:creationId xmlns:a16="http://schemas.microsoft.com/office/drawing/2014/main" id="{2AAF7FC1-EAEC-492F-B2D0-A7EEF4E6B990}"/>
              </a:ext>
            </a:extLst>
          </p:cNvPr>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solidFill>
                  <a:srgbClr val="FFFF00"/>
                </a:solidFill>
                <a:latin typeface="+mn-lt"/>
                <a:ea typeface="ＭＳ Ｐゴシック" charset="-128"/>
              </a:defRPr>
            </a:lvl1pPr>
          </a:lstStyle>
          <a:p>
            <a:pPr>
              <a:defRPr/>
            </a:pPr>
            <a:endParaRPr lang="it-IT"/>
          </a:p>
        </p:txBody>
      </p:sp>
      <p:sp>
        <p:nvSpPr>
          <p:cNvPr id="4102" name="Rectangle 6">
            <a:extLst>
              <a:ext uri="{FF2B5EF4-FFF2-40B4-BE49-F238E27FC236}">
                <a16:creationId xmlns:a16="http://schemas.microsoft.com/office/drawing/2014/main" id="{16696BDF-E1BF-4B8F-81A1-A89BF5145E1D}"/>
              </a:ext>
            </a:extLst>
          </p:cNvPr>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a:solidFill>
                  <a:srgbClr val="FFFF00"/>
                </a:solidFill>
                <a:latin typeface="+mn-lt"/>
                <a:ea typeface="ＭＳ Ｐゴシック" charset="-128"/>
              </a:defRPr>
            </a:lvl1pPr>
          </a:lstStyle>
          <a:p>
            <a:pPr>
              <a:defRPr/>
            </a:pPr>
            <a:fld id="{FA9CB79A-27BC-49AC-B2A0-E5374E65362A}" type="slidenum">
              <a:rPr lang="it-IT"/>
              <a:pPr>
                <a:defRPr/>
              </a:pPr>
              <a:t>‹N›</a:t>
            </a:fld>
            <a:endParaRPr lang="it-IT"/>
          </a:p>
        </p:txBody>
      </p:sp>
    </p:spTree>
    <p:extLst>
      <p:ext uri="{BB962C8B-B14F-4D97-AF65-F5344CB8AC3E}">
        <p14:creationId xmlns:p14="http://schemas.microsoft.com/office/powerpoint/2010/main" val="233362647"/>
      </p:ext>
    </p:extLst>
  </p:cSld>
  <p:clrMap bg1="lt1" tx1="dk1" bg2="lt2" tx2="dk2" accent1="accent1" accent2="accent2" accent3="accent3" accent4="accent4" accent5="accent5" accent6="accent6" hlink="hlink" folHlink="folHlink"/>
  <p:sldLayoutIdLst>
    <p:sldLayoutId id="2147491965" r:id="rId1"/>
    <p:sldLayoutId id="2147491966" r:id="rId2"/>
    <p:sldLayoutId id="2147491967" r:id="rId3"/>
    <p:sldLayoutId id="2147491968" r:id="rId4"/>
    <p:sldLayoutId id="2147491969" r:id="rId5"/>
    <p:sldLayoutId id="2147491970" r:id="rId6"/>
    <p:sldLayoutId id="2147491971" r:id="rId7"/>
    <p:sldLayoutId id="2147491972" r:id="rId8"/>
    <p:sldLayoutId id="2147491973" r:id="rId9"/>
    <p:sldLayoutId id="2147491974" r:id="rId10"/>
    <p:sldLayoutId id="2147491975" r:id="rId11"/>
    <p:sldLayoutId id="2147491976" r:id="rId12"/>
    <p:sldLayoutId id="2147491977" r:id="rId13"/>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eaLnBrk="1" fontAlgn="base" hangingPunct="1">
        <a:spcBef>
          <a:spcPct val="0"/>
        </a:spcBef>
        <a:spcAft>
          <a:spcPct val="0"/>
        </a:spcAft>
        <a:defRPr sz="4400">
          <a:solidFill>
            <a:schemeClr val="tx2"/>
          </a:solidFill>
          <a:latin typeface="Times New Roman" pitchFamily="18" charset="0"/>
        </a:defRPr>
      </a:lvl6pPr>
      <a:lvl7pPr marL="914400" algn="ctr" rtl="0" eaLnBrk="1" fontAlgn="base" hangingPunct="1">
        <a:spcBef>
          <a:spcPct val="0"/>
        </a:spcBef>
        <a:spcAft>
          <a:spcPct val="0"/>
        </a:spcAft>
        <a:defRPr sz="4400">
          <a:solidFill>
            <a:schemeClr val="tx2"/>
          </a:solidFill>
          <a:latin typeface="Times New Roman" pitchFamily="18" charset="0"/>
        </a:defRPr>
      </a:lvl7pPr>
      <a:lvl8pPr marL="1371600" algn="ctr" rtl="0" eaLnBrk="1" fontAlgn="base" hangingPunct="1">
        <a:spcBef>
          <a:spcPct val="0"/>
        </a:spcBef>
        <a:spcAft>
          <a:spcPct val="0"/>
        </a:spcAft>
        <a:defRPr sz="4400">
          <a:solidFill>
            <a:schemeClr val="tx2"/>
          </a:solidFill>
          <a:latin typeface="Times New Roman" pitchFamily="18" charset="0"/>
        </a:defRPr>
      </a:lvl8pPr>
      <a:lvl9pPr marL="1828800" algn="ctr" rtl="0" eaLnBrk="1" fontAlgn="base" hangingPunct="1">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266" name="Rectangle 2">
            <a:extLst>
              <a:ext uri="{FF2B5EF4-FFF2-40B4-BE49-F238E27FC236}">
                <a16:creationId xmlns:a16="http://schemas.microsoft.com/office/drawing/2014/main" id="{2AFAF241-B8B1-4428-A76A-08741D50C80D}"/>
              </a:ext>
            </a:extLst>
          </p:cNvPr>
          <p:cNvSpPr>
            <a:spLocks noGrp="1" noChangeArrowheads="1"/>
          </p:cNvSpPr>
          <p:nvPr>
            <p:ph type="title"/>
          </p:nvPr>
        </p:nvSpPr>
        <p:spPr bwMode="auto">
          <a:xfrm>
            <a:off x="685800" y="609600"/>
            <a:ext cx="77724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fr-FR" altLang="en-US"/>
              <a:t>Cliquez pour modifier le style du titre du masque</a:t>
            </a:r>
          </a:p>
        </p:txBody>
      </p:sp>
      <p:sp>
        <p:nvSpPr>
          <p:cNvPr id="11267" name="Rectangle 3">
            <a:extLst>
              <a:ext uri="{FF2B5EF4-FFF2-40B4-BE49-F238E27FC236}">
                <a16:creationId xmlns:a16="http://schemas.microsoft.com/office/drawing/2014/main" id="{2F0E969A-B533-48DE-BB8D-9593C656BB04}"/>
              </a:ext>
            </a:extLst>
          </p:cNvPr>
          <p:cNvSpPr>
            <a:spLocks noGrp="1" noChangeArrowheads="1"/>
          </p:cNvSpPr>
          <p:nvPr>
            <p:ph type="body" idx="1"/>
          </p:nvPr>
        </p:nvSpPr>
        <p:spPr bwMode="auto">
          <a:xfrm>
            <a:off x="685800" y="1981200"/>
            <a:ext cx="7772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fr-FR" altLang="en-US"/>
              <a:t>Cliquez pour modifier les styles du texte du masque</a:t>
            </a:r>
          </a:p>
          <a:p>
            <a:pPr lvl="1"/>
            <a:r>
              <a:rPr lang="fr-FR" altLang="en-US"/>
              <a:t>Deuxième niveau</a:t>
            </a:r>
          </a:p>
          <a:p>
            <a:pPr lvl="2"/>
            <a:r>
              <a:rPr lang="fr-FR" altLang="en-US"/>
              <a:t>Troisième niveau</a:t>
            </a:r>
          </a:p>
          <a:p>
            <a:pPr lvl="3"/>
            <a:r>
              <a:rPr lang="fr-FR" altLang="en-US"/>
              <a:t>Quatrième niveau</a:t>
            </a:r>
          </a:p>
          <a:p>
            <a:pPr lvl="4"/>
            <a:r>
              <a:rPr lang="fr-FR" altLang="en-US"/>
              <a:t>Cinquième niveau</a:t>
            </a:r>
          </a:p>
        </p:txBody>
      </p:sp>
      <p:sp>
        <p:nvSpPr>
          <p:cNvPr id="1028" name="Rectangle 4">
            <a:extLst>
              <a:ext uri="{FF2B5EF4-FFF2-40B4-BE49-F238E27FC236}">
                <a16:creationId xmlns:a16="http://schemas.microsoft.com/office/drawing/2014/main" id="{1D0810A9-2F48-4730-82F8-D6CA85D389DB}"/>
              </a:ext>
            </a:extLst>
          </p:cNvPr>
          <p:cNvSpPr>
            <a:spLocks noGrp="1" noChangeArrowheads="1"/>
          </p:cNvSpPr>
          <p:nvPr>
            <p:ph type="dt" sz="half" idx="2"/>
          </p:nvPr>
        </p:nvSpPr>
        <p:spPr bwMode="auto">
          <a:xfrm>
            <a:off x="685800" y="6248400"/>
            <a:ext cx="1905000" cy="457200"/>
          </a:xfrm>
          <a:prstGeom prst="rect">
            <a:avLst/>
          </a:prstGeom>
          <a:noFill/>
          <a:ln>
            <a:noFill/>
          </a:ln>
          <a:effectLst/>
        </p:spPr>
        <p:txBody>
          <a:bodyPr vert="horz" wrap="square" lIns="91440" tIns="45720" rIns="91440" bIns="45720" numCol="1" anchor="t" anchorCtr="0" compatLnSpc="1">
            <a:prstTxWarp prst="textNoShape">
              <a:avLst/>
            </a:prstTxWarp>
          </a:bodyPr>
          <a:lstStyle>
            <a:lvl1pPr>
              <a:defRPr sz="1400" b="0"/>
            </a:lvl1pPr>
          </a:lstStyle>
          <a:p>
            <a:pPr>
              <a:defRPr/>
            </a:pPr>
            <a:endParaRPr lang="fr-FR" altLang="en-US"/>
          </a:p>
        </p:txBody>
      </p:sp>
      <p:sp>
        <p:nvSpPr>
          <p:cNvPr id="1029" name="Rectangle 5">
            <a:extLst>
              <a:ext uri="{FF2B5EF4-FFF2-40B4-BE49-F238E27FC236}">
                <a16:creationId xmlns:a16="http://schemas.microsoft.com/office/drawing/2014/main" id="{D9FEF87C-A9AF-4AAB-8B95-95412264F137}"/>
              </a:ext>
            </a:extLst>
          </p:cNvPr>
          <p:cNvSpPr>
            <a:spLocks noGrp="1" noChangeArrowheads="1"/>
          </p:cNvSpPr>
          <p:nvPr>
            <p:ph type="ftr" sz="quarter" idx="3"/>
          </p:nvPr>
        </p:nvSpPr>
        <p:spPr bwMode="auto">
          <a:xfrm>
            <a:off x="3124200" y="6248400"/>
            <a:ext cx="2895600" cy="457200"/>
          </a:xfrm>
          <a:prstGeom prst="rect">
            <a:avLst/>
          </a:prstGeom>
          <a:noFill/>
          <a:ln>
            <a:noFill/>
          </a:ln>
          <a:effectLst/>
        </p:spPr>
        <p:txBody>
          <a:bodyPr vert="horz" wrap="square" lIns="91440" tIns="45720" rIns="91440" bIns="45720" numCol="1" anchor="t" anchorCtr="0" compatLnSpc="1">
            <a:prstTxWarp prst="textNoShape">
              <a:avLst/>
            </a:prstTxWarp>
          </a:bodyPr>
          <a:lstStyle>
            <a:lvl1pPr algn="ctr">
              <a:defRPr sz="1400" b="0"/>
            </a:lvl1pPr>
          </a:lstStyle>
          <a:p>
            <a:pPr>
              <a:defRPr/>
            </a:pPr>
            <a:endParaRPr lang="fr-FR" altLang="en-US"/>
          </a:p>
        </p:txBody>
      </p:sp>
      <p:sp>
        <p:nvSpPr>
          <p:cNvPr id="1030" name="Rectangle 6">
            <a:extLst>
              <a:ext uri="{FF2B5EF4-FFF2-40B4-BE49-F238E27FC236}">
                <a16:creationId xmlns:a16="http://schemas.microsoft.com/office/drawing/2014/main" id="{312DB685-6DF2-4185-981B-3A1196F66AD0}"/>
              </a:ext>
            </a:extLst>
          </p:cNvPr>
          <p:cNvSpPr>
            <a:spLocks noGrp="1" noChangeArrowheads="1"/>
          </p:cNvSpPr>
          <p:nvPr>
            <p:ph type="sldNum" sz="quarter" idx="4"/>
          </p:nvPr>
        </p:nvSpPr>
        <p:spPr bwMode="auto">
          <a:xfrm>
            <a:off x="6553200" y="6248400"/>
            <a:ext cx="1905000" cy="457200"/>
          </a:xfrm>
          <a:prstGeom prst="rect">
            <a:avLst/>
          </a:prstGeom>
          <a:noFill/>
          <a:ln>
            <a:noFill/>
          </a:ln>
          <a:effectLst/>
        </p:spPr>
        <p:txBody>
          <a:bodyPr vert="horz" wrap="square" lIns="91440" tIns="45720" rIns="91440" bIns="45720" numCol="1" anchor="t" anchorCtr="0" compatLnSpc="1">
            <a:prstTxWarp prst="textNoShape">
              <a:avLst/>
            </a:prstTxWarp>
          </a:bodyPr>
          <a:lstStyle>
            <a:lvl1pPr algn="r">
              <a:defRPr sz="1400" b="0"/>
            </a:lvl1pPr>
          </a:lstStyle>
          <a:p>
            <a:pPr>
              <a:defRPr/>
            </a:pPr>
            <a:fld id="{A16244BD-3BC6-4D11-8E60-0B538109845D}" type="slidenum">
              <a:rPr lang="fr-FR" altLang="en-US"/>
              <a:pPr>
                <a:defRPr/>
              </a:pPr>
              <a:t>‹N›</a:t>
            </a:fld>
            <a:endParaRPr lang="fr-FR" altLang="en-US"/>
          </a:p>
        </p:txBody>
      </p:sp>
    </p:spTree>
    <p:extLst>
      <p:ext uri="{BB962C8B-B14F-4D97-AF65-F5344CB8AC3E}">
        <p14:creationId xmlns:p14="http://schemas.microsoft.com/office/powerpoint/2010/main" val="3768726242"/>
      </p:ext>
    </p:extLst>
  </p:cSld>
  <p:clrMap bg1="lt1" tx1="dk1" bg2="lt2" tx2="dk2" accent1="accent1" accent2="accent2" accent3="accent3" accent4="accent4" accent5="accent5" accent6="accent6" hlink="hlink" folHlink="folHlink"/>
  <p:sldLayoutIdLst>
    <p:sldLayoutId id="2147491979" r:id="rId1"/>
    <p:sldLayoutId id="2147491980" r:id="rId2"/>
    <p:sldLayoutId id="2147491981" r:id="rId3"/>
    <p:sldLayoutId id="2147491982" r:id="rId4"/>
    <p:sldLayoutId id="2147491983" r:id="rId5"/>
    <p:sldLayoutId id="2147491984" r:id="rId6"/>
    <p:sldLayoutId id="2147491985" r:id="rId7"/>
    <p:sldLayoutId id="2147491986" r:id="rId8"/>
    <p:sldLayoutId id="2147491987" r:id="rId9"/>
    <p:sldLayoutId id="2147491988" r:id="rId10"/>
    <p:sldLayoutId id="2147491989" r:id="rId11"/>
  </p:sldLayoutIdLst>
  <p:txStyles>
    <p:titleStyle>
      <a:lvl1pPr algn="ctr" rtl="0" eaLnBrk="0" fontAlgn="base" hangingPunct="0">
        <a:spcBef>
          <a:spcPct val="0"/>
        </a:spcBef>
        <a:spcAft>
          <a:spcPct val="0"/>
        </a:spcAft>
        <a:defRPr sz="4400" kern="12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anose="02020603050405020304" pitchFamily="18" charset="0"/>
        </a:defRPr>
      </a:lvl2pPr>
      <a:lvl3pPr algn="ctr" rtl="0" eaLnBrk="0" fontAlgn="base" hangingPunct="0">
        <a:spcBef>
          <a:spcPct val="0"/>
        </a:spcBef>
        <a:spcAft>
          <a:spcPct val="0"/>
        </a:spcAft>
        <a:defRPr sz="4400">
          <a:solidFill>
            <a:schemeClr val="tx2"/>
          </a:solidFill>
          <a:latin typeface="Times New Roman" panose="02020603050405020304" pitchFamily="18" charset="0"/>
        </a:defRPr>
      </a:lvl3pPr>
      <a:lvl4pPr algn="ctr" rtl="0" eaLnBrk="0" fontAlgn="base" hangingPunct="0">
        <a:spcBef>
          <a:spcPct val="0"/>
        </a:spcBef>
        <a:spcAft>
          <a:spcPct val="0"/>
        </a:spcAft>
        <a:defRPr sz="4400">
          <a:solidFill>
            <a:schemeClr val="tx2"/>
          </a:solidFill>
          <a:latin typeface="Times New Roman" panose="02020603050405020304" pitchFamily="18" charset="0"/>
        </a:defRPr>
      </a:lvl4pPr>
      <a:lvl5pPr algn="ctr" rtl="0" eaLnBrk="0" fontAlgn="base" hangingPunct="0">
        <a:spcBef>
          <a:spcPct val="0"/>
        </a:spcBef>
        <a:spcAft>
          <a:spcPct val="0"/>
        </a:spcAft>
        <a:defRPr sz="4400">
          <a:solidFill>
            <a:schemeClr val="tx2"/>
          </a:solidFill>
          <a:latin typeface="Times New Roman" panose="02020603050405020304" pitchFamily="18" charset="0"/>
        </a:defRPr>
      </a:lvl5pPr>
      <a:lvl6pPr marL="457200" algn="ctr" rtl="0" eaLnBrk="0" fontAlgn="base" hangingPunct="0">
        <a:spcBef>
          <a:spcPct val="0"/>
        </a:spcBef>
        <a:spcAft>
          <a:spcPct val="0"/>
        </a:spcAft>
        <a:defRPr sz="4400">
          <a:solidFill>
            <a:schemeClr val="tx2"/>
          </a:solidFill>
          <a:latin typeface="Times New Roman" panose="02020603050405020304" pitchFamily="18" charset="0"/>
        </a:defRPr>
      </a:lvl6pPr>
      <a:lvl7pPr marL="914400" algn="ctr" rtl="0" eaLnBrk="0" fontAlgn="base" hangingPunct="0">
        <a:spcBef>
          <a:spcPct val="0"/>
        </a:spcBef>
        <a:spcAft>
          <a:spcPct val="0"/>
        </a:spcAft>
        <a:defRPr sz="4400">
          <a:solidFill>
            <a:schemeClr val="tx2"/>
          </a:solidFill>
          <a:latin typeface="Times New Roman" panose="02020603050405020304" pitchFamily="18" charset="0"/>
        </a:defRPr>
      </a:lvl7pPr>
      <a:lvl8pPr marL="1371600" algn="ctr" rtl="0" eaLnBrk="0" fontAlgn="base" hangingPunct="0">
        <a:spcBef>
          <a:spcPct val="0"/>
        </a:spcBef>
        <a:spcAft>
          <a:spcPct val="0"/>
        </a:spcAft>
        <a:defRPr sz="4400">
          <a:solidFill>
            <a:schemeClr val="tx2"/>
          </a:solidFill>
          <a:latin typeface="Times New Roman" panose="02020603050405020304" pitchFamily="18" charset="0"/>
        </a:defRPr>
      </a:lvl8pPr>
      <a:lvl9pPr marL="1828800" algn="ctr" rtl="0" eaLnBrk="0" fontAlgn="base" hangingPunct="0">
        <a:spcBef>
          <a:spcPct val="0"/>
        </a:spcBef>
        <a:spcAft>
          <a:spcPct val="0"/>
        </a:spcAft>
        <a:defRPr sz="4400">
          <a:solidFill>
            <a:schemeClr val="tx2"/>
          </a:solidFill>
          <a:latin typeface="Times New Roman" panose="02020603050405020304" pitchFamily="18" charset="0"/>
        </a:defRPr>
      </a:lvl9pPr>
    </p:titleStyle>
    <p:body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1"/>
            </a:gs>
            <a:gs pos="100000">
              <a:srgbClr val="001F7F"/>
            </a:gs>
          </a:gsLst>
          <a:lin ang="5400000" scaled="1"/>
        </a:grad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DF1F306C-C413-40D8-B0AA-652AFFA3321B}"/>
              </a:ext>
            </a:extLst>
          </p:cNvPr>
          <p:cNvSpPr>
            <a:spLocks noGrp="1" noChangeArrowheads="1"/>
          </p:cNvSpPr>
          <p:nvPr>
            <p:ph type="title"/>
          </p:nvPr>
        </p:nvSpPr>
        <p:spPr bwMode="auto">
          <a:xfrm>
            <a:off x="476250" y="227013"/>
            <a:ext cx="8199438" cy="684212"/>
          </a:xfrm>
          <a:prstGeom prst="rect">
            <a:avLst/>
          </a:prstGeom>
          <a:noFill/>
          <a:ln w="12700">
            <a:noFill/>
            <a:miter lim="800000"/>
            <a:headEnd/>
            <a:tailEnd/>
          </a:ln>
          <a:effectLst/>
        </p:spPr>
        <p:txBody>
          <a:bodyPr vert="horz" wrap="square" lIns="90488" tIns="44450" rIns="90488" bIns="44450" numCol="1" anchor="t" anchorCtr="0" compatLnSpc="1">
            <a:prstTxWarp prst="textNoShape">
              <a:avLst/>
            </a:prstTxWarp>
          </a:bodyPr>
          <a:lstStyle/>
          <a:p>
            <a:pPr lvl="0"/>
            <a:r>
              <a:rPr lang="en-US"/>
              <a:t>Slide Title</a:t>
            </a:r>
          </a:p>
        </p:txBody>
      </p:sp>
      <p:sp>
        <p:nvSpPr>
          <p:cNvPr id="27651" name="Rectangle 3">
            <a:extLst>
              <a:ext uri="{FF2B5EF4-FFF2-40B4-BE49-F238E27FC236}">
                <a16:creationId xmlns:a16="http://schemas.microsoft.com/office/drawing/2014/main" id="{22E594DD-5EA3-47E1-A11A-E250FE084605}"/>
              </a:ext>
            </a:extLst>
          </p:cNvPr>
          <p:cNvSpPr>
            <a:spLocks noGrp="1" noChangeArrowheads="1"/>
          </p:cNvSpPr>
          <p:nvPr>
            <p:ph type="body" idx="1"/>
          </p:nvPr>
        </p:nvSpPr>
        <p:spPr bwMode="auto">
          <a:xfrm>
            <a:off x="439738" y="1487488"/>
            <a:ext cx="8399462" cy="499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square" lIns="90488" tIns="44450" rIns="90488" bIns="44450" numCol="1" anchor="t" anchorCtr="0" compatLnSpc="1">
            <a:prstTxWarp prst="textNoShape">
              <a:avLst/>
            </a:prstTxWarp>
          </a:bodyPr>
          <a:lstStyle/>
          <a:p>
            <a:pPr lvl="0"/>
            <a:r>
              <a:rPr lang="en-US" altLang="en-US"/>
              <a:t>Body Text</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grpSp>
        <p:nvGrpSpPr>
          <p:cNvPr id="27652" name="Group 5">
            <a:extLst>
              <a:ext uri="{FF2B5EF4-FFF2-40B4-BE49-F238E27FC236}">
                <a16:creationId xmlns:a16="http://schemas.microsoft.com/office/drawing/2014/main" id="{C1FE9138-5F8B-43F6-82EE-6DB8C60D8F54}"/>
              </a:ext>
            </a:extLst>
          </p:cNvPr>
          <p:cNvGrpSpPr>
            <a:grpSpLocks/>
          </p:cNvGrpSpPr>
          <p:nvPr userDrawn="1"/>
        </p:nvGrpSpPr>
        <p:grpSpPr bwMode="auto">
          <a:xfrm>
            <a:off x="508000" y="1295400"/>
            <a:ext cx="8175625" cy="233363"/>
            <a:chOff x="336" y="96"/>
            <a:chExt cx="5666" cy="96"/>
          </a:xfrm>
        </p:grpSpPr>
        <p:sp>
          <p:nvSpPr>
            <p:cNvPr id="28677" name="Rectangle 6">
              <a:extLst>
                <a:ext uri="{FF2B5EF4-FFF2-40B4-BE49-F238E27FC236}">
                  <a16:creationId xmlns:a16="http://schemas.microsoft.com/office/drawing/2014/main" id="{3436B2A4-B07F-4CF5-8B37-66D4DDDCA463}"/>
                </a:ext>
              </a:extLst>
            </p:cNvPr>
            <p:cNvSpPr>
              <a:spLocks noChangeArrowheads="1"/>
            </p:cNvSpPr>
            <p:nvPr/>
          </p:nvSpPr>
          <p:spPr bwMode="auto">
            <a:xfrm flipV="1">
              <a:off x="336" y="96"/>
              <a:ext cx="5664" cy="48"/>
            </a:xfrm>
            <a:prstGeom prst="rect">
              <a:avLst/>
            </a:prstGeom>
            <a:solidFill>
              <a:srgbClr val="FF0000"/>
            </a:solidFill>
            <a:ln>
              <a:noFill/>
            </a:ln>
          </p:spPr>
          <p:txBody>
            <a:bodyPr wrap="none" anchor="ctr"/>
            <a:lstStyle>
              <a:lvl1pPr>
                <a:defRPr sz="2400">
                  <a:solidFill>
                    <a:schemeClr val="bg1"/>
                  </a:solidFill>
                  <a:latin typeface="Garamond" panose="02020404030301010803" pitchFamily="18" charset="0"/>
                </a:defRPr>
              </a:lvl1pPr>
              <a:lvl2pPr marL="742950" indent="-285750">
                <a:defRPr sz="2400">
                  <a:solidFill>
                    <a:schemeClr val="bg1"/>
                  </a:solidFill>
                  <a:latin typeface="Garamond" panose="02020404030301010803" pitchFamily="18" charset="0"/>
                </a:defRPr>
              </a:lvl2pPr>
              <a:lvl3pPr marL="1143000" indent="-228600">
                <a:defRPr sz="2400">
                  <a:solidFill>
                    <a:schemeClr val="bg1"/>
                  </a:solidFill>
                  <a:latin typeface="Garamond" panose="02020404030301010803" pitchFamily="18" charset="0"/>
                </a:defRPr>
              </a:lvl3pPr>
              <a:lvl4pPr marL="1600200" indent="-228600">
                <a:defRPr sz="2400">
                  <a:solidFill>
                    <a:schemeClr val="bg1"/>
                  </a:solidFill>
                  <a:latin typeface="Garamond" panose="02020404030301010803" pitchFamily="18" charset="0"/>
                </a:defRPr>
              </a:lvl4pPr>
              <a:lvl5pPr marL="2057400" indent="-228600">
                <a:defRPr sz="2400">
                  <a:solidFill>
                    <a:schemeClr val="bg1"/>
                  </a:solidFill>
                  <a:latin typeface="Garamond" panose="02020404030301010803" pitchFamily="18" charset="0"/>
                </a:defRPr>
              </a:lvl5pPr>
              <a:lvl6pPr marL="2514600" indent="-228600" eaLnBrk="0" fontAlgn="base" hangingPunct="0">
                <a:spcBef>
                  <a:spcPct val="0"/>
                </a:spcBef>
                <a:spcAft>
                  <a:spcPct val="0"/>
                </a:spcAft>
                <a:defRPr sz="2400">
                  <a:solidFill>
                    <a:schemeClr val="bg1"/>
                  </a:solidFill>
                  <a:latin typeface="Garamond" panose="02020404030301010803" pitchFamily="18" charset="0"/>
                </a:defRPr>
              </a:lvl6pPr>
              <a:lvl7pPr marL="2971800" indent="-228600" eaLnBrk="0" fontAlgn="base" hangingPunct="0">
                <a:spcBef>
                  <a:spcPct val="0"/>
                </a:spcBef>
                <a:spcAft>
                  <a:spcPct val="0"/>
                </a:spcAft>
                <a:defRPr sz="2400">
                  <a:solidFill>
                    <a:schemeClr val="bg1"/>
                  </a:solidFill>
                  <a:latin typeface="Garamond" panose="02020404030301010803" pitchFamily="18" charset="0"/>
                </a:defRPr>
              </a:lvl7pPr>
              <a:lvl8pPr marL="3429000" indent="-228600" eaLnBrk="0" fontAlgn="base" hangingPunct="0">
                <a:spcBef>
                  <a:spcPct val="0"/>
                </a:spcBef>
                <a:spcAft>
                  <a:spcPct val="0"/>
                </a:spcAft>
                <a:defRPr sz="2400">
                  <a:solidFill>
                    <a:schemeClr val="bg1"/>
                  </a:solidFill>
                  <a:latin typeface="Garamond" panose="02020404030301010803" pitchFamily="18" charset="0"/>
                </a:defRPr>
              </a:lvl8pPr>
              <a:lvl9pPr marL="3886200" indent="-228600" eaLnBrk="0" fontAlgn="base" hangingPunct="0">
                <a:spcBef>
                  <a:spcPct val="0"/>
                </a:spcBef>
                <a:spcAft>
                  <a:spcPct val="0"/>
                </a:spcAft>
                <a:defRPr sz="2400">
                  <a:solidFill>
                    <a:schemeClr val="bg1"/>
                  </a:solidFill>
                  <a:latin typeface="Garamond" panose="02020404030301010803" pitchFamily="18" charset="0"/>
                </a:defRPr>
              </a:lvl9pPr>
            </a:lstStyle>
            <a:p>
              <a:pPr>
                <a:defRPr/>
              </a:pPr>
              <a:endParaRPr lang="en-US" altLang="en-US" b="1" i="1">
                <a:solidFill>
                  <a:srgbClr val="FFFFFF"/>
                </a:solidFill>
                <a:latin typeface="Tahoma" panose="020B0604030504040204" pitchFamily="34" charset="0"/>
              </a:endParaRPr>
            </a:p>
          </p:txBody>
        </p:sp>
        <p:sp>
          <p:nvSpPr>
            <p:cNvPr id="27654" name="Freeform 7">
              <a:extLst>
                <a:ext uri="{FF2B5EF4-FFF2-40B4-BE49-F238E27FC236}">
                  <a16:creationId xmlns:a16="http://schemas.microsoft.com/office/drawing/2014/main" id="{AEF3EBD4-1B7C-4FAF-A868-B017B2FD0CD8}"/>
                </a:ext>
              </a:extLst>
            </p:cNvPr>
            <p:cNvSpPr>
              <a:spLocks/>
            </p:cNvSpPr>
            <p:nvPr/>
          </p:nvSpPr>
          <p:spPr bwMode="auto">
            <a:xfrm>
              <a:off x="338" y="144"/>
              <a:ext cx="5664" cy="48"/>
            </a:xfrm>
            <a:custGeom>
              <a:avLst/>
              <a:gdLst>
                <a:gd name="T0" fmla="*/ 0 w 5664"/>
                <a:gd name="T1" fmla="*/ 0 h 96"/>
                <a:gd name="T2" fmla="*/ 240 w 5664"/>
                <a:gd name="T3" fmla="*/ 24 h 96"/>
                <a:gd name="T4" fmla="*/ 5424 w 5664"/>
                <a:gd name="T5" fmla="*/ 24 h 96"/>
                <a:gd name="T6" fmla="*/ 5664 w 5664"/>
                <a:gd name="T7" fmla="*/ 0 h 96"/>
                <a:gd name="T8" fmla="*/ 0 w 5664"/>
                <a:gd name="T9" fmla="*/ 0 h 9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664" h="96">
                  <a:moveTo>
                    <a:pt x="0" y="0"/>
                  </a:moveTo>
                  <a:lnTo>
                    <a:pt x="240" y="96"/>
                  </a:lnTo>
                  <a:lnTo>
                    <a:pt x="5424" y="96"/>
                  </a:lnTo>
                  <a:lnTo>
                    <a:pt x="5664" y="0"/>
                  </a:lnTo>
                  <a:lnTo>
                    <a:pt x="0" y="0"/>
                  </a:lnTo>
                  <a:close/>
                </a:path>
              </a:pathLst>
            </a:custGeom>
            <a:solidFill>
              <a:srgbClr val="E42B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grpSp>
    </p:spTree>
    <p:extLst>
      <p:ext uri="{BB962C8B-B14F-4D97-AF65-F5344CB8AC3E}">
        <p14:creationId xmlns:p14="http://schemas.microsoft.com/office/powerpoint/2010/main" val="1776205604"/>
      </p:ext>
    </p:extLst>
  </p:cSld>
  <p:clrMap bg1="dk2" tx1="lt1" bg2="dk1" tx2="lt2" accent1="accent1" accent2="accent2" accent3="accent3" accent4="accent4" accent5="accent5" accent6="accent6" hlink="hlink" folHlink="folHlink"/>
  <p:sldLayoutIdLst>
    <p:sldLayoutId id="2147491991" r:id="rId1"/>
    <p:sldLayoutId id="2147491992" r:id="rId2"/>
    <p:sldLayoutId id="2147491993" r:id="rId3"/>
    <p:sldLayoutId id="2147491994" r:id="rId4"/>
    <p:sldLayoutId id="2147491995" r:id="rId5"/>
    <p:sldLayoutId id="2147491996" r:id="rId6"/>
    <p:sldLayoutId id="2147491997" r:id="rId7"/>
    <p:sldLayoutId id="2147491998" r:id="rId8"/>
    <p:sldLayoutId id="2147491999" r:id="rId9"/>
    <p:sldLayoutId id="2147492000" r:id="rId10"/>
    <p:sldLayoutId id="2147492001" r:id="rId11"/>
  </p:sldLayoutIdLst>
  <p:txStyles>
    <p:titleStyle>
      <a:lvl1pPr algn="ctr" rtl="0" eaLnBrk="0" fontAlgn="base" hangingPunct="0">
        <a:lnSpc>
          <a:spcPct val="85000"/>
        </a:lnSpc>
        <a:spcBef>
          <a:spcPct val="5000"/>
        </a:spcBef>
        <a:spcAft>
          <a:spcPct val="0"/>
        </a:spcAft>
        <a:defRPr sz="4000">
          <a:solidFill>
            <a:schemeClr val="tx2"/>
          </a:solidFill>
          <a:effectLst>
            <a:outerShdw blurRad="38100" dist="38100" dir="2700000" algn="tl">
              <a:srgbClr val="000000"/>
            </a:outerShdw>
          </a:effectLst>
          <a:latin typeface="+mj-lt"/>
          <a:ea typeface="+mj-ea"/>
          <a:cs typeface="+mj-cs"/>
        </a:defRPr>
      </a:lvl1pPr>
      <a:lvl2pPr algn="ctr" rtl="0" eaLnBrk="0" fontAlgn="base" hangingPunct="0">
        <a:lnSpc>
          <a:spcPct val="85000"/>
        </a:lnSpc>
        <a:spcBef>
          <a:spcPct val="5000"/>
        </a:spcBef>
        <a:spcAft>
          <a:spcPct val="0"/>
        </a:spcAft>
        <a:defRPr sz="4000">
          <a:solidFill>
            <a:schemeClr val="tx2"/>
          </a:solidFill>
          <a:effectLst>
            <a:outerShdw blurRad="38100" dist="38100" dir="2700000" algn="tl">
              <a:srgbClr val="000000"/>
            </a:outerShdw>
          </a:effectLst>
          <a:latin typeface="Arial" charset="0"/>
        </a:defRPr>
      </a:lvl2pPr>
      <a:lvl3pPr algn="ctr" rtl="0" eaLnBrk="0" fontAlgn="base" hangingPunct="0">
        <a:lnSpc>
          <a:spcPct val="85000"/>
        </a:lnSpc>
        <a:spcBef>
          <a:spcPct val="5000"/>
        </a:spcBef>
        <a:spcAft>
          <a:spcPct val="0"/>
        </a:spcAft>
        <a:defRPr sz="4000">
          <a:solidFill>
            <a:schemeClr val="tx2"/>
          </a:solidFill>
          <a:effectLst>
            <a:outerShdw blurRad="38100" dist="38100" dir="2700000" algn="tl">
              <a:srgbClr val="000000"/>
            </a:outerShdw>
          </a:effectLst>
          <a:latin typeface="Arial" charset="0"/>
        </a:defRPr>
      </a:lvl3pPr>
      <a:lvl4pPr algn="ctr" rtl="0" eaLnBrk="0" fontAlgn="base" hangingPunct="0">
        <a:lnSpc>
          <a:spcPct val="85000"/>
        </a:lnSpc>
        <a:spcBef>
          <a:spcPct val="5000"/>
        </a:spcBef>
        <a:spcAft>
          <a:spcPct val="0"/>
        </a:spcAft>
        <a:defRPr sz="4000">
          <a:solidFill>
            <a:schemeClr val="tx2"/>
          </a:solidFill>
          <a:effectLst>
            <a:outerShdw blurRad="38100" dist="38100" dir="2700000" algn="tl">
              <a:srgbClr val="000000"/>
            </a:outerShdw>
          </a:effectLst>
          <a:latin typeface="Arial" charset="0"/>
        </a:defRPr>
      </a:lvl4pPr>
      <a:lvl5pPr algn="ctr" rtl="0" eaLnBrk="0" fontAlgn="base" hangingPunct="0">
        <a:lnSpc>
          <a:spcPct val="85000"/>
        </a:lnSpc>
        <a:spcBef>
          <a:spcPct val="5000"/>
        </a:spcBef>
        <a:spcAft>
          <a:spcPct val="0"/>
        </a:spcAft>
        <a:defRPr sz="4000">
          <a:solidFill>
            <a:schemeClr val="tx2"/>
          </a:solidFill>
          <a:effectLst>
            <a:outerShdw blurRad="38100" dist="38100" dir="2700000" algn="tl">
              <a:srgbClr val="000000"/>
            </a:outerShdw>
          </a:effectLst>
          <a:latin typeface="Arial" charset="0"/>
        </a:defRPr>
      </a:lvl5pPr>
      <a:lvl6pPr marL="457200" algn="ctr" rtl="0" eaLnBrk="0" fontAlgn="base" hangingPunct="0">
        <a:lnSpc>
          <a:spcPct val="85000"/>
        </a:lnSpc>
        <a:spcBef>
          <a:spcPct val="5000"/>
        </a:spcBef>
        <a:spcAft>
          <a:spcPct val="0"/>
        </a:spcAft>
        <a:defRPr sz="4000">
          <a:solidFill>
            <a:schemeClr val="tx2"/>
          </a:solidFill>
          <a:effectLst>
            <a:outerShdw blurRad="38100" dist="38100" dir="2700000" algn="tl">
              <a:srgbClr val="000000"/>
            </a:outerShdw>
          </a:effectLst>
          <a:latin typeface="Arial" charset="0"/>
        </a:defRPr>
      </a:lvl6pPr>
      <a:lvl7pPr marL="914400" algn="ctr" rtl="0" eaLnBrk="0" fontAlgn="base" hangingPunct="0">
        <a:lnSpc>
          <a:spcPct val="85000"/>
        </a:lnSpc>
        <a:spcBef>
          <a:spcPct val="5000"/>
        </a:spcBef>
        <a:spcAft>
          <a:spcPct val="0"/>
        </a:spcAft>
        <a:defRPr sz="4000">
          <a:solidFill>
            <a:schemeClr val="tx2"/>
          </a:solidFill>
          <a:effectLst>
            <a:outerShdw blurRad="38100" dist="38100" dir="2700000" algn="tl">
              <a:srgbClr val="000000"/>
            </a:outerShdw>
          </a:effectLst>
          <a:latin typeface="Arial" charset="0"/>
        </a:defRPr>
      </a:lvl7pPr>
      <a:lvl8pPr marL="1371600" algn="ctr" rtl="0" eaLnBrk="0" fontAlgn="base" hangingPunct="0">
        <a:lnSpc>
          <a:spcPct val="85000"/>
        </a:lnSpc>
        <a:spcBef>
          <a:spcPct val="5000"/>
        </a:spcBef>
        <a:spcAft>
          <a:spcPct val="0"/>
        </a:spcAft>
        <a:defRPr sz="4000">
          <a:solidFill>
            <a:schemeClr val="tx2"/>
          </a:solidFill>
          <a:effectLst>
            <a:outerShdw blurRad="38100" dist="38100" dir="2700000" algn="tl">
              <a:srgbClr val="000000"/>
            </a:outerShdw>
          </a:effectLst>
          <a:latin typeface="Arial" charset="0"/>
        </a:defRPr>
      </a:lvl8pPr>
      <a:lvl9pPr marL="1828800" algn="ctr" rtl="0" eaLnBrk="0" fontAlgn="base" hangingPunct="0">
        <a:lnSpc>
          <a:spcPct val="85000"/>
        </a:lnSpc>
        <a:spcBef>
          <a:spcPct val="5000"/>
        </a:spcBef>
        <a:spcAft>
          <a:spcPct val="0"/>
        </a:spcAft>
        <a:defRPr sz="4000">
          <a:solidFill>
            <a:schemeClr val="tx2"/>
          </a:solidFill>
          <a:effectLst>
            <a:outerShdw blurRad="38100" dist="38100" dir="2700000" algn="tl">
              <a:srgbClr val="000000"/>
            </a:outerShdw>
          </a:effectLst>
          <a:latin typeface="Arial" charset="0"/>
        </a:defRPr>
      </a:lvl9pPr>
    </p:titleStyle>
    <p:bodyStyle>
      <a:lvl1pPr marL="285750" indent="-285750" algn="l" rtl="0" eaLnBrk="0" fontAlgn="base" hangingPunct="0">
        <a:spcBef>
          <a:spcPct val="20000"/>
        </a:spcBef>
        <a:spcAft>
          <a:spcPct val="0"/>
        </a:spcAft>
        <a:buClr>
          <a:schemeClr val="tx1"/>
        </a:buClr>
        <a:buSzPct val="115000"/>
        <a:buChar char="•"/>
        <a:defRPr sz="3000">
          <a:solidFill>
            <a:schemeClr val="tx1"/>
          </a:solidFill>
          <a:latin typeface="+mn-lt"/>
          <a:ea typeface="+mn-ea"/>
          <a:cs typeface="+mn-cs"/>
        </a:defRPr>
      </a:lvl1pPr>
      <a:lvl2pPr marL="685800" indent="-228600" algn="l" rtl="0" eaLnBrk="0" fontAlgn="base" hangingPunct="0">
        <a:spcBef>
          <a:spcPct val="20000"/>
        </a:spcBef>
        <a:spcAft>
          <a:spcPct val="0"/>
        </a:spcAft>
        <a:buClr>
          <a:schemeClr val="tx1"/>
        </a:buClr>
        <a:buSzPct val="100000"/>
        <a:buChar char="»"/>
        <a:defRPr sz="2800">
          <a:solidFill>
            <a:schemeClr val="tx1"/>
          </a:solidFill>
          <a:latin typeface="+mn-lt"/>
        </a:defRPr>
      </a:lvl2pPr>
      <a:lvl3pPr marL="1143000" indent="-228600" algn="l" rtl="0" eaLnBrk="0" fontAlgn="base" hangingPunct="0">
        <a:spcBef>
          <a:spcPct val="20000"/>
        </a:spcBef>
        <a:spcAft>
          <a:spcPct val="0"/>
        </a:spcAft>
        <a:buClr>
          <a:schemeClr val="tx1"/>
        </a:buClr>
        <a:buSzPct val="100000"/>
        <a:buChar char="–"/>
        <a:defRPr sz="2800">
          <a:solidFill>
            <a:schemeClr val="tx1"/>
          </a:solidFill>
          <a:latin typeface="+mn-lt"/>
        </a:defRPr>
      </a:lvl3pPr>
      <a:lvl4pPr marL="1543050" indent="-171450" algn="l" rtl="0" eaLnBrk="0" fontAlgn="base" hangingPunct="0">
        <a:spcBef>
          <a:spcPct val="20000"/>
        </a:spcBef>
        <a:spcAft>
          <a:spcPct val="0"/>
        </a:spcAft>
        <a:buClr>
          <a:schemeClr val="tx1"/>
        </a:buClr>
        <a:buSzPct val="110000"/>
        <a:buChar char="•"/>
        <a:defRPr sz="2800">
          <a:solidFill>
            <a:schemeClr val="tx1"/>
          </a:solidFill>
          <a:latin typeface="+mn-lt"/>
        </a:defRPr>
      </a:lvl4pPr>
      <a:lvl5pPr marL="2000250" indent="-171450" algn="l" rtl="0" eaLnBrk="0" fontAlgn="base" hangingPunct="0">
        <a:spcBef>
          <a:spcPct val="20000"/>
        </a:spcBef>
        <a:spcAft>
          <a:spcPct val="0"/>
        </a:spcAft>
        <a:buClr>
          <a:schemeClr val="tx1"/>
        </a:buClr>
        <a:buSzPct val="100000"/>
        <a:buChar char="–"/>
        <a:defRPr sz="2800">
          <a:solidFill>
            <a:schemeClr val="tx1"/>
          </a:solidFill>
          <a:latin typeface="+mn-lt"/>
        </a:defRPr>
      </a:lvl5pPr>
      <a:lvl6pPr marL="2457450" indent="-171450" algn="l" rtl="0" eaLnBrk="0" fontAlgn="base" hangingPunct="0">
        <a:spcBef>
          <a:spcPct val="20000"/>
        </a:spcBef>
        <a:spcAft>
          <a:spcPct val="0"/>
        </a:spcAft>
        <a:buClr>
          <a:schemeClr val="tx1"/>
        </a:buClr>
        <a:buSzPct val="100000"/>
        <a:buChar char="–"/>
        <a:defRPr sz="2800">
          <a:solidFill>
            <a:schemeClr val="tx1"/>
          </a:solidFill>
          <a:latin typeface="+mn-lt"/>
        </a:defRPr>
      </a:lvl6pPr>
      <a:lvl7pPr marL="2914650" indent="-171450" algn="l" rtl="0" eaLnBrk="0" fontAlgn="base" hangingPunct="0">
        <a:spcBef>
          <a:spcPct val="20000"/>
        </a:spcBef>
        <a:spcAft>
          <a:spcPct val="0"/>
        </a:spcAft>
        <a:buClr>
          <a:schemeClr val="tx1"/>
        </a:buClr>
        <a:buSzPct val="100000"/>
        <a:buChar char="–"/>
        <a:defRPr sz="2800">
          <a:solidFill>
            <a:schemeClr val="tx1"/>
          </a:solidFill>
          <a:latin typeface="+mn-lt"/>
        </a:defRPr>
      </a:lvl7pPr>
      <a:lvl8pPr marL="3371850" indent="-171450" algn="l" rtl="0" eaLnBrk="0" fontAlgn="base" hangingPunct="0">
        <a:spcBef>
          <a:spcPct val="20000"/>
        </a:spcBef>
        <a:spcAft>
          <a:spcPct val="0"/>
        </a:spcAft>
        <a:buClr>
          <a:schemeClr val="tx1"/>
        </a:buClr>
        <a:buSzPct val="100000"/>
        <a:buChar char="–"/>
        <a:defRPr sz="2800">
          <a:solidFill>
            <a:schemeClr val="tx1"/>
          </a:solidFill>
          <a:latin typeface="+mn-lt"/>
        </a:defRPr>
      </a:lvl8pPr>
      <a:lvl9pPr marL="3829050" indent="-171450" algn="l" rtl="0" eaLnBrk="0" fontAlgn="base" hangingPunct="0">
        <a:spcBef>
          <a:spcPct val="20000"/>
        </a:spcBef>
        <a:spcAft>
          <a:spcPct val="0"/>
        </a:spcAft>
        <a:buClr>
          <a:schemeClr val="tx1"/>
        </a:buClr>
        <a:buSzPct val="100000"/>
        <a:buChar char="–"/>
        <a:defRPr sz="2800">
          <a:solidFill>
            <a:schemeClr val="tx1"/>
          </a:solidFill>
          <a:latin typeface="+mn-lt"/>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gradFill rotWithShape="0">
          <a:gsLst>
            <a:gs pos="0">
              <a:srgbClr val="00002F"/>
            </a:gs>
            <a:gs pos="50000">
              <a:srgbClr val="000066"/>
            </a:gs>
            <a:gs pos="100000">
              <a:srgbClr val="00002F"/>
            </a:gs>
          </a:gsLst>
          <a:lin ang="5400000" scaled="1"/>
        </a:gradFill>
        <a:effectLst/>
      </p:bgPr>
    </p:bg>
    <p:spTree>
      <p:nvGrpSpPr>
        <p:cNvPr id="1" name=""/>
        <p:cNvGrpSpPr/>
        <p:nvPr/>
      </p:nvGrpSpPr>
      <p:grpSpPr>
        <a:xfrm>
          <a:off x="0" y="0"/>
          <a:ext cx="0" cy="0"/>
          <a:chOff x="0" y="0"/>
          <a:chExt cx="0" cy="0"/>
        </a:xfrm>
      </p:grpSpPr>
      <p:sp>
        <p:nvSpPr>
          <p:cNvPr id="6146" name="Rectangle 2">
            <a:extLst>
              <a:ext uri="{FF2B5EF4-FFF2-40B4-BE49-F238E27FC236}">
                <a16:creationId xmlns:a16="http://schemas.microsoft.com/office/drawing/2014/main" id="{E77237E6-C452-44C7-AF18-E95E5F2F419B}"/>
              </a:ext>
            </a:extLst>
          </p:cNvPr>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it-IT" altLang="en-US"/>
              <a:t>Fare clic per modificare lo stile del titolo dello schema</a:t>
            </a:r>
          </a:p>
        </p:txBody>
      </p:sp>
      <p:sp>
        <p:nvSpPr>
          <p:cNvPr id="6147" name="Rectangle 3">
            <a:extLst>
              <a:ext uri="{FF2B5EF4-FFF2-40B4-BE49-F238E27FC236}">
                <a16:creationId xmlns:a16="http://schemas.microsoft.com/office/drawing/2014/main" id="{69D8D151-AE29-4D2E-86EB-CCD934A9194E}"/>
              </a:ext>
            </a:extLst>
          </p:cNvPr>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it-IT" altLang="en-US"/>
              <a:t>Fare clic per modificare gli stili del testo dello schema</a:t>
            </a:r>
          </a:p>
          <a:p>
            <a:pPr lvl="1"/>
            <a:r>
              <a:rPr lang="it-IT" altLang="en-US"/>
              <a:t>Secondo livello</a:t>
            </a:r>
          </a:p>
          <a:p>
            <a:pPr lvl="2"/>
            <a:r>
              <a:rPr lang="it-IT" altLang="en-US"/>
              <a:t>Terzo livello</a:t>
            </a:r>
          </a:p>
          <a:p>
            <a:pPr lvl="3"/>
            <a:r>
              <a:rPr lang="it-IT" altLang="en-US"/>
              <a:t>Quarto livello</a:t>
            </a:r>
          </a:p>
          <a:p>
            <a:pPr lvl="4"/>
            <a:r>
              <a:rPr lang="it-IT" altLang="en-US"/>
              <a:t>Quinto livello</a:t>
            </a:r>
          </a:p>
        </p:txBody>
      </p:sp>
      <p:sp>
        <p:nvSpPr>
          <p:cNvPr id="4100" name="Rectangle 4">
            <a:extLst>
              <a:ext uri="{FF2B5EF4-FFF2-40B4-BE49-F238E27FC236}">
                <a16:creationId xmlns:a16="http://schemas.microsoft.com/office/drawing/2014/main" id="{CC848B5D-9016-4511-A2A5-3DB247C2BA27}"/>
              </a:ext>
            </a:extLst>
          </p:cNvPr>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solidFill>
                  <a:srgbClr val="FFFF00"/>
                </a:solidFill>
                <a:latin typeface="+mn-lt"/>
              </a:defRPr>
            </a:lvl1pPr>
          </a:lstStyle>
          <a:p>
            <a:pPr>
              <a:defRPr/>
            </a:pPr>
            <a:endParaRPr lang="it-IT"/>
          </a:p>
        </p:txBody>
      </p:sp>
      <p:sp>
        <p:nvSpPr>
          <p:cNvPr id="4101" name="Rectangle 5">
            <a:extLst>
              <a:ext uri="{FF2B5EF4-FFF2-40B4-BE49-F238E27FC236}">
                <a16:creationId xmlns:a16="http://schemas.microsoft.com/office/drawing/2014/main" id="{D39FE0C4-6192-487F-A586-B55943530850}"/>
              </a:ext>
            </a:extLst>
          </p:cNvPr>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solidFill>
                  <a:srgbClr val="FFFF00"/>
                </a:solidFill>
                <a:latin typeface="+mn-lt"/>
              </a:defRPr>
            </a:lvl1pPr>
          </a:lstStyle>
          <a:p>
            <a:pPr>
              <a:defRPr/>
            </a:pPr>
            <a:endParaRPr lang="it-IT"/>
          </a:p>
        </p:txBody>
      </p:sp>
      <p:sp>
        <p:nvSpPr>
          <p:cNvPr id="4102" name="Rectangle 6">
            <a:extLst>
              <a:ext uri="{FF2B5EF4-FFF2-40B4-BE49-F238E27FC236}">
                <a16:creationId xmlns:a16="http://schemas.microsoft.com/office/drawing/2014/main" id="{F4FE142B-1068-4147-81C5-AF55B83C19A1}"/>
              </a:ext>
            </a:extLst>
          </p:cNvPr>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solidFill>
                  <a:srgbClr val="FFFF00"/>
                </a:solidFill>
                <a:latin typeface="+mn-lt"/>
              </a:defRPr>
            </a:lvl1pPr>
          </a:lstStyle>
          <a:p>
            <a:pPr>
              <a:defRPr/>
            </a:pPr>
            <a:fld id="{7B5B38C6-AD5F-431B-AAC1-0A49D831CBE1}" type="slidenum">
              <a:rPr lang="it-IT"/>
              <a:pPr>
                <a:defRPr/>
              </a:pPr>
              <a:t>‹N›</a:t>
            </a:fld>
            <a:endParaRPr lang="it-IT"/>
          </a:p>
        </p:txBody>
      </p:sp>
    </p:spTree>
  </p:cSld>
  <p:clrMap bg1="lt1" tx1="dk1" bg2="lt2" tx2="dk2" accent1="accent1" accent2="accent2" accent3="accent3" accent4="accent4" accent5="accent5" accent6="accent6" hlink="hlink" folHlink="folHlink"/>
  <p:sldLayoutIdLst>
    <p:sldLayoutId id="2147491253" r:id="rId1"/>
    <p:sldLayoutId id="2147491254" r:id="rId2"/>
    <p:sldLayoutId id="2147491255" r:id="rId3"/>
    <p:sldLayoutId id="2147491256" r:id="rId4"/>
    <p:sldLayoutId id="2147491257" r:id="rId5"/>
    <p:sldLayoutId id="2147491258" r:id="rId6"/>
    <p:sldLayoutId id="2147491259" r:id="rId7"/>
    <p:sldLayoutId id="2147491260" r:id="rId8"/>
    <p:sldLayoutId id="2147491261" r:id="rId9"/>
    <p:sldLayoutId id="2147491262" r:id="rId10"/>
    <p:sldLayoutId id="2147491263" r:id="rId11"/>
    <p:sldLayoutId id="2147491264" r:id="rId12"/>
    <p:sldLayoutId id="2147491265" r:id="rId13"/>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362" name="Title Placeholder 1">
            <a:extLst>
              <a:ext uri="{FF2B5EF4-FFF2-40B4-BE49-F238E27FC236}">
                <a16:creationId xmlns:a16="http://schemas.microsoft.com/office/drawing/2014/main" id="{AE97B715-2382-4E08-A04A-A431EB8E9160}"/>
              </a:ext>
            </a:extLst>
          </p:cNvPr>
          <p:cNvSpPr>
            <a:spLocks noGrp="1" noChangeArrowheads="1"/>
          </p:cNvSpPr>
          <p:nvPr>
            <p:ph type="title"/>
          </p:nvPr>
        </p:nvSpPr>
        <p:spPr bwMode="auto">
          <a:xfrm>
            <a:off x="628650" y="365125"/>
            <a:ext cx="78867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it-IT" altLang="en-US"/>
              <a:t>Fare clic per modificare lo stile del titolo dello schema</a:t>
            </a:r>
            <a:endParaRPr lang="en-US" altLang="en-US"/>
          </a:p>
        </p:txBody>
      </p:sp>
      <p:sp>
        <p:nvSpPr>
          <p:cNvPr id="15363" name="Text Placeholder 2">
            <a:extLst>
              <a:ext uri="{FF2B5EF4-FFF2-40B4-BE49-F238E27FC236}">
                <a16:creationId xmlns:a16="http://schemas.microsoft.com/office/drawing/2014/main" id="{42D5DC1B-3509-4E77-951B-B9D79E216F00}"/>
              </a:ext>
            </a:extLst>
          </p:cNvPr>
          <p:cNvSpPr>
            <a:spLocks noGrp="1" noChangeArrowheads="1"/>
          </p:cNvSpPr>
          <p:nvPr>
            <p:ph type="body" idx="1"/>
          </p:nvPr>
        </p:nvSpPr>
        <p:spPr bwMode="auto">
          <a:xfrm>
            <a:off x="628650" y="1825625"/>
            <a:ext cx="78867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it-IT" altLang="en-US"/>
              <a:t>Fare clic per modificare gli stili del testo dello schema</a:t>
            </a:r>
          </a:p>
          <a:p>
            <a:pPr lvl="1"/>
            <a:r>
              <a:rPr lang="it-IT" altLang="en-US"/>
              <a:t>Secondo livello</a:t>
            </a:r>
          </a:p>
          <a:p>
            <a:pPr lvl="2"/>
            <a:r>
              <a:rPr lang="it-IT" altLang="en-US"/>
              <a:t>Terzo livello</a:t>
            </a:r>
          </a:p>
          <a:p>
            <a:pPr lvl="3"/>
            <a:r>
              <a:rPr lang="it-IT" altLang="en-US"/>
              <a:t>Quarto livello</a:t>
            </a:r>
          </a:p>
          <a:p>
            <a:pPr lvl="4"/>
            <a:r>
              <a:rPr lang="it-IT" altLang="en-US"/>
              <a:t>Quinto livello</a:t>
            </a:r>
            <a:endParaRPr lang="en-US" altLang="en-US"/>
          </a:p>
        </p:txBody>
      </p:sp>
      <p:sp>
        <p:nvSpPr>
          <p:cNvPr id="4" name="Date Placeholder 3">
            <a:extLst>
              <a:ext uri="{FF2B5EF4-FFF2-40B4-BE49-F238E27FC236}">
                <a16:creationId xmlns:a16="http://schemas.microsoft.com/office/drawing/2014/main" id="{A51D46F5-3A04-4291-BE7E-8376EE158F91}"/>
              </a:ext>
            </a:extLst>
          </p:cNvPr>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fld id="{24574722-A57E-411B-B7B0-630A4095AAD4}" type="datetimeFigureOut">
              <a:rPr lang="en-US"/>
              <a:pPr>
                <a:defRPr/>
              </a:pPr>
              <a:t>9/28/2023</a:t>
            </a:fld>
            <a:endParaRPr lang="en-US"/>
          </a:p>
        </p:txBody>
      </p:sp>
      <p:sp>
        <p:nvSpPr>
          <p:cNvPr id="5" name="Footer Placeholder 4">
            <a:extLst>
              <a:ext uri="{FF2B5EF4-FFF2-40B4-BE49-F238E27FC236}">
                <a16:creationId xmlns:a16="http://schemas.microsoft.com/office/drawing/2014/main" id="{1A881FB0-4738-4961-AF81-9DC271C18485}"/>
              </a:ext>
            </a:extLst>
          </p:cNvPr>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n-US"/>
          </a:p>
        </p:txBody>
      </p:sp>
      <p:sp>
        <p:nvSpPr>
          <p:cNvPr id="6" name="Slide Number Placeholder 5">
            <a:extLst>
              <a:ext uri="{FF2B5EF4-FFF2-40B4-BE49-F238E27FC236}">
                <a16:creationId xmlns:a16="http://schemas.microsoft.com/office/drawing/2014/main" id="{EBF3E022-818F-4DC1-9CE4-BB6D075ABBD6}"/>
              </a:ext>
            </a:extLst>
          </p:cNvPr>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A8B16D47-23EA-44F8-B980-0006A903A2E5}" type="slidenum">
              <a:rPr lang="en-US"/>
              <a:pPr>
                <a:defRPr/>
              </a:pPr>
              <a:t>‹N›</a:t>
            </a:fld>
            <a:endParaRPr lang="en-US"/>
          </a:p>
        </p:txBody>
      </p:sp>
    </p:spTree>
  </p:cSld>
  <p:clrMap bg1="lt1" tx1="dk1" bg2="lt2" tx2="dk2" accent1="accent1" accent2="accent2" accent3="accent3" accent4="accent4" accent5="accent5" accent6="accent6" hlink="hlink" folHlink="folHlink"/>
  <p:sldLayoutIdLst>
    <p:sldLayoutId id="2147491299" r:id="rId1"/>
    <p:sldLayoutId id="2147491300" r:id="rId2"/>
    <p:sldLayoutId id="2147491301" r:id="rId3"/>
    <p:sldLayoutId id="2147491302" r:id="rId4"/>
    <p:sldLayoutId id="2147491303" r:id="rId5"/>
    <p:sldLayoutId id="2147491304" r:id="rId6"/>
    <p:sldLayoutId id="2147491305" r:id="rId7"/>
    <p:sldLayoutId id="2147491306" r:id="rId8"/>
    <p:sldLayoutId id="2147491307" r:id="rId9"/>
    <p:sldLayoutId id="2147491308" r:id="rId10"/>
    <p:sldLayoutId id="2147491309" r:id="rId11"/>
  </p:sldLayoutIdLst>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rgbClr val="17375E"/>
        </a:solidFill>
        <a:effectLst/>
      </p:bgPr>
    </p:bg>
    <p:spTree>
      <p:nvGrpSpPr>
        <p:cNvPr id="1" name=""/>
        <p:cNvGrpSpPr/>
        <p:nvPr/>
      </p:nvGrpSpPr>
      <p:grpSpPr>
        <a:xfrm>
          <a:off x="0" y="0"/>
          <a:ext cx="0" cy="0"/>
          <a:chOff x="0" y="0"/>
          <a:chExt cx="0" cy="0"/>
        </a:xfrm>
      </p:grpSpPr>
      <p:sp>
        <p:nvSpPr>
          <p:cNvPr id="16386" name="Segnaposto titolo 1">
            <a:extLst>
              <a:ext uri="{FF2B5EF4-FFF2-40B4-BE49-F238E27FC236}">
                <a16:creationId xmlns:a16="http://schemas.microsoft.com/office/drawing/2014/main" id="{38BA8472-1340-4AD7-B716-38134A1677F9}"/>
              </a:ext>
            </a:extLst>
          </p:cNvPr>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it-IT" altLang="en-US"/>
              <a:t>Fare clic per modificare lo stile del titolo</a:t>
            </a:r>
          </a:p>
        </p:txBody>
      </p:sp>
      <p:sp>
        <p:nvSpPr>
          <p:cNvPr id="16387" name="Segnaposto testo 2">
            <a:extLst>
              <a:ext uri="{FF2B5EF4-FFF2-40B4-BE49-F238E27FC236}">
                <a16:creationId xmlns:a16="http://schemas.microsoft.com/office/drawing/2014/main" id="{E48C6D1D-DA59-4805-9E2C-B667BEEE798C}"/>
              </a:ext>
            </a:extLst>
          </p:cNvPr>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it-IT" altLang="en-US"/>
              <a:t>Fare clic per modificare stili del testo dello schema</a:t>
            </a:r>
          </a:p>
          <a:p>
            <a:pPr lvl="1"/>
            <a:r>
              <a:rPr lang="it-IT" altLang="en-US"/>
              <a:t>Secondo livello</a:t>
            </a:r>
          </a:p>
          <a:p>
            <a:pPr lvl="2"/>
            <a:r>
              <a:rPr lang="it-IT" altLang="en-US"/>
              <a:t>Terzo livello</a:t>
            </a:r>
          </a:p>
          <a:p>
            <a:pPr lvl="3"/>
            <a:r>
              <a:rPr lang="it-IT" altLang="en-US"/>
              <a:t>Quarto livello</a:t>
            </a:r>
          </a:p>
          <a:p>
            <a:pPr lvl="4"/>
            <a:r>
              <a:rPr lang="it-IT" altLang="en-US"/>
              <a:t>Quinto livello</a:t>
            </a:r>
          </a:p>
        </p:txBody>
      </p:sp>
      <p:sp>
        <p:nvSpPr>
          <p:cNvPr id="4" name="Segnaposto data 3">
            <a:extLst>
              <a:ext uri="{FF2B5EF4-FFF2-40B4-BE49-F238E27FC236}">
                <a16:creationId xmlns:a16="http://schemas.microsoft.com/office/drawing/2014/main" id="{60F6C801-BA41-4BE2-BD39-1131BF721DBB}"/>
              </a:ext>
            </a:extLst>
          </p:cNvPr>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900">
                <a:solidFill>
                  <a:prstClr val="black">
                    <a:tint val="75000"/>
                  </a:prstClr>
                </a:solidFill>
              </a:defRPr>
            </a:lvl1pPr>
          </a:lstStyle>
          <a:p>
            <a:pPr>
              <a:defRPr/>
            </a:pPr>
            <a:fld id="{288BC7FD-00F9-47FF-B3CA-A7EE2C7FDC8F}" type="datetimeFigureOut">
              <a:rPr lang="it-IT"/>
              <a:pPr>
                <a:defRPr/>
              </a:pPr>
              <a:t>28/09/2023</a:t>
            </a:fld>
            <a:endParaRPr lang="it-IT"/>
          </a:p>
        </p:txBody>
      </p:sp>
      <p:sp>
        <p:nvSpPr>
          <p:cNvPr id="5" name="Segnaposto piè di pagina 4">
            <a:extLst>
              <a:ext uri="{FF2B5EF4-FFF2-40B4-BE49-F238E27FC236}">
                <a16:creationId xmlns:a16="http://schemas.microsoft.com/office/drawing/2014/main" id="{56F83F0D-63E0-4C59-B758-9720002F5B83}"/>
              </a:ext>
            </a:extLst>
          </p:cNvPr>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900">
                <a:solidFill>
                  <a:prstClr val="black">
                    <a:tint val="75000"/>
                  </a:prstClr>
                </a:solidFill>
              </a:defRPr>
            </a:lvl1pPr>
          </a:lstStyle>
          <a:p>
            <a:pPr>
              <a:defRPr/>
            </a:pPr>
            <a:endParaRPr lang="it-IT"/>
          </a:p>
        </p:txBody>
      </p:sp>
      <p:sp>
        <p:nvSpPr>
          <p:cNvPr id="6" name="Segnaposto numero diapositiva 5">
            <a:extLst>
              <a:ext uri="{FF2B5EF4-FFF2-40B4-BE49-F238E27FC236}">
                <a16:creationId xmlns:a16="http://schemas.microsoft.com/office/drawing/2014/main" id="{83004C0A-9680-4E6A-B3B7-FDFAF0CA0583}"/>
              </a:ext>
            </a:extLst>
          </p:cNvPr>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900">
                <a:solidFill>
                  <a:prstClr val="black">
                    <a:tint val="75000"/>
                  </a:prstClr>
                </a:solidFill>
              </a:defRPr>
            </a:lvl1pPr>
          </a:lstStyle>
          <a:p>
            <a:pPr>
              <a:defRPr/>
            </a:pPr>
            <a:fld id="{BD4FDCF1-B98E-4C26-BE60-05196153023A}" type="slidenum">
              <a:rPr lang="it-IT"/>
              <a:pPr>
                <a:defRPr/>
              </a:pPr>
              <a:t>‹N›</a:t>
            </a:fld>
            <a:endParaRPr lang="it-IT"/>
          </a:p>
        </p:txBody>
      </p:sp>
    </p:spTree>
  </p:cSld>
  <p:clrMap bg1="lt1" tx1="dk1" bg2="lt2" tx2="dk2" accent1="accent1" accent2="accent2" accent3="accent3" accent4="accent4" accent5="accent5" accent6="accent6" hlink="hlink" folHlink="folHlink"/>
  <p:sldLayoutIdLst>
    <p:sldLayoutId id="2147491310" r:id="rId1"/>
    <p:sldLayoutId id="2147491311" r:id="rId2"/>
    <p:sldLayoutId id="2147491312" r:id="rId3"/>
    <p:sldLayoutId id="2147491313" r:id="rId4"/>
    <p:sldLayoutId id="2147491314" r:id="rId5"/>
    <p:sldLayoutId id="2147491315" r:id="rId6"/>
    <p:sldLayoutId id="2147491316" r:id="rId7"/>
    <p:sldLayoutId id="2147491317" r:id="rId8"/>
    <p:sldLayoutId id="2147491318" r:id="rId9"/>
    <p:sldLayoutId id="2147491319" r:id="rId10"/>
    <p:sldLayoutId id="2147491320" r:id="rId11"/>
    <p:sldLayoutId id="2147491580" r:id="rId12"/>
    <p:sldLayoutId id="2147491581" r:id="rId13"/>
    <p:sldLayoutId id="2147491582" r:id="rId14"/>
  </p:sldLayoutIdLst>
  <p:txStyles>
    <p:titleStyle>
      <a:lvl1pPr algn="ctr" defTabSz="685800" rtl="0" eaLnBrk="0" fontAlgn="base" hangingPunct="0">
        <a:spcBef>
          <a:spcPct val="0"/>
        </a:spcBef>
        <a:spcAft>
          <a:spcPct val="0"/>
        </a:spcAft>
        <a:defRPr sz="3300" kern="1200">
          <a:solidFill>
            <a:schemeClr val="tx1"/>
          </a:solidFill>
          <a:latin typeface="+mj-lt"/>
          <a:ea typeface="+mj-ea"/>
          <a:cs typeface="+mj-cs"/>
        </a:defRPr>
      </a:lvl1pPr>
      <a:lvl2pPr algn="ctr" defTabSz="685800" rtl="0" eaLnBrk="0" fontAlgn="base" hangingPunct="0">
        <a:spcBef>
          <a:spcPct val="0"/>
        </a:spcBef>
        <a:spcAft>
          <a:spcPct val="0"/>
        </a:spcAft>
        <a:defRPr sz="3300">
          <a:solidFill>
            <a:schemeClr val="tx1"/>
          </a:solidFill>
          <a:latin typeface="Calibri" panose="020F0502020204030204" pitchFamily="34" charset="0"/>
        </a:defRPr>
      </a:lvl2pPr>
      <a:lvl3pPr algn="ctr" defTabSz="685800" rtl="0" eaLnBrk="0" fontAlgn="base" hangingPunct="0">
        <a:spcBef>
          <a:spcPct val="0"/>
        </a:spcBef>
        <a:spcAft>
          <a:spcPct val="0"/>
        </a:spcAft>
        <a:defRPr sz="3300">
          <a:solidFill>
            <a:schemeClr val="tx1"/>
          </a:solidFill>
          <a:latin typeface="Calibri" panose="020F0502020204030204" pitchFamily="34" charset="0"/>
        </a:defRPr>
      </a:lvl3pPr>
      <a:lvl4pPr algn="ctr" defTabSz="685800" rtl="0" eaLnBrk="0" fontAlgn="base" hangingPunct="0">
        <a:spcBef>
          <a:spcPct val="0"/>
        </a:spcBef>
        <a:spcAft>
          <a:spcPct val="0"/>
        </a:spcAft>
        <a:defRPr sz="3300">
          <a:solidFill>
            <a:schemeClr val="tx1"/>
          </a:solidFill>
          <a:latin typeface="Calibri" panose="020F0502020204030204" pitchFamily="34" charset="0"/>
        </a:defRPr>
      </a:lvl4pPr>
      <a:lvl5pPr algn="ctr" defTabSz="685800" rtl="0" eaLnBrk="0" fontAlgn="base" hangingPunct="0">
        <a:spcBef>
          <a:spcPct val="0"/>
        </a:spcBef>
        <a:spcAft>
          <a:spcPct val="0"/>
        </a:spcAft>
        <a:defRPr sz="3300">
          <a:solidFill>
            <a:schemeClr val="tx1"/>
          </a:solidFill>
          <a:latin typeface="Calibri" panose="020F0502020204030204" pitchFamily="34" charset="0"/>
        </a:defRPr>
      </a:lvl5pPr>
      <a:lvl6pPr marL="457200" algn="ctr" defTabSz="685800" rtl="0" fontAlgn="base">
        <a:spcBef>
          <a:spcPct val="0"/>
        </a:spcBef>
        <a:spcAft>
          <a:spcPct val="0"/>
        </a:spcAft>
        <a:defRPr sz="3300">
          <a:solidFill>
            <a:schemeClr val="tx1"/>
          </a:solidFill>
          <a:latin typeface="Calibri" panose="020F0502020204030204" pitchFamily="34" charset="0"/>
        </a:defRPr>
      </a:lvl6pPr>
      <a:lvl7pPr marL="914400" algn="ctr" defTabSz="685800" rtl="0" fontAlgn="base">
        <a:spcBef>
          <a:spcPct val="0"/>
        </a:spcBef>
        <a:spcAft>
          <a:spcPct val="0"/>
        </a:spcAft>
        <a:defRPr sz="3300">
          <a:solidFill>
            <a:schemeClr val="tx1"/>
          </a:solidFill>
          <a:latin typeface="Calibri" panose="020F0502020204030204" pitchFamily="34" charset="0"/>
        </a:defRPr>
      </a:lvl7pPr>
      <a:lvl8pPr marL="1371600" algn="ctr" defTabSz="685800" rtl="0" fontAlgn="base">
        <a:spcBef>
          <a:spcPct val="0"/>
        </a:spcBef>
        <a:spcAft>
          <a:spcPct val="0"/>
        </a:spcAft>
        <a:defRPr sz="3300">
          <a:solidFill>
            <a:schemeClr val="tx1"/>
          </a:solidFill>
          <a:latin typeface="Calibri" panose="020F0502020204030204" pitchFamily="34" charset="0"/>
        </a:defRPr>
      </a:lvl8pPr>
      <a:lvl9pPr marL="1828800" algn="ctr" defTabSz="685800" rtl="0" fontAlgn="base">
        <a:spcBef>
          <a:spcPct val="0"/>
        </a:spcBef>
        <a:spcAft>
          <a:spcPct val="0"/>
        </a:spcAft>
        <a:defRPr sz="3300">
          <a:solidFill>
            <a:schemeClr val="tx1"/>
          </a:solidFill>
          <a:latin typeface="Calibri" panose="020F0502020204030204" pitchFamily="34" charset="0"/>
        </a:defRPr>
      </a:lvl9pPr>
    </p:titleStyle>
    <p:bodyStyle>
      <a:lvl1pPr marL="257175" indent="-257175" algn="l" defTabSz="685800"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1pPr>
      <a:lvl2pPr marL="557213" indent="-214313" algn="l" defTabSz="685800" rtl="0" eaLnBrk="0" fontAlgn="base" hangingPunct="0">
        <a:spcBef>
          <a:spcPct val="20000"/>
        </a:spcBef>
        <a:spcAft>
          <a:spcPct val="0"/>
        </a:spcAft>
        <a:buFont typeface="Arial" panose="020B0604020202020204" pitchFamily="34" charset="0"/>
        <a:buChar char="–"/>
        <a:defRPr sz="2100" kern="1200">
          <a:solidFill>
            <a:schemeClr val="tx1"/>
          </a:solidFill>
          <a:latin typeface="+mn-lt"/>
          <a:ea typeface="+mn-ea"/>
          <a:cs typeface="+mn-cs"/>
        </a:defRPr>
      </a:lvl2pPr>
      <a:lvl3pPr marL="857250" indent="-171450" algn="l" defTabSz="685800" rtl="0" eaLnBrk="0" fontAlgn="base" hangingPunct="0">
        <a:spcBef>
          <a:spcPct val="20000"/>
        </a:spcBef>
        <a:spcAft>
          <a:spcPct val="0"/>
        </a:spcAft>
        <a:buFont typeface="Arial" panose="020B0604020202020204" pitchFamily="34" charset="0"/>
        <a:buChar char="•"/>
        <a:defRPr kern="1200">
          <a:solidFill>
            <a:schemeClr val="tx1"/>
          </a:solidFill>
          <a:latin typeface="+mn-lt"/>
          <a:ea typeface="+mn-ea"/>
          <a:cs typeface="+mn-cs"/>
        </a:defRPr>
      </a:lvl3pPr>
      <a:lvl4pPr marL="1200150" indent="-171450" algn="l" defTabSz="685800" rtl="0" eaLnBrk="0" fontAlgn="base" hangingPunct="0">
        <a:spcBef>
          <a:spcPct val="20000"/>
        </a:spcBef>
        <a:spcAft>
          <a:spcPct val="0"/>
        </a:spcAft>
        <a:buFont typeface="Arial" panose="020B0604020202020204" pitchFamily="34" charset="0"/>
        <a:buChar char="–"/>
        <a:defRPr sz="1500" kern="1200">
          <a:solidFill>
            <a:schemeClr val="tx1"/>
          </a:solidFill>
          <a:latin typeface="+mn-lt"/>
          <a:ea typeface="+mn-ea"/>
          <a:cs typeface="+mn-cs"/>
        </a:defRPr>
      </a:lvl4pPr>
      <a:lvl5pPr marL="1543050" indent="-171450" algn="l" defTabSz="685800" rtl="0" eaLnBrk="0" fontAlgn="base" hangingPunct="0">
        <a:spcBef>
          <a:spcPct val="20000"/>
        </a:spcBef>
        <a:spcAft>
          <a:spcPct val="0"/>
        </a:spcAft>
        <a:buFont typeface="Arial" panose="020B0604020202020204" pitchFamily="34" charset="0"/>
        <a:buChar char="»"/>
        <a:defRPr sz="1500" kern="1200">
          <a:solidFill>
            <a:schemeClr val="tx1"/>
          </a:solidFill>
          <a:latin typeface="+mn-lt"/>
          <a:ea typeface="+mn-ea"/>
          <a:cs typeface="+mn-cs"/>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it-IT"/>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gradFill rotWithShape="0">
          <a:gsLst>
            <a:gs pos="0">
              <a:srgbClr val="000047"/>
            </a:gs>
            <a:gs pos="100000">
              <a:srgbClr val="000099"/>
            </a:gs>
          </a:gsLst>
          <a:lin ang="5400000" scaled="1"/>
        </a:gradFill>
        <a:effectLst/>
      </p:bgPr>
    </p:bg>
    <p:spTree>
      <p:nvGrpSpPr>
        <p:cNvPr id="1" name=""/>
        <p:cNvGrpSpPr/>
        <p:nvPr/>
      </p:nvGrpSpPr>
      <p:grpSpPr>
        <a:xfrm>
          <a:off x="0" y="0"/>
          <a:ext cx="0" cy="0"/>
          <a:chOff x="0" y="0"/>
          <a:chExt cx="0" cy="0"/>
        </a:xfrm>
      </p:grpSpPr>
      <p:sp>
        <p:nvSpPr>
          <p:cNvPr id="19458" name="Rectangle 2">
            <a:extLst>
              <a:ext uri="{FF2B5EF4-FFF2-40B4-BE49-F238E27FC236}">
                <a16:creationId xmlns:a16="http://schemas.microsoft.com/office/drawing/2014/main" id="{F905E10F-BBF9-493C-AA1D-65E8502509D6}"/>
              </a:ext>
            </a:extLst>
          </p:cNvPr>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it-IT" altLang="en-US"/>
              <a:t>Fare clic per modificare lo stile del titolo dello schema</a:t>
            </a:r>
          </a:p>
        </p:txBody>
      </p:sp>
      <p:sp>
        <p:nvSpPr>
          <p:cNvPr id="19459" name="Rectangle 3">
            <a:extLst>
              <a:ext uri="{FF2B5EF4-FFF2-40B4-BE49-F238E27FC236}">
                <a16:creationId xmlns:a16="http://schemas.microsoft.com/office/drawing/2014/main" id="{AF3A42F9-43A0-4672-94E2-C3822A295A82}"/>
              </a:ext>
            </a:extLst>
          </p:cNvPr>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it-IT" altLang="en-US"/>
              <a:t>Fare clic per modificare gli stili del testo dello schema</a:t>
            </a:r>
          </a:p>
          <a:p>
            <a:pPr lvl="1"/>
            <a:r>
              <a:rPr lang="it-IT" altLang="en-US"/>
              <a:t>Secondo livello</a:t>
            </a:r>
          </a:p>
          <a:p>
            <a:pPr lvl="2"/>
            <a:r>
              <a:rPr lang="it-IT" altLang="en-US"/>
              <a:t>Terzo livello</a:t>
            </a:r>
          </a:p>
          <a:p>
            <a:pPr lvl="3"/>
            <a:r>
              <a:rPr lang="it-IT" altLang="en-US"/>
              <a:t>Quarto livello</a:t>
            </a:r>
          </a:p>
          <a:p>
            <a:pPr lvl="4"/>
            <a:r>
              <a:rPr lang="it-IT" altLang="en-US"/>
              <a:t>Quinto livello</a:t>
            </a:r>
          </a:p>
        </p:txBody>
      </p:sp>
      <p:sp>
        <p:nvSpPr>
          <p:cNvPr id="1028" name="Rectangle 4">
            <a:extLst>
              <a:ext uri="{FF2B5EF4-FFF2-40B4-BE49-F238E27FC236}">
                <a16:creationId xmlns:a16="http://schemas.microsoft.com/office/drawing/2014/main" id="{225AD860-6255-4F23-B54B-D751DA2CF1C8}"/>
              </a:ext>
            </a:extLst>
          </p:cNvPr>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solidFill>
                  <a:srgbClr val="000000"/>
                </a:solidFill>
              </a:defRPr>
            </a:lvl1pPr>
          </a:lstStyle>
          <a:p>
            <a:pPr>
              <a:defRPr/>
            </a:pPr>
            <a:endParaRPr lang="it-IT"/>
          </a:p>
        </p:txBody>
      </p:sp>
      <p:sp>
        <p:nvSpPr>
          <p:cNvPr id="1029" name="Rectangle 5">
            <a:extLst>
              <a:ext uri="{FF2B5EF4-FFF2-40B4-BE49-F238E27FC236}">
                <a16:creationId xmlns:a16="http://schemas.microsoft.com/office/drawing/2014/main" id="{60E69172-0B34-4346-A52C-BFB85BEA8423}"/>
              </a:ext>
            </a:extLst>
          </p:cNvPr>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solidFill>
                  <a:srgbClr val="000000"/>
                </a:solidFill>
              </a:defRPr>
            </a:lvl1pPr>
          </a:lstStyle>
          <a:p>
            <a:pPr>
              <a:defRPr/>
            </a:pPr>
            <a:endParaRPr lang="it-IT"/>
          </a:p>
        </p:txBody>
      </p:sp>
      <p:sp>
        <p:nvSpPr>
          <p:cNvPr id="1030" name="Rectangle 6">
            <a:extLst>
              <a:ext uri="{FF2B5EF4-FFF2-40B4-BE49-F238E27FC236}">
                <a16:creationId xmlns:a16="http://schemas.microsoft.com/office/drawing/2014/main" id="{46BAB173-4063-44BC-BAEF-7FFA0C18B129}"/>
              </a:ext>
            </a:extLst>
          </p:cNvPr>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solidFill>
                  <a:srgbClr val="000000"/>
                </a:solidFill>
              </a:defRPr>
            </a:lvl1pPr>
          </a:lstStyle>
          <a:p>
            <a:pPr>
              <a:defRPr/>
            </a:pPr>
            <a:fld id="{A83E4918-C53A-433D-AAC3-D3C386067D0F}" type="slidenum">
              <a:rPr lang="it-IT"/>
              <a:pPr>
                <a:defRPr/>
              </a:pPr>
              <a:t>‹N›</a:t>
            </a:fld>
            <a:endParaRPr lang="it-IT"/>
          </a:p>
        </p:txBody>
      </p:sp>
    </p:spTree>
  </p:cSld>
  <p:clrMap bg1="lt1" tx1="dk1" bg2="lt2" tx2="dk2" accent1="accent1" accent2="accent2" accent3="accent3" accent4="accent4" accent5="accent5" accent6="accent6" hlink="hlink" folHlink="folHlink"/>
  <p:sldLayoutIdLst>
    <p:sldLayoutId id="2147491343" r:id="rId1"/>
    <p:sldLayoutId id="2147491344" r:id="rId2"/>
    <p:sldLayoutId id="2147491345" r:id="rId3"/>
    <p:sldLayoutId id="2147491346" r:id="rId4"/>
    <p:sldLayoutId id="2147491347" r:id="rId5"/>
    <p:sldLayoutId id="2147491348" r:id="rId6"/>
    <p:sldLayoutId id="2147491349" r:id="rId7"/>
    <p:sldLayoutId id="2147491350" r:id="rId8"/>
    <p:sldLayoutId id="2147491351" r:id="rId9"/>
    <p:sldLayoutId id="2147491352" r:id="rId10"/>
    <p:sldLayoutId id="2147491353" r:id="rId11"/>
    <p:sldLayoutId id="2147491354" r:id="rId12"/>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gradFill rotWithShape="0">
          <a:gsLst>
            <a:gs pos="0">
              <a:srgbClr val="00002F"/>
            </a:gs>
            <a:gs pos="50000">
              <a:srgbClr val="000066"/>
            </a:gs>
            <a:gs pos="100000">
              <a:srgbClr val="00002F"/>
            </a:gs>
          </a:gsLst>
          <a:lin ang="5400000" scaled="1"/>
        </a:gradFill>
        <a:effectLst/>
      </p:bgPr>
    </p:bg>
    <p:spTree>
      <p:nvGrpSpPr>
        <p:cNvPr id="1" name=""/>
        <p:cNvGrpSpPr/>
        <p:nvPr/>
      </p:nvGrpSpPr>
      <p:grpSpPr>
        <a:xfrm>
          <a:off x="0" y="0"/>
          <a:ext cx="0" cy="0"/>
          <a:chOff x="0" y="0"/>
          <a:chExt cx="0" cy="0"/>
        </a:xfrm>
      </p:grpSpPr>
      <p:sp>
        <p:nvSpPr>
          <p:cNvPr id="25602" name="Rectangle 2">
            <a:extLst>
              <a:ext uri="{FF2B5EF4-FFF2-40B4-BE49-F238E27FC236}">
                <a16:creationId xmlns:a16="http://schemas.microsoft.com/office/drawing/2014/main" id="{C5CCC5EA-E678-445D-8807-B8739A7A6DB4}"/>
              </a:ext>
            </a:extLst>
          </p:cNvPr>
          <p:cNvSpPr>
            <a:spLocks noGrp="1" noChangeArrowheads="1"/>
          </p:cNvSpPr>
          <p:nvPr>
            <p:ph type="title"/>
          </p:nvPr>
        </p:nvSpPr>
        <p:spPr bwMode="auto">
          <a:xfrm>
            <a:off x="685800" y="609600"/>
            <a:ext cx="77724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it-IT" altLang="en-US"/>
              <a:t>Fare clic per modificare lo stile del titolo dello schema</a:t>
            </a:r>
          </a:p>
        </p:txBody>
      </p:sp>
      <p:sp>
        <p:nvSpPr>
          <p:cNvPr id="25603" name="Rectangle 3">
            <a:extLst>
              <a:ext uri="{FF2B5EF4-FFF2-40B4-BE49-F238E27FC236}">
                <a16:creationId xmlns:a16="http://schemas.microsoft.com/office/drawing/2014/main" id="{26A93E71-D524-4A23-9009-90F49DB2D006}"/>
              </a:ext>
            </a:extLst>
          </p:cNvPr>
          <p:cNvSpPr>
            <a:spLocks noGrp="1" noChangeArrowheads="1"/>
          </p:cNvSpPr>
          <p:nvPr>
            <p:ph type="body" idx="1"/>
          </p:nvPr>
        </p:nvSpPr>
        <p:spPr bwMode="auto">
          <a:xfrm>
            <a:off x="685800" y="1981200"/>
            <a:ext cx="7772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it-IT" altLang="en-US"/>
              <a:t>Fare clic per modificare gli stili del testo dello schema</a:t>
            </a:r>
          </a:p>
          <a:p>
            <a:pPr lvl="1"/>
            <a:r>
              <a:rPr lang="it-IT" altLang="en-US"/>
              <a:t>Secondo livello</a:t>
            </a:r>
          </a:p>
          <a:p>
            <a:pPr lvl="2"/>
            <a:r>
              <a:rPr lang="it-IT" altLang="en-US"/>
              <a:t>Terzo livello</a:t>
            </a:r>
          </a:p>
          <a:p>
            <a:pPr lvl="3"/>
            <a:r>
              <a:rPr lang="it-IT" altLang="en-US"/>
              <a:t>Quarto livello</a:t>
            </a:r>
          </a:p>
          <a:p>
            <a:pPr lvl="4"/>
            <a:r>
              <a:rPr lang="it-IT" altLang="en-US"/>
              <a:t>Quinto livello</a:t>
            </a:r>
          </a:p>
        </p:txBody>
      </p:sp>
      <p:sp>
        <p:nvSpPr>
          <p:cNvPr id="171012" name="Rectangle 4">
            <a:extLst>
              <a:ext uri="{FF2B5EF4-FFF2-40B4-BE49-F238E27FC236}">
                <a16:creationId xmlns:a16="http://schemas.microsoft.com/office/drawing/2014/main" id="{DEBD839D-3C4D-4AA0-A1F5-FB254C7B5B97}"/>
              </a:ext>
            </a:extLst>
          </p:cNvPr>
          <p:cNvSpPr>
            <a:spLocks noGrp="1" noChangeArrowheads="1"/>
          </p:cNvSpPr>
          <p:nvPr>
            <p:ph type="dt" sz="half" idx="2"/>
          </p:nvPr>
        </p:nvSpPr>
        <p:spPr bwMode="auto">
          <a:xfrm>
            <a:off x="685800" y="6248400"/>
            <a:ext cx="1905000" cy="457200"/>
          </a:xfrm>
          <a:prstGeom prst="rect">
            <a:avLst/>
          </a:prstGeom>
          <a:noFill/>
          <a:ln>
            <a:noFill/>
          </a:ln>
          <a:effectLst/>
        </p:spPr>
        <p:txBody>
          <a:bodyPr vert="horz" wrap="square" lIns="91440" tIns="45720" rIns="91440" bIns="45720" numCol="1" anchor="t" anchorCtr="0" compatLnSpc="1">
            <a:prstTxWarp prst="textNoShape">
              <a:avLst/>
            </a:prstTxWarp>
          </a:bodyPr>
          <a:lstStyle>
            <a:lvl1pPr>
              <a:defRPr sz="1400"/>
            </a:lvl1pPr>
          </a:lstStyle>
          <a:p>
            <a:pPr>
              <a:defRPr/>
            </a:pPr>
            <a:endParaRPr lang="it-IT" altLang="en-US"/>
          </a:p>
        </p:txBody>
      </p:sp>
      <p:sp>
        <p:nvSpPr>
          <p:cNvPr id="171013" name="Rectangle 5">
            <a:extLst>
              <a:ext uri="{FF2B5EF4-FFF2-40B4-BE49-F238E27FC236}">
                <a16:creationId xmlns:a16="http://schemas.microsoft.com/office/drawing/2014/main" id="{63E09539-ECC3-481F-8E75-64E0E9F31B76}"/>
              </a:ext>
            </a:extLst>
          </p:cNvPr>
          <p:cNvSpPr>
            <a:spLocks noGrp="1" noChangeArrowheads="1"/>
          </p:cNvSpPr>
          <p:nvPr>
            <p:ph type="ftr" sz="quarter" idx="3"/>
          </p:nvPr>
        </p:nvSpPr>
        <p:spPr bwMode="auto">
          <a:xfrm>
            <a:off x="3124200" y="6248400"/>
            <a:ext cx="2895600" cy="457200"/>
          </a:xfrm>
          <a:prstGeom prst="rect">
            <a:avLst/>
          </a:prstGeom>
          <a:noFill/>
          <a:ln>
            <a:noFill/>
          </a:ln>
          <a:effectLst/>
        </p:spPr>
        <p:txBody>
          <a:bodyPr vert="horz" wrap="square" lIns="91440" tIns="45720" rIns="91440" bIns="45720" numCol="1" anchor="t" anchorCtr="0" compatLnSpc="1">
            <a:prstTxWarp prst="textNoShape">
              <a:avLst/>
            </a:prstTxWarp>
          </a:bodyPr>
          <a:lstStyle>
            <a:lvl1pPr algn="ctr">
              <a:defRPr sz="1400"/>
            </a:lvl1pPr>
          </a:lstStyle>
          <a:p>
            <a:pPr>
              <a:defRPr/>
            </a:pPr>
            <a:endParaRPr lang="it-IT" altLang="en-US"/>
          </a:p>
        </p:txBody>
      </p:sp>
      <p:sp>
        <p:nvSpPr>
          <p:cNvPr id="171014" name="Rectangle 6">
            <a:extLst>
              <a:ext uri="{FF2B5EF4-FFF2-40B4-BE49-F238E27FC236}">
                <a16:creationId xmlns:a16="http://schemas.microsoft.com/office/drawing/2014/main" id="{30710223-997B-445D-92E6-819118DB4359}"/>
              </a:ext>
            </a:extLst>
          </p:cNvPr>
          <p:cNvSpPr>
            <a:spLocks noGrp="1" noChangeArrowheads="1"/>
          </p:cNvSpPr>
          <p:nvPr>
            <p:ph type="sldNum" sz="quarter" idx="4"/>
          </p:nvPr>
        </p:nvSpPr>
        <p:spPr bwMode="auto">
          <a:xfrm>
            <a:off x="6553200" y="6248400"/>
            <a:ext cx="1905000" cy="457200"/>
          </a:xfrm>
          <a:prstGeom prst="rect">
            <a:avLst/>
          </a:prstGeom>
          <a:noFill/>
          <a:ln>
            <a:noFill/>
          </a:ln>
          <a:effectLst/>
        </p:spPr>
        <p:txBody>
          <a:bodyPr vert="horz" wrap="square" lIns="91440" tIns="45720" rIns="91440" bIns="45720" numCol="1" anchor="t" anchorCtr="0" compatLnSpc="1">
            <a:prstTxWarp prst="textNoShape">
              <a:avLst/>
            </a:prstTxWarp>
          </a:bodyPr>
          <a:lstStyle>
            <a:lvl1pPr algn="r">
              <a:defRPr sz="1400"/>
            </a:lvl1pPr>
          </a:lstStyle>
          <a:p>
            <a:pPr>
              <a:defRPr/>
            </a:pPr>
            <a:fld id="{6E0DBD41-617E-4FCA-A663-2C29BFA884AE}" type="slidenum">
              <a:rPr lang="it-IT" altLang="en-US"/>
              <a:pPr>
                <a:defRPr/>
              </a:pPr>
              <a:t>‹N›</a:t>
            </a:fld>
            <a:endParaRPr lang="it-IT" altLang="en-US"/>
          </a:p>
        </p:txBody>
      </p:sp>
    </p:spTree>
  </p:cSld>
  <p:clrMap bg1="lt1" tx1="dk1" bg2="lt2" tx2="dk2" accent1="accent1" accent2="accent2" accent3="accent3" accent4="accent4" accent5="accent5" accent6="accent6" hlink="hlink" folHlink="folHlink"/>
  <p:sldLayoutIdLst>
    <p:sldLayoutId id="2147491368" r:id="rId1"/>
    <p:sldLayoutId id="2147491369" r:id="rId2"/>
    <p:sldLayoutId id="2147491370" r:id="rId3"/>
    <p:sldLayoutId id="2147491371" r:id="rId4"/>
    <p:sldLayoutId id="2147491372" r:id="rId5"/>
    <p:sldLayoutId id="2147491373" r:id="rId6"/>
    <p:sldLayoutId id="2147491374" r:id="rId7"/>
    <p:sldLayoutId id="2147491375" r:id="rId8"/>
    <p:sldLayoutId id="2147491376" r:id="rId9"/>
    <p:sldLayoutId id="2147491377" r:id="rId10"/>
    <p:sldLayoutId id="2147491378" r:id="rId11"/>
  </p:sldLayoutIdLst>
  <p:txStyles>
    <p:titleStyle>
      <a:lvl1pPr algn="ctr" rtl="0" eaLnBrk="0" fontAlgn="base" hangingPunct="0">
        <a:spcBef>
          <a:spcPct val="0"/>
        </a:spcBef>
        <a:spcAft>
          <a:spcPct val="0"/>
        </a:spcAft>
        <a:defRPr sz="4400" kern="12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anose="02020603050405020304" pitchFamily="18" charset="0"/>
        </a:defRPr>
      </a:lvl2pPr>
      <a:lvl3pPr algn="ctr" rtl="0" eaLnBrk="0" fontAlgn="base" hangingPunct="0">
        <a:spcBef>
          <a:spcPct val="0"/>
        </a:spcBef>
        <a:spcAft>
          <a:spcPct val="0"/>
        </a:spcAft>
        <a:defRPr sz="4400">
          <a:solidFill>
            <a:schemeClr val="tx2"/>
          </a:solidFill>
          <a:latin typeface="Times New Roman" panose="02020603050405020304" pitchFamily="18" charset="0"/>
        </a:defRPr>
      </a:lvl3pPr>
      <a:lvl4pPr algn="ctr" rtl="0" eaLnBrk="0" fontAlgn="base" hangingPunct="0">
        <a:spcBef>
          <a:spcPct val="0"/>
        </a:spcBef>
        <a:spcAft>
          <a:spcPct val="0"/>
        </a:spcAft>
        <a:defRPr sz="4400">
          <a:solidFill>
            <a:schemeClr val="tx2"/>
          </a:solidFill>
          <a:latin typeface="Times New Roman" panose="02020603050405020304" pitchFamily="18" charset="0"/>
        </a:defRPr>
      </a:lvl4pPr>
      <a:lvl5pPr algn="ctr" rtl="0" eaLnBrk="0" fontAlgn="base" hangingPunct="0">
        <a:spcBef>
          <a:spcPct val="0"/>
        </a:spcBef>
        <a:spcAft>
          <a:spcPct val="0"/>
        </a:spcAft>
        <a:defRPr sz="4400">
          <a:solidFill>
            <a:schemeClr val="tx2"/>
          </a:solidFill>
          <a:latin typeface="Times New Roman" panose="02020603050405020304" pitchFamily="18" charset="0"/>
        </a:defRPr>
      </a:lvl5pPr>
      <a:lvl6pPr marL="457200" algn="ctr" rtl="0" fontAlgn="base">
        <a:spcBef>
          <a:spcPct val="0"/>
        </a:spcBef>
        <a:spcAft>
          <a:spcPct val="0"/>
        </a:spcAft>
        <a:defRPr sz="4400">
          <a:solidFill>
            <a:schemeClr val="tx2"/>
          </a:solidFill>
          <a:latin typeface="Times New Roman" panose="02020603050405020304" pitchFamily="18" charset="0"/>
        </a:defRPr>
      </a:lvl6pPr>
      <a:lvl7pPr marL="914400" algn="ctr" rtl="0" fontAlgn="base">
        <a:spcBef>
          <a:spcPct val="0"/>
        </a:spcBef>
        <a:spcAft>
          <a:spcPct val="0"/>
        </a:spcAft>
        <a:defRPr sz="4400">
          <a:solidFill>
            <a:schemeClr val="tx2"/>
          </a:solidFill>
          <a:latin typeface="Times New Roman" panose="02020603050405020304" pitchFamily="18" charset="0"/>
        </a:defRPr>
      </a:lvl7pPr>
      <a:lvl8pPr marL="1371600" algn="ctr" rtl="0" fontAlgn="base">
        <a:spcBef>
          <a:spcPct val="0"/>
        </a:spcBef>
        <a:spcAft>
          <a:spcPct val="0"/>
        </a:spcAft>
        <a:defRPr sz="4400">
          <a:solidFill>
            <a:schemeClr val="tx2"/>
          </a:solidFill>
          <a:latin typeface="Times New Roman" panose="02020603050405020304" pitchFamily="18" charset="0"/>
        </a:defRPr>
      </a:lvl8pPr>
      <a:lvl9pPr marL="1828800" algn="ctr" rtl="0" fontAlgn="base">
        <a:spcBef>
          <a:spcPct val="0"/>
        </a:spcBef>
        <a:spcAft>
          <a:spcPct val="0"/>
        </a:spcAft>
        <a:defRPr sz="4400">
          <a:solidFill>
            <a:schemeClr val="tx2"/>
          </a:solidFill>
          <a:latin typeface="Times New Roman" panose="02020603050405020304" pitchFamily="18" charset="0"/>
        </a:defRPr>
      </a:lvl9pPr>
    </p:titleStyle>
    <p:body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gradFill rotWithShape="0">
          <a:gsLst>
            <a:gs pos="0">
              <a:srgbClr val="00002F"/>
            </a:gs>
            <a:gs pos="50000">
              <a:srgbClr val="000066"/>
            </a:gs>
            <a:gs pos="100000">
              <a:srgbClr val="00002F"/>
            </a:gs>
          </a:gsLst>
          <a:lin ang="5400000" scaled="1"/>
        </a:gradFill>
        <a:effectLst/>
      </p:bgPr>
    </p:bg>
    <p:spTree>
      <p:nvGrpSpPr>
        <p:cNvPr id="1" name=""/>
        <p:cNvGrpSpPr/>
        <p:nvPr/>
      </p:nvGrpSpPr>
      <p:grpSpPr>
        <a:xfrm>
          <a:off x="0" y="0"/>
          <a:ext cx="0" cy="0"/>
          <a:chOff x="0" y="0"/>
          <a:chExt cx="0" cy="0"/>
        </a:xfrm>
      </p:grpSpPr>
      <p:sp>
        <p:nvSpPr>
          <p:cNvPr id="36866" name="Rectangle 2">
            <a:extLst>
              <a:ext uri="{FF2B5EF4-FFF2-40B4-BE49-F238E27FC236}">
                <a16:creationId xmlns:a16="http://schemas.microsoft.com/office/drawing/2014/main" id="{F815541C-590B-40FA-9EE7-4E666DB91BDB}"/>
              </a:ext>
            </a:extLst>
          </p:cNvPr>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it-IT" altLang="it-IT"/>
              <a:t>Fare clic per modificare lo stile del titolo dello schema</a:t>
            </a:r>
          </a:p>
        </p:txBody>
      </p:sp>
      <p:sp>
        <p:nvSpPr>
          <p:cNvPr id="36867" name="Rectangle 3">
            <a:extLst>
              <a:ext uri="{FF2B5EF4-FFF2-40B4-BE49-F238E27FC236}">
                <a16:creationId xmlns:a16="http://schemas.microsoft.com/office/drawing/2014/main" id="{B6994875-08CB-414D-855B-AC9C60286B0B}"/>
              </a:ext>
            </a:extLst>
          </p:cNvPr>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it-IT" altLang="it-IT"/>
              <a:t>Fare clic per modificare gli stili del testo dello schema</a:t>
            </a:r>
          </a:p>
          <a:p>
            <a:pPr lvl="1"/>
            <a:r>
              <a:rPr lang="it-IT" altLang="it-IT"/>
              <a:t>Secondo livello</a:t>
            </a:r>
          </a:p>
          <a:p>
            <a:pPr lvl="2"/>
            <a:r>
              <a:rPr lang="it-IT" altLang="it-IT"/>
              <a:t>Terzo livello</a:t>
            </a:r>
          </a:p>
          <a:p>
            <a:pPr lvl="3"/>
            <a:r>
              <a:rPr lang="it-IT" altLang="it-IT"/>
              <a:t>Quarto livello</a:t>
            </a:r>
          </a:p>
          <a:p>
            <a:pPr lvl="4"/>
            <a:r>
              <a:rPr lang="it-IT" altLang="it-IT"/>
              <a:t>Quinto livello</a:t>
            </a:r>
          </a:p>
        </p:txBody>
      </p:sp>
      <p:sp>
        <p:nvSpPr>
          <p:cNvPr id="4100" name="Rectangle 4">
            <a:extLst>
              <a:ext uri="{FF2B5EF4-FFF2-40B4-BE49-F238E27FC236}">
                <a16:creationId xmlns:a16="http://schemas.microsoft.com/office/drawing/2014/main" id="{5E018B4C-5D80-4AEE-A741-613BB7895FA3}"/>
              </a:ext>
            </a:extLst>
          </p:cNvPr>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a:solidFill>
                  <a:srgbClr val="FFFF00"/>
                </a:solidFill>
                <a:latin typeface="+mn-lt"/>
                <a:ea typeface="ＭＳ Ｐゴシック" charset="-128"/>
                <a:cs typeface="Arial" panose="020B0604020202020204" pitchFamily="34" charset="0"/>
              </a:defRPr>
            </a:lvl1pPr>
          </a:lstStyle>
          <a:p>
            <a:pPr>
              <a:defRPr/>
            </a:pPr>
            <a:endParaRPr lang="it-IT"/>
          </a:p>
        </p:txBody>
      </p:sp>
      <p:sp>
        <p:nvSpPr>
          <p:cNvPr id="4101" name="Rectangle 5">
            <a:extLst>
              <a:ext uri="{FF2B5EF4-FFF2-40B4-BE49-F238E27FC236}">
                <a16:creationId xmlns:a16="http://schemas.microsoft.com/office/drawing/2014/main" id="{90E42AD9-D5E7-4928-A275-F153265A35B4}"/>
              </a:ext>
            </a:extLst>
          </p:cNvPr>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solidFill>
                  <a:srgbClr val="FFFF00"/>
                </a:solidFill>
                <a:latin typeface="+mn-lt"/>
                <a:ea typeface="ＭＳ Ｐゴシック" charset="-128"/>
                <a:cs typeface="Arial" panose="020B0604020202020204" pitchFamily="34" charset="0"/>
              </a:defRPr>
            </a:lvl1pPr>
          </a:lstStyle>
          <a:p>
            <a:pPr>
              <a:defRPr/>
            </a:pPr>
            <a:endParaRPr lang="it-IT"/>
          </a:p>
        </p:txBody>
      </p:sp>
      <p:sp>
        <p:nvSpPr>
          <p:cNvPr id="4102" name="Rectangle 6">
            <a:extLst>
              <a:ext uri="{FF2B5EF4-FFF2-40B4-BE49-F238E27FC236}">
                <a16:creationId xmlns:a16="http://schemas.microsoft.com/office/drawing/2014/main" id="{0F43BE4E-E345-44B4-851E-89BA0D4DE2F1}"/>
              </a:ext>
            </a:extLst>
          </p:cNvPr>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a:solidFill>
                  <a:srgbClr val="FFFF00"/>
                </a:solidFill>
                <a:latin typeface="+mn-lt"/>
                <a:ea typeface="ＭＳ Ｐゴシック" charset="-128"/>
                <a:cs typeface="Arial" panose="020B0604020202020204" pitchFamily="34" charset="0"/>
              </a:defRPr>
            </a:lvl1pPr>
          </a:lstStyle>
          <a:p>
            <a:pPr>
              <a:defRPr/>
            </a:pPr>
            <a:fld id="{95E55938-E14F-4B58-B33D-722581E0585D}" type="slidenum">
              <a:rPr lang="it-IT"/>
              <a:pPr>
                <a:defRPr/>
              </a:pPr>
              <a:t>‹N›</a:t>
            </a:fld>
            <a:endParaRPr lang="it-IT"/>
          </a:p>
        </p:txBody>
      </p:sp>
    </p:spTree>
  </p:cSld>
  <p:clrMap bg1="lt1" tx1="dk1" bg2="lt2" tx2="dk2" accent1="accent1" accent2="accent2" accent3="accent3" accent4="accent4" accent5="accent5" accent6="accent6" hlink="hlink" folHlink="folHlink"/>
  <p:sldLayoutIdLst>
    <p:sldLayoutId id="2147491679" r:id="rId1"/>
    <p:sldLayoutId id="2147491680" r:id="rId2"/>
    <p:sldLayoutId id="2147491681" r:id="rId3"/>
    <p:sldLayoutId id="2147491682" r:id="rId4"/>
    <p:sldLayoutId id="2147491683" r:id="rId5"/>
    <p:sldLayoutId id="2147491684" r:id="rId6"/>
    <p:sldLayoutId id="2147491685" r:id="rId7"/>
    <p:sldLayoutId id="2147491686" r:id="rId8"/>
    <p:sldLayoutId id="2147491687" r:id="rId9"/>
    <p:sldLayoutId id="2147491688" r:id="rId10"/>
    <p:sldLayoutId id="2147491689" r:id="rId11"/>
    <p:sldLayoutId id="2147491690" r:id="rId12"/>
    <p:sldLayoutId id="2147491691" r:id="rId13"/>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eaLnBrk="1" fontAlgn="base" hangingPunct="1">
        <a:spcBef>
          <a:spcPct val="0"/>
        </a:spcBef>
        <a:spcAft>
          <a:spcPct val="0"/>
        </a:spcAft>
        <a:defRPr sz="4400">
          <a:solidFill>
            <a:schemeClr val="tx2"/>
          </a:solidFill>
          <a:latin typeface="Times New Roman" pitchFamily="18" charset="0"/>
        </a:defRPr>
      </a:lvl6pPr>
      <a:lvl7pPr marL="914400" algn="ctr" rtl="0" eaLnBrk="1" fontAlgn="base" hangingPunct="1">
        <a:spcBef>
          <a:spcPct val="0"/>
        </a:spcBef>
        <a:spcAft>
          <a:spcPct val="0"/>
        </a:spcAft>
        <a:defRPr sz="4400">
          <a:solidFill>
            <a:schemeClr val="tx2"/>
          </a:solidFill>
          <a:latin typeface="Times New Roman" pitchFamily="18" charset="0"/>
        </a:defRPr>
      </a:lvl7pPr>
      <a:lvl8pPr marL="1371600" algn="ctr" rtl="0" eaLnBrk="1" fontAlgn="base" hangingPunct="1">
        <a:spcBef>
          <a:spcPct val="0"/>
        </a:spcBef>
        <a:spcAft>
          <a:spcPct val="0"/>
        </a:spcAft>
        <a:defRPr sz="4400">
          <a:solidFill>
            <a:schemeClr val="tx2"/>
          </a:solidFill>
          <a:latin typeface="Times New Roman" pitchFamily="18" charset="0"/>
        </a:defRPr>
      </a:lvl8pPr>
      <a:lvl9pPr marL="1828800" algn="ctr" rtl="0" eaLnBrk="1" fontAlgn="base" hangingPunct="1">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1986" name="Title Placeholder 1">
            <a:extLst>
              <a:ext uri="{FF2B5EF4-FFF2-40B4-BE49-F238E27FC236}">
                <a16:creationId xmlns:a16="http://schemas.microsoft.com/office/drawing/2014/main" id="{DBDEDAF5-8C00-4E8E-9C5C-E30E380C29B8}"/>
              </a:ext>
            </a:extLst>
          </p:cNvPr>
          <p:cNvSpPr>
            <a:spLocks noGrp="1" noChangeArrowheads="1"/>
          </p:cNvSpPr>
          <p:nvPr>
            <p:ph type="title"/>
          </p:nvPr>
        </p:nvSpPr>
        <p:spPr bwMode="auto">
          <a:xfrm>
            <a:off x="628650" y="365125"/>
            <a:ext cx="78867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it-IT" altLang="en-US"/>
              <a:t>Fare clic per modificare lo stile del titolo dello schema</a:t>
            </a:r>
            <a:endParaRPr lang="en-US" altLang="en-US"/>
          </a:p>
        </p:txBody>
      </p:sp>
      <p:sp>
        <p:nvSpPr>
          <p:cNvPr id="41987" name="Text Placeholder 2">
            <a:extLst>
              <a:ext uri="{FF2B5EF4-FFF2-40B4-BE49-F238E27FC236}">
                <a16:creationId xmlns:a16="http://schemas.microsoft.com/office/drawing/2014/main" id="{8E5876F9-8B23-47EA-BC89-5A596607EE83}"/>
              </a:ext>
            </a:extLst>
          </p:cNvPr>
          <p:cNvSpPr>
            <a:spLocks noGrp="1" noChangeArrowheads="1"/>
          </p:cNvSpPr>
          <p:nvPr>
            <p:ph type="body" idx="1"/>
          </p:nvPr>
        </p:nvSpPr>
        <p:spPr bwMode="auto">
          <a:xfrm>
            <a:off x="628650" y="1825625"/>
            <a:ext cx="78867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it-IT" altLang="en-US"/>
              <a:t>Fare clic per modificare gli stili del testo dello schema</a:t>
            </a:r>
          </a:p>
          <a:p>
            <a:pPr lvl="1"/>
            <a:r>
              <a:rPr lang="it-IT" altLang="en-US"/>
              <a:t>Secondo livello</a:t>
            </a:r>
          </a:p>
          <a:p>
            <a:pPr lvl="2"/>
            <a:r>
              <a:rPr lang="it-IT" altLang="en-US"/>
              <a:t>Terzo livello</a:t>
            </a:r>
          </a:p>
          <a:p>
            <a:pPr lvl="3"/>
            <a:r>
              <a:rPr lang="it-IT" altLang="en-US"/>
              <a:t>Quarto livello</a:t>
            </a:r>
          </a:p>
          <a:p>
            <a:pPr lvl="4"/>
            <a:r>
              <a:rPr lang="it-IT" altLang="en-US"/>
              <a:t>Quinto livello</a:t>
            </a:r>
            <a:endParaRPr lang="en-US" altLang="en-US"/>
          </a:p>
        </p:txBody>
      </p:sp>
      <p:sp>
        <p:nvSpPr>
          <p:cNvPr id="4" name="Date Placeholder 3">
            <a:extLst>
              <a:ext uri="{FF2B5EF4-FFF2-40B4-BE49-F238E27FC236}">
                <a16:creationId xmlns:a16="http://schemas.microsoft.com/office/drawing/2014/main" id="{E373CE7A-2AC8-4F05-9ADF-119DC3F2CDF3}"/>
              </a:ext>
            </a:extLst>
          </p:cNvPr>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1200" smtClean="0">
                <a:solidFill>
                  <a:schemeClr val="tx1">
                    <a:tint val="75000"/>
                  </a:schemeClr>
                </a:solidFill>
              </a:defRPr>
            </a:lvl1pPr>
          </a:lstStyle>
          <a:p>
            <a:pPr>
              <a:defRPr/>
            </a:pPr>
            <a:fld id="{ACA11282-3533-431D-B07D-D4A78562F7CC}" type="datetimeFigureOut">
              <a:rPr lang="en-US"/>
              <a:pPr>
                <a:defRPr/>
              </a:pPr>
              <a:t>9/28/2023</a:t>
            </a:fld>
            <a:endParaRPr lang="en-US"/>
          </a:p>
        </p:txBody>
      </p:sp>
      <p:sp>
        <p:nvSpPr>
          <p:cNvPr id="5" name="Footer Placeholder 4">
            <a:extLst>
              <a:ext uri="{FF2B5EF4-FFF2-40B4-BE49-F238E27FC236}">
                <a16:creationId xmlns:a16="http://schemas.microsoft.com/office/drawing/2014/main" id="{6E5CEE98-AF4E-4E72-9CE2-48C1C0F97E3A}"/>
              </a:ext>
            </a:extLst>
          </p:cNvPr>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n-US"/>
          </a:p>
        </p:txBody>
      </p:sp>
      <p:sp>
        <p:nvSpPr>
          <p:cNvPr id="6" name="Slide Number Placeholder 5">
            <a:extLst>
              <a:ext uri="{FF2B5EF4-FFF2-40B4-BE49-F238E27FC236}">
                <a16:creationId xmlns:a16="http://schemas.microsoft.com/office/drawing/2014/main" id="{609545CD-800D-49C8-9D5D-E7356380FD8E}"/>
              </a:ext>
            </a:extLst>
          </p:cNvPr>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smtClean="0">
                <a:solidFill>
                  <a:schemeClr val="tx1">
                    <a:tint val="75000"/>
                  </a:schemeClr>
                </a:solidFill>
              </a:defRPr>
            </a:lvl1pPr>
          </a:lstStyle>
          <a:p>
            <a:pPr>
              <a:defRPr/>
            </a:pPr>
            <a:fld id="{19C7AD5F-05B8-4594-83BB-42EBBFDEF1E8}" type="slidenum">
              <a:rPr lang="en-US"/>
              <a:pPr>
                <a:defRPr/>
              </a:pPr>
              <a:t>‹N›</a:t>
            </a:fld>
            <a:endParaRPr lang="en-US"/>
          </a:p>
        </p:txBody>
      </p:sp>
    </p:spTree>
    <p:extLst>
      <p:ext uri="{BB962C8B-B14F-4D97-AF65-F5344CB8AC3E}">
        <p14:creationId xmlns:p14="http://schemas.microsoft.com/office/powerpoint/2010/main" val="2799150636"/>
      </p:ext>
    </p:extLst>
  </p:cSld>
  <p:clrMap bg1="lt1" tx1="dk1" bg2="lt2" tx2="dk2" accent1="accent1" accent2="accent2" accent3="accent3" accent4="accent4" accent5="accent5" accent6="accent6" hlink="hlink" folHlink="folHlink"/>
  <p:sldLayoutIdLst>
    <p:sldLayoutId id="2147491902" r:id="rId1"/>
    <p:sldLayoutId id="2147491903" r:id="rId2"/>
    <p:sldLayoutId id="2147491904" r:id="rId3"/>
    <p:sldLayoutId id="2147491905" r:id="rId4"/>
    <p:sldLayoutId id="2147491906" r:id="rId5"/>
    <p:sldLayoutId id="2147491907" r:id="rId6"/>
    <p:sldLayoutId id="2147491908" r:id="rId7"/>
    <p:sldLayoutId id="2147491909" r:id="rId8"/>
    <p:sldLayoutId id="2147491910" r:id="rId9"/>
    <p:sldLayoutId id="2147491911" r:id="rId10"/>
    <p:sldLayoutId id="2147491912" r:id="rId11"/>
  </p:sldLayoutIdLst>
  <p:txStyles>
    <p:titleStyle>
      <a:lvl1pPr algn="l" rtl="0" fontAlgn="base">
        <a:lnSpc>
          <a:spcPct val="90000"/>
        </a:lnSpc>
        <a:spcBef>
          <a:spcPct val="0"/>
        </a:spcBef>
        <a:spcAft>
          <a:spcPct val="0"/>
        </a:spcAft>
        <a:defRPr sz="4400" kern="1200">
          <a:solidFill>
            <a:schemeClr val="tx1"/>
          </a:solidFill>
          <a:latin typeface="+mj-lt"/>
          <a:ea typeface="+mj-ea"/>
          <a:cs typeface="+mj-cs"/>
        </a:defRPr>
      </a:lvl1pPr>
      <a:lvl2pPr algn="l" rtl="0" fontAlgn="base">
        <a:lnSpc>
          <a:spcPct val="90000"/>
        </a:lnSpc>
        <a:spcBef>
          <a:spcPct val="0"/>
        </a:spcBef>
        <a:spcAft>
          <a:spcPct val="0"/>
        </a:spcAft>
        <a:defRPr sz="4400">
          <a:solidFill>
            <a:schemeClr val="tx1"/>
          </a:solidFill>
          <a:latin typeface="Calibri Light" panose="020F0302020204030204" pitchFamily="34" charset="0"/>
        </a:defRPr>
      </a:lvl2pPr>
      <a:lvl3pPr algn="l" rtl="0" fontAlgn="base">
        <a:lnSpc>
          <a:spcPct val="90000"/>
        </a:lnSpc>
        <a:spcBef>
          <a:spcPct val="0"/>
        </a:spcBef>
        <a:spcAft>
          <a:spcPct val="0"/>
        </a:spcAft>
        <a:defRPr sz="4400">
          <a:solidFill>
            <a:schemeClr val="tx1"/>
          </a:solidFill>
          <a:latin typeface="Calibri Light" panose="020F0302020204030204" pitchFamily="34" charset="0"/>
        </a:defRPr>
      </a:lvl3pPr>
      <a:lvl4pPr algn="l" rtl="0" fontAlgn="base">
        <a:lnSpc>
          <a:spcPct val="90000"/>
        </a:lnSpc>
        <a:spcBef>
          <a:spcPct val="0"/>
        </a:spcBef>
        <a:spcAft>
          <a:spcPct val="0"/>
        </a:spcAft>
        <a:defRPr sz="4400">
          <a:solidFill>
            <a:schemeClr val="tx1"/>
          </a:solidFill>
          <a:latin typeface="Calibri Light" panose="020F0302020204030204" pitchFamily="34" charset="0"/>
        </a:defRPr>
      </a:lvl4pPr>
      <a:lvl5pPr algn="l" rtl="0" fontAlgn="base">
        <a:lnSpc>
          <a:spcPct val="90000"/>
        </a:lnSpc>
        <a:spcBef>
          <a:spcPct val="0"/>
        </a:spcBef>
        <a:spcAft>
          <a:spcPct val="0"/>
        </a:spcAft>
        <a:defRPr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p:titleStyle>
    <p:bodyStyle>
      <a:lvl1pPr marL="228600" indent="-228600" algn="l" rtl="0" fontAlgn="base">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fontAlgn="base">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fontAlgn="base">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fr-FR"/>
              <a:t>Modifiez le style du titre</a:t>
            </a:r>
            <a:endParaRPr lang="en-GB"/>
          </a:p>
        </p:txBody>
      </p:sp>
      <p:sp>
        <p:nvSpPr>
          <p:cNvPr id="3" name="Espace réservé du texte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GB"/>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F4F2A3B-1DC2-432A-9DFA-3FE3AFD3C502}" type="datetimeFigureOut">
              <a:rPr lang="en-GB" smtClean="0"/>
              <a:t>28/09/2023</a:t>
            </a:fld>
            <a:endParaRPr lang="en-GB"/>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6AB634F-0AC6-4525-B0B9-EA0A86FF31EC}" type="slidenum">
              <a:rPr lang="en-GB" smtClean="0"/>
              <a:t>‹N›</a:t>
            </a:fld>
            <a:endParaRPr lang="en-GB"/>
          </a:p>
        </p:txBody>
      </p:sp>
    </p:spTree>
    <p:extLst>
      <p:ext uri="{BB962C8B-B14F-4D97-AF65-F5344CB8AC3E}">
        <p14:creationId xmlns:p14="http://schemas.microsoft.com/office/powerpoint/2010/main" val="3726858462"/>
      </p:ext>
    </p:extLst>
  </p:cSld>
  <p:clrMap bg1="lt1" tx1="dk1" bg2="lt2" tx2="dk2" accent1="accent1" accent2="accent2" accent3="accent3" accent4="accent4" accent5="accent5" accent6="accent6" hlink="hlink" folHlink="folHlink"/>
  <p:sldLayoutIdLst>
    <p:sldLayoutId id="2147491926" r:id="rId1"/>
    <p:sldLayoutId id="2147491927" r:id="rId2"/>
    <p:sldLayoutId id="2147491928" r:id="rId3"/>
    <p:sldLayoutId id="2147491929" r:id="rId4"/>
    <p:sldLayoutId id="2147491930" r:id="rId5"/>
    <p:sldLayoutId id="2147491931" r:id="rId6"/>
    <p:sldLayoutId id="2147491932" r:id="rId7"/>
    <p:sldLayoutId id="2147491933" r:id="rId8"/>
    <p:sldLayoutId id="2147491934" r:id="rId9"/>
    <p:sldLayoutId id="2147491935" r:id="rId10"/>
    <p:sldLayoutId id="2147491936"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31.xml"/></Relationships>
</file>

<file path=ppt/slides/_rels/slide13.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emf"/><Relationship Id="rId1" Type="http://schemas.openxmlformats.org/officeDocument/2006/relationships/slideLayout" Target="../slideLayouts/slideLayout26.xml"/></Relationships>
</file>

<file path=ppt/slides/_rels/slide14.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5.emf"/><Relationship Id="rId1" Type="http://schemas.openxmlformats.org/officeDocument/2006/relationships/slideLayout" Target="../slideLayouts/slideLayout31.xml"/></Relationships>
</file>

<file path=ppt/slides/_rels/slide15.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3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1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7.xml"/><Relationship Id="rId1" Type="http://schemas.openxmlformats.org/officeDocument/2006/relationships/slideLayout" Target="../slideLayouts/slideLayout56.xml"/></Relationships>
</file>

<file path=ppt/slides/_rels/slide1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42.xml"/></Relationships>
</file>

<file path=ppt/slides/_rels/slide19.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image" Target="../media/image11.emf"/><Relationship Id="rId1" Type="http://schemas.openxmlformats.org/officeDocument/2006/relationships/slideLayout" Target="../slideLayouts/slideLayout3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4.xml"/></Relationships>
</file>

<file path=ppt/slides/_rels/slide20.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Layout" Target="../slideLayouts/slideLayout3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8.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52.xml"/></Relationships>
</file>

<file path=ppt/slides/_rels/slide24.xml.rels><?xml version="1.0" encoding="UTF-8" standalone="yes"?>
<Relationships xmlns="http://schemas.openxmlformats.org/package/2006/relationships"><Relationship Id="rId3" Type="http://schemas.openxmlformats.org/officeDocument/2006/relationships/slideLayout" Target="../slideLayouts/slideLayout163.xml"/><Relationship Id="rId2" Type="http://schemas.openxmlformats.org/officeDocument/2006/relationships/vmlDrawing" Target="../drawings/vmlDrawing1.vml"/><Relationship Id="rId1" Type="http://schemas.openxmlformats.org/officeDocument/2006/relationships/themeOverride" Target="../theme/themeOverride1.xml"/><Relationship Id="rId6" Type="http://schemas.openxmlformats.org/officeDocument/2006/relationships/image" Target="../media/image14.emf"/><Relationship Id="rId5" Type="http://schemas.openxmlformats.org/officeDocument/2006/relationships/oleObject" Target="../embeddings/oleObject1.bin"/><Relationship Id="rId4" Type="http://schemas.openxmlformats.org/officeDocument/2006/relationships/notesSlide" Target="../notesSlides/notesSlide9.xml"/></Relationships>
</file>

<file path=ppt/slides/_rels/slide25.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notesSlide" Target="../notesSlides/notesSlide10.xml"/><Relationship Id="rId1" Type="http://schemas.openxmlformats.org/officeDocument/2006/relationships/slideLayout" Target="../slideLayouts/slideLayout68.xml"/><Relationship Id="rId4" Type="http://schemas.openxmlformats.org/officeDocument/2006/relationships/image" Target="../media/image16.emf"/></Relationships>
</file>

<file path=ppt/slides/_rels/slide26.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notesSlide" Target="../notesSlides/notesSlide11.xml"/><Relationship Id="rId1" Type="http://schemas.openxmlformats.org/officeDocument/2006/relationships/slideLayout" Target="../slideLayouts/slideLayout68.xml"/><Relationship Id="rId4" Type="http://schemas.openxmlformats.org/officeDocument/2006/relationships/image" Target="../media/image16.emf"/></Relationships>
</file>

<file path=ppt/slides/_rels/slide27.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emf"/><Relationship Id="rId1" Type="http://schemas.openxmlformats.org/officeDocument/2006/relationships/slideLayout" Target="../slideLayouts/slideLayout31.xml"/></Relationships>
</file>

<file path=ppt/slides/_rels/slide2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31.xml"/><Relationship Id="rId4" Type="http://schemas.openxmlformats.org/officeDocument/2006/relationships/image" Target="../media/image23.emf"/></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31.xml"/></Relationships>
</file>

<file path=ppt/slides/_rels/slide3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31.xml"/><Relationship Id="rId4" Type="http://schemas.openxmlformats.org/officeDocument/2006/relationships/image" Target="../media/image26.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0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0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0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0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03.xml"/></Relationships>
</file>

<file path=ppt/slides/_rels/slide36.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114.xml"/><Relationship Id="rId4" Type="http://schemas.openxmlformats.org/officeDocument/2006/relationships/image" Target="../media/image29.emf"/></Relationships>
</file>

<file path=ppt/slides/_rels/slide37.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79.xml"/><Relationship Id="rId4" Type="http://schemas.openxmlformats.org/officeDocument/2006/relationships/image" Target="../media/image32.emf"/></Relationships>
</file>

<file path=ppt/slides/_rels/slide38.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2.xml"/><Relationship Id="rId1" Type="http://schemas.openxmlformats.org/officeDocument/2006/relationships/slideLayout" Target="../slideLayouts/slideLayout9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8.xml"/></Relationships>
</file>

<file path=ppt/slides/_rels/slide40.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3.xml"/><Relationship Id="rId1" Type="http://schemas.openxmlformats.org/officeDocument/2006/relationships/slideLayout" Target="../slideLayouts/slideLayout123.xml"/></Relationships>
</file>

<file path=ppt/slides/_rels/slide41.xml.rels><?xml version="1.0" encoding="UTF-8" standalone="yes"?>
<Relationships xmlns="http://schemas.openxmlformats.org/package/2006/relationships"><Relationship Id="rId3" Type="http://schemas.openxmlformats.org/officeDocument/2006/relationships/image" Target="../media/image36.emf"/><Relationship Id="rId2" Type="http://schemas.openxmlformats.org/officeDocument/2006/relationships/notesSlide" Target="../notesSlides/notesSlide14.xml"/><Relationship Id="rId1" Type="http://schemas.openxmlformats.org/officeDocument/2006/relationships/slideLayout" Target="../slideLayouts/slideLayout74.xml"/></Relationships>
</file>

<file path=ppt/slides/_rels/slide42.xml.rels><?xml version="1.0" encoding="UTF-8" standalone="yes"?>
<Relationships xmlns="http://schemas.openxmlformats.org/package/2006/relationships"><Relationship Id="rId3" Type="http://schemas.openxmlformats.org/officeDocument/2006/relationships/image" Target="../media/image38.emf"/><Relationship Id="rId2" Type="http://schemas.openxmlformats.org/officeDocument/2006/relationships/image" Target="../media/image37.png"/><Relationship Id="rId1" Type="http://schemas.openxmlformats.org/officeDocument/2006/relationships/slideLayout" Target="../slideLayouts/slideLayout74.xml"/></Relationships>
</file>

<file path=ppt/slides/_rels/slide43.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15.xml"/><Relationship Id="rId1" Type="http://schemas.openxmlformats.org/officeDocument/2006/relationships/slideLayout" Target="../slideLayouts/slideLayout7.xml"/><Relationship Id="rId4" Type="http://schemas.openxmlformats.org/officeDocument/2006/relationships/image" Target="../media/image40.png"/></Relationships>
</file>

<file path=ppt/slides/_rels/slide44.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42.png"/></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4.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4.xml"/></Relationships>
</file>

<file path=ppt/slides/_rels/slide47.xml.rels><?xml version="1.0" encoding="UTF-8" standalone="yes"?>
<Relationships xmlns="http://schemas.openxmlformats.org/package/2006/relationships"><Relationship Id="rId3" Type="http://schemas.openxmlformats.org/officeDocument/2006/relationships/customXml" Target="../ink/ink1.xml"/><Relationship Id="rId2" Type="http://schemas.openxmlformats.org/officeDocument/2006/relationships/image" Target="../media/image43.emf"/><Relationship Id="rId1" Type="http://schemas.openxmlformats.org/officeDocument/2006/relationships/slideLayout" Target="../slideLayouts/slideLayout79.xml"/><Relationship Id="rId6" Type="http://schemas.openxmlformats.org/officeDocument/2006/relationships/image" Target="../media/image58.png"/><Relationship Id="rId5" Type="http://schemas.openxmlformats.org/officeDocument/2006/relationships/customXml" Target="../ink/ink2.xml"/><Relationship Id="rId4" Type="http://schemas.openxmlformats.org/officeDocument/2006/relationships/image" Target="../media/image57.png"/></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79.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79.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50.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4.png"/><Relationship Id="rId1" Type="http://schemas.openxmlformats.org/officeDocument/2006/relationships/slideLayout" Target="../slideLayouts/slideLayout79.xml"/></Relationships>
</file>

<file path=ppt/slides/_rels/slide51.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4.png"/><Relationship Id="rId1" Type="http://schemas.openxmlformats.org/officeDocument/2006/relationships/slideLayout" Target="../slideLayouts/slideLayout79.xml"/></Relationships>
</file>

<file path=ppt/slides/_rels/slide52.xml.rels><?xml version="1.0" encoding="UTF-8" standalone="yes"?>
<Relationships xmlns="http://schemas.openxmlformats.org/package/2006/relationships"><Relationship Id="rId8" Type="http://schemas.openxmlformats.org/officeDocument/2006/relationships/image" Target="../media/image61.png"/><Relationship Id="rId3" Type="http://schemas.openxmlformats.org/officeDocument/2006/relationships/customXml" Target="../ink/ink3.xml"/><Relationship Id="rId7" Type="http://schemas.openxmlformats.org/officeDocument/2006/relationships/customXml" Target="../ink/ink5.xml"/><Relationship Id="rId2" Type="http://schemas.openxmlformats.org/officeDocument/2006/relationships/image" Target="../media/image43.emf"/><Relationship Id="rId1" Type="http://schemas.openxmlformats.org/officeDocument/2006/relationships/slideLayout" Target="../slideLayouts/slideLayout7.xml"/><Relationship Id="rId6" Type="http://schemas.openxmlformats.org/officeDocument/2006/relationships/image" Target="../media/image60.png"/><Relationship Id="rId5" Type="http://schemas.openxmlformats.org/officeDocument/2006/relationships/customXml" Target="../ink/ink4.xml"/><Relationship Id="rId4" Type="http://schemas.openxmlformats.org/officeDocument/2006/relationships/image" Target="../media/image59.png"/></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3650" name="Titolo 1">
            <a:extLst>
              <a:ext uri="{FF2B5EF4-FFF2-40B4-BE49-F238E27FC236}">
                <a16:creationId xmlns:a16="http://schemas.microsoft.com/office/drawing/2014/main" id="{6865E70A-FFE0-4EAE-AB11-979364A0DAD0}"/>
              </a:ext>
            </a:extLst>
          </p:cNvPr>
          <p:cNvSpPr>
            <a:spLocks noGrp="1" noChangeArrowheads="1"/>
          </p:cNvSpPr>
          <p:nvPr>
            <p:ph type="ctrTitle"/>
          </p:nvPr>
        </p:nvSpPr>
        <p:spPr>
          <a:xfrm>
            <a:off x="685800" y="908720"/>
            <a:ext cx="7772400" cy="1470025"/>
          </a:xfrm>
        </p:spPr>
        <p:txBody>
          <a:bodyPr/>
          <a:lstStyle/>
          <a:p>
            <a:r>
              <a:rPr lang="en-US" sz="5400" i="1" dirty="0">
                <a:solidFill>
                  <a:srgbClr val="FFFF00"/>
                </a:solidFill>
                <a:effectLst/>
                <a:latin typeface="Times New Roman" panose="02020603050405020304" pitchFamily="18" charset="0"/>
                <a:ea typeface="Times New Roman" panose="02020603050405020304" pitchFamily="18" charset="0"/>
                <a:cs typeface="Times New Roman" panose="02020603050405020304" pitchFamily="18" charset="0"/>
              </a:rPr>
              <a:t>ARDS and Dead Space:</a:t>
            </a:r>
            <a:br>
              <a:rPr lang="en-US" sz="5400" i="1" dirty="0">
                <a:solidFill>
                  <a:srgbClr val="FFFF00"/>
                </a:solidFill>
                <a:effectLst/>
                <a:latin typeface="Times New Roman" panose="02020603050405020304" pitchFamily="18" charset="0"/>
                <a:ea typeface="Times New Roman" panose="02020603050405020304" pitchFamily="18" charset="0"/>
                <a:cs typeface="Times New Roman" panose="02020603050405020304" pitchFamily="18" charset="0"/>
              </a:rPr>
            </a:br>
            <a:r>
              <a:rPr lang="en-US" sz="5400" i="1" dirty="0">
                <a:solidFill>
                  <a:srgbClr val="FFFF00"/>
                </a:solidFill>
                <a:effectLst/>
                <a:latin typeface="Times New Roman" panose="02020603050405020304" pitchFamily="18" charset="0"/>
                <a:ea typeface="Times New Roman" panose="02020603050405020304" pitchFamily="18" charset="0"/>
                <a:cs typeface="Times New Roman" panose="02020603050405020304" pitchFamily="18" charset="0"/>
              </a:rPr>
              <a:t>the motor of VILI</a:t>
            </a:r>
            <a:endParaRPr lang="en-US" altLang="en-US" dirty="0">
              <a:solidFill>
                <a:srgbClr val="FFFF00"/>
              </a:solidFill>
            </a:endParaRPr>
          </a:p>
        </p:txBody>
      </p:sp>
      <p:sp>
        <p:nvSpPr>
          <p:cNvPr id="283651" name="Sottotitolo 2">
            <a:extLst>
              <a:ext uri="{FF2B5EF4-FFF2-40B4-BE49-F238E27FC236}">
                <a16:creationId xmlns:a16="http://schemas.microsoft.com/office/drawing/2014/main" id="{4AA5B9FF-7AE0-45DF-B702-FEBB3183F413}"/>
              </a:ext>
            </a:extLst>
          </p:cNvPr>
          <p:cNvSpPr>
            <a:spLocks noGrp="1" noChangeArrowheads="1"/>
          </p:cNvSpPr>
          <p:nvPr>
            <p:ph type="subTitle" idx="1"/>
          </p:nvPr>
        </p:nvSpPr>
        <p:spPr>
          <a:xfrm>
            <a:off x="539552" y="4005263"/>
            <a:ext cx="8208912" cy="1752600"/>
          </a:xfrm>
        </p:spPr>
        <p:txBody>
          <a:bodyPr/>
          <a:lstStyle/>
          <a:p>
            <a:r>
              <a:rPr lang="en-US" altLang="en-US" b="1" dirty="0">
                <a:solidFill>
                  <a:srgbClr val="FFFF00"/>
                </a:solidFill>
              </a:rPr>
              <a:t>Antonio Pesenti</a:t>
            </a:r>
          </a:p>
          <a:p>
            <a:r>
              <a:rPr lang="en-US" altLang="en-US" sz="2800" dirty="0">
                <a:solidFill>
                  <a:srgbClr val="FFFF00"/>
                </a:solidFill>
              </a:rPr>
              <a:t>antonio.pesenti@unimi.it </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p:cNvSpPr txBox="1"/>
          <p:nvPr/>
        </p:nvSpPr>
        <p:spPr>
          <a:xfrm>
            <a:off x="-188838" y="4071942"/>
            <a:ext cx="9273693" cy="1938992"/>
          </a:xfrm>
          <a:prstGeom prst="rect">
            <a:avLst/>
          </a:prstGeom>
          <a:noFill/>
        </p:spPr>
        <p:txBody>
          <a:bodyPr wrap="none" rtlCol="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Bookman Old Style" pitchFamily="18" charset="0"/>
                <a:ea typeface="+mn-ea"/>
                <a:cs typeface="+mn-cs"/>
              </a:rPr>
              <a:t>PECO2</a:t>
            </a:r>
            <a:r>
              <a:rPr kumimoji="0" lang="en-US" sz="4000" b="0" i="0" u="none" strike="noStrike" kern="1200" cap="none" spc="0" normalizeH="0" baseline="0" noProof="0" dirty="0">
                <a:ln>
                  <a:noFill/>
                </a:ln>
                <a:solidFill>
                  <a:srgbClr val="FFFF00"/>
                </a:solidFill>
                <a:effectLst/>
                <a:uLnTx/>
                <a:uFillTx/>
                <a:latin typeface="Bookman Old Style" pitchFamily="18" charset="0"/>
                <a:ea typeface="+mn-ea"/>
                <a:cs typeface="+mn-cs"/>
              </a:rPr>
              <a:t> </a:t>
            </a:r>
            <a:r>
              <a:rPr kumimoji="0" lang="en-US" sz="3200" b="0" i="0" u="none" strike="noStrike" kern="1200" cap="none" spc="0" normalizeH="0" baseline="0" noProof="0" dirty="0">
                <a:ln>
                  <a:noFill/>
                </a:ln>
                <a:solidFill>
                  <a:srgbClr val="FFFF00"/>
                </a:solidFill>
                <a:effectLst/>
                <a:uLnTx/>
                <a:uFillTx/>
                <a:latin typeface="Bookman Old Style" pitchFamily="18" charset="0"/>
                <a:ea typeface="+mn-ea"/>
                <a:cs typeface="+mn-cs"/>
              </a:rPr>
              <a:t>=( 35* 4.9) /11.8 = </a:t>
            </a:r>
            <a:r>
              <a:rPr kumimoji="0" lang="en-US" sz="4000" b="0" i="0" u="none" strike="noStrike" kern="1200" cap="none" spc="0" normalizeH="0" baseline="0" noProof="0" dirty="0">
                <a:ln>
                  <a:noFill/>
                </a:ln>
                <a:solidFill>
                  <a:srgbClr val="FFFFFF"/>
                </a:solidFill>
                <a:effectLst/>
                <a:uLnTx/>
                <a:uFillTx/>
                <a:latin typeface="Bookman Old Style" pitchFamily="18" charset="0"/>
                <a:ea typeface="+mn-ea"/>
                <a:cs typeface="+mn-cs"/>
              </a:rPr>
              <a:t>14.5 mmHg  </a:t>
            </a: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4000" b="0" i="0" u="none" strike="noStrike" kern="1200" cap="none" spc="0" normalizeH="0" baseline="0" noProof="0" dirty="0">
              <a:ln>
                <a:noFill/>
              </a:ln>
              <a:solidFill>
                <a:srgbClr val="FFFF00"/>
              </a:solidFill>
              <a:effectLst/>
              <a:uLnTx/>
              <a:uFillTx/>
              <a:latin typeface="Bookman Old Style" pitchFamily="18" charset="0"/>
              <a:ea typeface="+mn-ea"/>
              <a:cs typeface="+mn-cs"/>
            </a:endParaRP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4000" b="0" i="0" u="none" strike="noStrike" kern="1200" cap="none" spc="0" normalizeH="0" baseline="0" noProof="0" dirty="0">
                <a:ln>
                  <a:noFill/>
                </a:ln>
                <a:solidFill>
                  <a:srgbClr val="FFFF00"/>
                </a:solidFill>
                <a:effectLst/>
                <a:uLnTx/>
                <a:uFillTx/>
                <a:latin typeface="Bookman Old Style" pitchFamily="18" charset="0"/>
                <a:ea typeface="+mn-ea"/>
                <a:cs typeface="+mn-cs"/>
              </a:rPr>
              <a:t>  </a:t>
            </a:r>
            <a:r>
              <a:rPr kumimoji="0" lang="en-US" sz="4000" b="0" i="0" u="none" strike="noStrike" kern="1200" cap="none" spc="0" normalizeH="0" baseline="0" noProof="0" dirty="0" err="1">
                <a:ln>
                  <a:noFill/>
                </a:ln>
                <a:solidFill>
                  <a:srgbClr val="FFFF00"/>
                </a:solidFill>
                <a:effectLst/>
                <a:uLnTx/>
                <a:uFillTx/>
                <a:latin typeface="Bookman Old Style" pitchFamily="18" charset="0"/>
                <a:ea typeface="+mn-ea"/>
                <a:cs typeface="+mn-cs"/>
              </a:rPr>
              <a:t>Vd</a:t>
            </a:r>
            <a:r>
              <a:rPr kumimoji="0" lang="en-US" sz="4000" b="0" i="0" u="none" strike="noStrike" kern="1200" cap="none" spc="0" normalizeH="0" baseline="0" noProof="0" dirty="0">
                <a:ln>
                  <a:noFill/>
                </a:ln>
                <a:solidFill>
                  <a:srgbClr val="FFFF00"/>
                </a:solidFill>
                <a:effectLst/>
                <a:uLnTx/>
                <a:uFillTx/>
                <a:latin typeface="Bookman Old Style" pitchFamily="18" charset="0"/>
                <a:ea typeface="+mn-ea"/>
                <a:cs typeface="+mn-cs"/>
              </a:rPr>
              <a:t>/Vt = (43-14.5)/ 43 = 0.66</a:t>
            </a:r>
          </a:p>
        </p:txBody>
      </p:sp>
      <p:sp>
        <p:nvSpPr>
          <p:cNvPr id="3" name="CasellaDiTesto 2"/>
          <p:cNvSpPr txBox="1"/>
          <p:nvPr/>
        </p:nvSpPr>
        <p:spPr>
          <a:xfrm>
            <a:off x="1919" y="500042"/>
            <a:ext cx="8892179" cy="1938992"/>
          </a:xfrm>
          <a:prstGeom prst="rect">
            <a:avLst/>
          </a:prstGeom>
          <a:noFill/>
        </p:spPr>
        <p:txBody>
          <a:bodyPr wrap="none" rtlCol="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Bookman Old Style" pitchFamily="18" charset="0"/>
                <a:ea typeface="+mn-ea"/>
                <a:cs typeface="+mn-cs"/>
              </a:rPr>
              <a:t>PECO2</a:t>
            </a:r>
            <a:r>
              <a:rPr kumimoji="0" lang="en-US" sz="4000" b="0" i="0" u="none" strike="noStrike" kern="1200" cap="none" spc="0" normalizeH="0" baseline="0" noProof="0" dirty="0">
                <a:ln>
                  <a:noFill/>
                </a:ln>
                <a:solidFill>
                  <a:srgbClr val="FFFF00"/>
                </a:solidFill>
                <a:effectLst/>
                <a:uLnTx/>
                <a:uFillTx/>
                <a:latin typeface="Bookman Old Style" pitchFamily="18" charset="0"/>
                <a:ea typeface="+mn-ea"/>
                <a:cs typeface="+mn-cs"/>
              </a:rPr>
              <a:t> </a:t>
            </a:r>
            <a:r>
              <a:rPr kumimoji="0" lang="en-US" sz="3600" b="0" i="0" u="none" strike="noStrike" kern="1200" cap="none" spc="0" normalizeH="0" baseline="0" noProof="0" dirty="0">
                <a:ln>
                  <a:noFill/>
                </a:ln>
                <a:solidFill>
                  <a:srgbClr val="FFFF00"/>
                </a:solidFill>
                <a:effectLst/>
                <a:uLnTx/>
                <a:uFillTx/>
                <a:latin typeface="Bookman Old Style" pitchFamily="18" charset="0"/>
                <a:ea typeface="+mn-ea"/>
                <a:cs typeface="+mn-cs"/>
              </a:rPr>
              <a:t>=( 43*4 ) / 8 =  </a:t>
            </a:r>
            <a:r>
              <a:rPr kumimoji="0" lang="en-US" sz="4000" b="0" i="0" u="none" strike="noStrike" kern="1200" cap="none" spc="0" normalizeH="0" baseline="0" noProof="0" dirty="0">
                <a:ln>
                  <a:noFill/>
                </a:ln>
                <a:solidFill>
                  <a:srgbClr val="FFFFFF"/>
                </a:solidFill>
                <a:effectLst/>
                <a:uLnTx/>
                <a:uFillTx/>
                <a:latin typeface="Bookman Old Style" pitchFamily="18" charset="0"/>
                <a:ea typeface="+mn-ea"/>
                <a:cs typeface="+mn-cs"/>
              </a:rPr>
              <a:t>21.5 mmHg</a:t>
            </a:r>
            <a:r>
              <a:rPr kumimoji="0" lang="en-US" sz="4000" b="0" i="0" u="none" strike="noStrike" kern="1200" cap="none" spc="0" normalizeH="0" baseline="0" noProof="0" dirty="0">
                <a:ln>
                  <a:noFill/>
                </a:ln>
                <a:solidFill>
                  <a:srgbClr val="FFFF00"/>
                </a:solidFill>
                <a:effectLst/>
                <a:uLnTx/>
                <a:uFillTx/>
                <a:latin typeface="Bookman Old Style" pitchFamily="18" charset="0"/>
                <a:ea typeface="+mn-ea"/>
                <a:cs typeface="+mn-cs"/>
              </a:rPr>
              <a:t>  </a:t>
            </a: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4000" b="0" i="0" u="none" strike="noStrike" kern="1200" cap="none" spc="0" normalizeH="0" baseline="0" noProof="0" dirty="0">
              <a:ln>
                <a:noFill/>
              </a:ln>
              <a:solidFill>
                <a:srgbClr val="FFFF00"/>
              </a:solidFill>
              <a:effectLst/>
              <a:uLnTx/>
              <a:uFillTx/>
              <a:latin typeface="Bookman Old Style" pitchFamily="18" charset="0"/>
              <a:ea typeface="+mn-ea"/>
              <a:cs typeface="+mn-cs"/>
            </a:endParaRP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4000" b="0" i="0" u="none" strike="noStrike" kern="1200" cap="none" spc="0" normalizeH="0" baseline="0" noProof="0" dirty="0">
                <a:ln>
                  <a:noFill/>
                </a:ln>
                <a:solidFill>
                  <a:srgbClr val="FFFF00"/>
                </a:solidFill>
                <a:effectLst/>
                <a:uLnTx/>
                <a:uFillTx/>
                <a:latin typeface="Bookman Old Style" pitchFamily="18" charset="0"/>
                <a:ea typeface="+mn-ea"/>
                <a:cs typeface="+mn-cs"/>
              </a:rPr>
              <a:t>  </a:t>
            </a:r>
            <a:r>
              <a:rPr kumimoji="0" lang="en-US" sz="4000" b="0" i="0" u="none" strike="noStrike" kern="1200" cap="none" spc="0" normalizeH="0" baseline="0" noProof="0" dirty="0" err="1">
                <a:ln>
                  <a:noFill/>
                </a:ln>
                <a:solidFill>
                  <a:srgbClr val="FFFF00"/>
                </a:solidFill>
                <a:effectLst/>
                <a:uLnTx/>
                <a:uFillTx/>
                <a:latin typeface="Bookman Old Style" pitchFamily="18" charset="0"/>
                <a:ea typeface="+mn-ea"/>
                <a:cs typeface="+mn-cs"/>
              </a:rPr>
              <a:t>Vd</a:t>
            </a:r>
            <a:r>
              <a:rPr kumimoji="0" lang="en-US" sz="4000" b="0" i="0" u="none" strike="noStrike" kern="1200" cap="none" spc="0" normalizeH="0" baseline="0" noProof="0" dirty="0">
                <a:ln>
                  <a:noFill/>
                </a:ln>
                <a:solidFill>
                  <a:srgbClr val="FFFF00"/>
                </a:solidFill>
                <a:effectLst/>
                <a:uLnTx/>
                <a:uFillTx/>
                <a:latin typeface="Bookman Old Style" pitchFamily="18" charset="0"/>
                <a:ea typeface="+mn-ea"/>
                <a:cs typeface="+mn-cs"/>
              </a:rPr>
              <a:t>/Vt = (43-21,5)/ 43 = 0.5</a:t>
            </a:r>
          </a:p>
        </p:txBody>
      </p:sp>
      <p:sp>
        <p:nvSpPr>
          <p:cNvPr id="4" name="CasellaDiTesto 3"/>
          <p:cNvSpPr txBox="1"/>
          <p:nvPr/>
        </p:nvSpPr>
        <p:spPr>
          <a:xfrm>
            <a:off x="2195736" y="2901545"/>
            <a:ext cx="4075155" cy="707886"/>
          </a:xfrm>
          <a:prstGeom prst="rect">
            <a:avLst/>
          </a:prstGeom>
          <a:noFill/>
        </p:spPr>
        <p:txBody>
          <a:bodyPr wrap="non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4000" b="0" i="0" u="none" strike="noStrike" kern="1200" cap="none" spc="0" normalizeH="0" baseline="0" noProof="0" dirty="0">
                <a:ln>
                  <a:noFill/>
                </a:ln>
                <a:solidFill>
                  <a:srgbClr val="3333CC">
                    <a:lumMod val="20000"/>
                    <a:lumOff val="80000"/>
                  </a:srgbClr>
                </a:solidFill>
                <a:effectLst/>
                <a:uLnTx/>
                <a:uFillTx/>
                <a:latin typeface="Garamond" panose="02020404030301010803" pitchFamily="18" charset="0"/>
                <a:ea typeface="+mn-ea"/>
                <a:cs typeface="+mn-cs"/>
              </a:rPr>
              <a:t>Because   of shunt </a:t>
            </a:r>
          </a:p>
        </p:txBody>
      </p:sp>
      <p:sp>
        <p:nvSpPr>
          <p:cNvPr id="5" name="Freccia in giù 4"/>
          <p:cNvSpPr/>
          <p:nvPr/>
        </p:nvSpPr>
        <p:spPr bwMode="auto">
          <a:xfrm>
            <a:off x="3857620" y="2643182"/>
            <a:ext cx="500066" cy="1357322"/>
          </a:xfrm>
          <a:prstGeom prst="downArrow">
            <a:avLst/>
          </a:prstGeom>
          <a:solidFill>
            <a:srgbClr val="FFFF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Bookman Old Style" pitchFamily="18" charset="0"/>
              <a:ea typeface="+mn-ea"/>
              <a:cs typeface="+mn-cs"/>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a:extLst>
              <a:ext uri="{FF2B5EF4-FFF2-40B4-BE49-F238E27FC236}">
                <a16:creationId xmlns:a16="http://schemas.microsoft.com/office/drawing/2014/main" id="{1EF6D993-7684-42FE-9451-815915F5E270}"/>
              </a:ext>
            </a:extLst>
          </p:cNvPr>
          <p:cNvSpPr txBox="1"/>
          <p:nvPr/>
        </p:nvSpPr>
        <p:spPr>
          <a:xfrm>
            <a:off x="323528" y="332656"/>
            <a:ext cx="8584137" cy="6001643"/>
          </a:xfrm>
          <a:prstGeom prst="rect">
            <a:avLst/>
          </a:prstGeom>
          <a:noFill/>
        </p:spPr>
        <p:txBody>
          <a:bodyPr wrap="square" rtlCol="0">
            <a:spAutoFit/>
          </a:bodyPr>
          <a:lstStyle/>
          <a:p>
            <a:pPr algn="ctr"/>
            <a:r>
              <a:rPr lang="it-IT" sz="8000" dirty="0"/>
              <a:t>Dead </a:t>
            </a:r>
            <a:r>
              <a:rPr lang="it-IT" sz="8000" dirty="0" err="1"/>
              <a:t>space</a:t>
            </a:r>
            <a:r>
              <a:rPr lang="it-IT" sz="8000" dirty="0"/>
              <a:t> </a:t>
            </a:r>
          </a:p>
          <a:p>
            <a:pPr algn="ctr"/>
            <a:r>
              <a:rPr lang="it-IT" sz="8000" dirty="0" err="1"/>
              <a:t>is</a:t>
            </a:r>
            <a:r>
              <a:rPr lang="it-IT" sz="8000" dirty="0"/>
              <a:t> a </a:t>
            </a:r>
            <a:r>
              <a:rPr lang="it-IT" sz="8000" dirty="0" err="1"/>
              <a:t>motor</a:t>
            </a:r>
            <a:r>
              <a:rPr lang="it-IT" sz="8000" dirty="0"/>
              <a:t> of</a:t>
            </a:r>
          </a:p>
          <a:p>
            <a:pPr algn="ctr"/>
            <a:r>
              <a:rPr lang="it-IT" sz="8000" dirty="0"/>
              <a:t>VILI</a:t>
            </a:r>
          </a:p>
          <a:p>
            <a:pPr marL="571500" indent="-571500">
              <a:buFont typeface="Arial" panose="020B0604020202020204" pitchFamily="34" charset="0"/>
              <a:buChar char="•"/>
            </a:pPr>
            <a:r>
              <a:rPr lang="it-IT" sz="3600" dirty="0" err="1"/>
              <a:t>It</a:t>
            </a:r>
            <a:r>
              <a:rPr lang="it-IT" sz="3600" dirty="0"/>
              <a:t> </a:t>
            </a:r>
            <a:r>
              <a:rPr lang="it-IT" sz="3600" dirty="0" err="1"/>
              <a:t>increases</a:t>
            </a:r>
            <a:r>
              <a:rPr lang="it-IT" sz="3600" dirty="0"/>
              <a:t> Volume and Pressure </a:t>
            </a:r>
            <a:r>
              <a:rPr lang="it-IT" sz="3600" dirty="0" err="1"/>
              <a:t>load</a:t>
            </a:r>
            <a:endParaRPr lang="it-IT" sz="3600" dirty="0"/>
          </a:p>
          <a:p>
            <a:pPr marL="571500" indent="-571500">
              <a:buFont typeface="Arial" panose="020B0604020202020204" pitchFamily="34" charset="0"/>
              <a:buChar char="•"/>
            </a:pPr>
            <a:endParaRPr lang="it-IT" sz="3600" dirty="0"/>
          </a:p>
          <a:p>
            <a:pPr marL="571500" indent="-571500">
              <a:buFont typeface="Arial" panose="020B0604020202020204" pitchFamily="34" charset="0"/>
              <a:buChar char="•"/>
            </a:pPr>
            <a:r>
              <a:rPr lang="it-IT" sz="3600" dirty="0" err="1"/>
              <a:t>Because</a:t>
            </a:r>
            <a:r>
              <a:rPr lang="it-IT" sz="3600" dirty="0"/>
              <a:t> </a:t>
            </a:r>
            <a:r>
              <a:rPr lang="it-IT" sz="3600" dirty="0" err="1"/>
              <a:t>ventilation</a:t>
            </a:r>
            <a:r>
              <a:rPr lang="it-IT" sz="3600" dirty="0"/>
              <a:t> </a:t>
            </a:r>
            <a:r>
              <a:rPr lang="it-IT" sz="3600" dirty="0" err="1"/>
              <a:t>damages</a:t>
            </a:r>
            <a:r>
              <a:rPr lang="it-IT" sz="3600" dirty="0"/>
              <a:t> the </a:t>
            </a:r>
            <a:r>
              <a:rPr lang="it-IT" sz="3600" dirty="0" err="1"/>
              <a:t>unperfused</a:t>
            </a:r>
            <a:r>
              <a:rPr lang="it-IT" sz="3600" dirty="0"/>
              <a:t> </a:t>
            </a:r>
            <a:r>
              <a:rPr lang="it-IT" sz="3600" dirty="0" err="1"/>
              <a:t>tissue</a:t>
            </a:r>
            <a:endParaRPr lang="it-IT" sz="3200" dirty="0"/>
          </a:p>
        </p:txBody>
      </p:sp>
    </p:spTree>
    <p:extLst>
      <p:ext uri="{BB962C8B-B14F-4D97-AF65-F5344CB8AC3E}">
        <p14:creationId xmlns:p14="http://schemas.microsoft.com/office/powerpoint/2010/main" val="216576895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5634" name="Picture 2">
            <a:extLst>
              <a:ext uri="{FF2B5EF4-FFF2-40B4-BE49-F238E27FC236}">
                <a16:creationId xmlns:a16="http://schemas.microsoft.com/office/drawing/2014/main" id="{CEE05955-99C9-4BDE-8087-4480C56BB208}"/>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0" y="0"/>
            <a:ext cx="9144000" cy="6888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25635" name="Text Box 3">
            <a:extLst>
              <a:ext uri="{FF2B5EF4-FFF2-40B4-BE49-F238E27FC236}">
                <a16:creationId xmlns:a16="http://schemas.microsoft.com/office/drawing/2014/main" id="{55577638-0FEC-4E61-8268-2233FE63A2A7}"/>
              </a:ext>
            </a:extLst>
          </p:cNvPr>
          <p:cNvSpPr txBox="1">
            <a:spLocks noChangeArrowheads="1"/>
          </p:cNvSpPr>
          <p:nvPr/>
        </p:nvSpPr>
        <p:spPr bwMode="auto">
          <a:xfrm>
            <a:off x="5416550" y="182563"/>
            <a:ext cx="282257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000" b="1" i="0" u="none" strike="noStrike" kern="1200" cap="none" spc="0" normalizeH="0" baseline="0" noProof="0">
                <a:ln>
                  <a:noFill/>
                </a:ln>
                <a:solidFill>
                  <a:srgbClr val="000000"/>
                </a:solidFill>
                <a:effectLst/>
                <a:uLnTx/>
                <a:uFillTx/>
                <a:latin typeface="Arial" panose="020B0604020202020204" pitchFamily="34" charset="0"/>
                <a:ea typeface="+mn-ea"/>
                <a:cs typeface="+mn-cs"/>
              </a:rPr>
              <a:t>NEJM  2002:346: 1281</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6418" name="Titolo 1">
            <a:extLst>
              <a:ext uri="{FF2B5EF4-FFF2-40B4-BE49-F238E27FC236}">
                <a16:creationId xmlns:a16="http://schemas.microsoft.com/office/drawing/2014/main" id="{8EFB5058-76F1-49A6-818C-7A168405F2E0}"/>
              </a:ext>
            </a:extLst>
          </p:cNvPr>
          <p:cNvSpPr>
            <a:spLocks noGrp="1" noChangeArrowheads="1"/>
          </p:cNvSpPr>
          <p:nvPr>
            <p:ph type="title"/>
          </p:nvPr>
        </p:nvSpPr>
        <p:spPr/>
        <p:txBody>
          <a:bodyPr/>
          <a:lstStyle/>
          <a:p>
            <a:pPr eaLnBrk="1" hangingPunct="1"/>
            <a:endParaRPr lang="en-US" altLang="en-US"/>
          </a:p>
        </p:txBody>
      </p:sp>
      <p:sp>
        <p:nvSpPr>
          <p:cNvPr id="316419" name="Segnaposto contenuto 2">
            <a:extLst>
              <a:ext uri="{FF2B5EF4-FFF2-40B4-BE49-F238E27FC236}">
                <a16:creationId xmlns:a16="http://schemas.microsoft.com/office/drawing/2014/main" id="{CA601610-42CD-4E4B-890A-0F0C1A9A305A}"/>
              </a:ext>
            </a:extLst>
          </p:cNvPr>
          <p:cNvSpPr>
            <a:spLocks noGrp="1" noChangeArrowheads="1"/>
          </p:cNvSpPr>
          <p:nvPr>
            <p:ph idx="1"/>
          </p:nvPr>
        </p:nvSpPr>
        <p:spPr/>
        <p:txBody>
          <a:bodyPr/>
          <a:lstStyle/>
          <a:p>
            <a:pPr eaLnBrk="1" hangingPunct="1"/>
            <a:endParaRPr lang="en-US" altLang="en-US"/>
          </a:p>
        </p:txBody>
      </p:sp>
      <p:pic>
        <p:nvPicPr>
          <p:cNvPr id="316420" name="Immagine 4">
            <a:extLst>
              <a:ext uri="{FF2B5EF4-FFF2-40B4-BE49-F238E27FC236}">
                <a16:creationId xmlns:a16="http://schemas.microsoft.com/office/drawing/2014/main" id="{E0039F43-A9E3-445D-A87E-AC622D2F51CB}"/>
              </a:ext>
            </a:extLst>
          </p:cNvPr>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0" y="1531938"/>
            <a:ext cx="9144000" cy="5762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6421" name="Immagine 6">
            <a:extLst>
              <a:ext uri="{FF2B5EF4-FFF2-40B4-BE49-F238E27FC236}">
                <a16:creationId xmlns:a16="http://schemas.microsoft.com/office/drawing/2014/main" id="{3F457312-002E-43D4-8482-67E75DF614F0}"/>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0" y="14288"/>
            <a:ext cx="9144000" cy="151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grpSp>
        <p:nvGrpSpPr>
          <p:cNvPr id="314370" name="Gruppo 5">
            <a:extLst>
              <a:ext uri="{FF2B5EF4-FFF2-40B4-BE49-F238E27FC236}">
                <a16:creationId xmlns:a16="http://schemas.microsoft.com/office/drawing/2014/main" id="{6F7CD893-7690-4487-836F-86FCDE96E486}"/>
              </a:ext>
            </a:extLst>
          </p:cNvPr>
          <p:cNvGrpSpPr>
            <a:grpSpLocks/>
          </p:cNvGrpSpPr>
          <p:nvPr/>
        </p:nvGrpSpPr>
        <p:grpSpPr bwMode="auto">
          <a:xfrm>
            <a:off x="1616075" y="176213"/>
            <a:ext cx="6069013" cy="1824037"/>
            <a:chOff x="2518011" y="401249"/>
            <a:chExt cx="7155978" cy="1728646"/>
          </a:xfrm>
        </p:grpSpPr>
        <p:pic>
          <p:nvPicPr>
            <p:cNvPr id="314373" name="Immagine 1">
              <a:extLst>
                <a:ext uri="{FF2B5EF4-FFF2-40B4-BE49-F238E27FC236}">
                  <a16:creationId xmlns:a16="http://schemas.microsoft.com/office/drawing/2014/main" id="{D8D1BC1B-00F9-46AC-9203-8F559A0AEB24}"/>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2518011" y="677709"/>
              <a:ext cx="7155978" cy="14521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4374" name="Immagine 2">
              <a:extLst>
                <a:ext uri="{FF2B5EF4-FFF2-40B4-BE49-F238E27FC236}">
                  <a16:creationId xmlns:a16="http://schemas.microsoft.com/office/drawing/2014/main" id="{BAE9AB54-B977-44F0-B2E4-9F8F50421A11}"/>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3669736" y="401249"/>
              <a:ext cx="4301446" cy="2153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4" name="Rettangolo 3">
            <a:extLst>
              <a:ext uri="{FF2B5EF4-FFF2-40B4-BE49-F238E27FC236}">
                <a16:creationId xmlns:a16="http://schemas.microsoft.com/office/drawing/2014/main" id="{07F5DD22-B0DB-4F70-86B3-5FF71CEAC71B}"/>
              </a:ext>
            </a:extLst>
          </p:cNvPr>
          <p:cNvSpPr>
            <a:spLocks noChangeArrowheads="1"/>
          </p:cNvSpPr>
          <p:nvPr/>
        </p:nvSpPr>
        <p:spPr bwMode="auto">
          <a:xfrm>
            <a:off x="757238" y="2466975"/>
            <a:ext cx="7788275" cy="4084638"/>
          </a:xfrm>
          <a:prstGeom prst="rect">
            <a:avLst/>
          </a:prstGeom>
          <a:noFill/>
          <a:ln>
            <a:noFill/>
          </a:ln>
        </p:spPr>
        <p:txBody>
          <a:bodyPr>
            <a:spAutoFit/>
          </a:bodyPr>
          <a:lstStyle>
            <a:lvl1pPr marL="685800" indent="-417513">
              <a:spcBef>
                <a:spcPct val="20000"/>
              </a:spcBef>
              <a:buChar char="•"/>
              <a:defRPr sz="3200">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8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9pPr>
          </a:lstStyle>
          <a:p>
            <a:pPr marL="471488" marR="0" lvl="0" indent="-270272" algn="l" defTabSz="914400" rtl="0" eaLnBrk="1" fontAlgn="auto" latinLnBrk="0" hangingPunct="1">
              <a:lnSpc>
                <a:spcPct val="100000"/>
              </a:lnSpc>
              <a:spcBef>
                <a:spcPts val="0"/>
              </a:spcBef>
              <a:spcAft>
                <a:spcPts val="900"/>
              </a:spcAft>
              <a:buClrTx/>
              <a:buSzTx/>
              <a:buFontTx/>
              <a:buChar char="•"/>
              <a:tabLst/>
              <a:defRPr/>
            </a:pPr>
            <a:r>
              <a:rPr kumimoji="0" lang="it-IT" altLang="it-IT" sz="2400" b="0" i="0" u="none" strike="noStrike" kern="1200" cap="none" spc="0" normalizeH="0" baseline="0" noProof="0" dirty="0" err="1">
                <a:ln>
                  <a:noFill/>
                </a:ln>
                <a:solidFill>
                  <a:srgbClr val="FFFF00"/>
                </a:solidFill>
                <a:effectLst/>
                <a:uLnTx/>
                <a:uFillTx/>
                <a:latin typeface="Daytona" panose="020B0604030500040204" pitchFamily="34" charset="0"/>
                <a:ea typeface="MS PGothic" panose="020B0600070205080204" pitchFamily="34" charset="-128"/>
                <a:cs typeface="Calibri Light" panose="020F0302020204030204" pitchFamily="34" charset="0"/>
                <a:sym typeface="Wingdings" panose="05000000000000000000" pitchFamily="2" charset="2"/>
              </a:rPr>
              <a:t>Lungs</a:t>
            </a:r>
            <a:r>
              <a:rPr kumimoji="0" lang="it-IT" altLang="it-IT" sz="2400" b="0" i="0" u="none" strike="noStrike" kern="1200" cap="none" spc="0" normalizeH="0" baseline="0" noProof="0" dirty="0">
                <a:ln>
                  <a:noFill/>
                </a:ln>
                <a:solidFill>
                  <a:srgbClr val="FFFF00"/>
                </a:solidFill>
                <a:effectLst/>
                <a:uLnTx/>
                <a:uFillTx/>
                <a:latin typeface="Daytona" panose="020B0604030500040204" pitchFamily="34" charset="0"/>
                <a:ea typeface="MS PGothic" panose="020B0600070205080204" pitchFamily="34" charset="-128"/>
                <a:cs typeface="Calibri Light" panose="020F0302020204030204" pitchFamily="34" charset="0"/>
                <a:sym typeface="Wingdings" panose="05000000000000000000" pitchFamily="2" charset="2"/>
              </a:rPr>
              <a:t> from 7 </a:t>
            </a:r>
            <a:r>
              <a:rPr kumimoji="0" lang="it-IT" altLang="it-IT" sz="2400" b="0" i="0" u="none" strike="noStrike" kern="1200" cap="none" spc="0" normalizeH="0" baseline="0" noProof="0" dirty="0" err="1">
                <a:ln>
                  <a:noFill/>
                </a:ln>
                <a:solidFill>
                  <a:srgbClr val="FFFF00"/>
                </a:solidFill>
                <a:effectLst/>
                <a:uLnTx/>
                <a:uFillTx/>
                <a:latin typeface="Daytona" panose="020B0604030500040204" pitchFamily="34" charset="0"/>
                <a:ea typeface="MS PGothic" panose="020B0600070205080204" pitchFamily="34" charset="-128"/>
                <a:cs typeface="Calibri Light" panose="020F0302020204030204" pitchFamily="34" charset="0"/>
                <a:sym typeface="Wingdings" panose="05000000000000000000" pitchFamily="2" charset="2"/>
              </a:rPr>
              <a:t>pts</a:t>
            </a:r>
            <a:r>
              <a:rPr kumimoji="0" lang="it-IT" altLang="it-IT" sz="2400" b="0" i="0" u="none" strike="noStrike" kern="1200" cap="none" spc="0" normalizeH="0" baseline="0" noProof="0" dirty="0">
                <a:ln>
                  <a:noFill/>
                </a:ln>
                <a:solidFill>
                  <a:srgbClr val="FFFF00"/>
                </a:solidFill>
                <a:effectLst/>
                <a:uLnTx/>
                <a:uFillTx/>
                <a:latin typeface="Daytona" panose="020B0604030500040204" pitchFamily="34" charset="0"/>
                <a:ea typeface="MS PGothic" panose="020B0600070205080204" pitchFamily="34" charset="-128"/>
                <a:cs typeface="Calibri Light" panose="020F0302020204030204" pitchFamily="34" charset="0"/>
                <a:sym typeface="Wingdings" panose="05000000000000000000" pitchFamily="2" charset="2"/>
              </a:rPr>
              <a:t> </a:t>
            </a:r>
            <a:r>
              <a:rPr kumimoji="0" lang="it-IT" altLang="it-IT" sz="2400" b="0" i="0" u="none" strike="noStrike" kern="1200" cap="none" spc="0" normalizeH="0" baseline="0" noProof="0" dirty="0" err="1">
                <a:ln>
                  <a:noFill/>
                </a:ln>
                <a:solidFill>
                  <a:srgbClr val="FFFF00"/>
                </a:solidFill>
                <a:effectLst/>
                <a:uLnTx/>
                <a:uFillTx/>
                <a:latin typeface="Daytona" panose="020B0604030500040204" pitchFamily="34" charset="0"/>
                <a:ea typeface="MS PGothic" panose="020B0600070205080204" pitchFamily="34" charset="-128"/>
                <a:cs typeface="Calibri Light" panose="020F0302020204030204" pitchFamily="34" charset="0"/>
                <a:sym typeface="Wingdings" panose="05000000000000000000" pitchFamily="2" charset="2"/>
              </a:rPr>
              <a:t>died</a:t>
            </a:r>
            <a:r>
              <a:rPr kumimoji="0" lang="it-IT" altLang="it-IT" sz="2400" b="0" i="0" u="none" strike="noStrike" kern="1200" cap="none" spc="0" normalizeH="0" baseline="0" noProof="0" dirty="0">
                <a:ln>
                  <a:noFill/>
                </a:ln>
                <a:solidFill>
                  <a:srgbClr val="FFFF00"/>
                </a:solidFill>
                <a:effectLst/>
                <a:uLnTx/>
                <a:uFillTx/>
                <a:latin typeface="Daytona" panose="020B0604030500040204" pitchFamily="34" charset="0"/>
                <a:ea typeface="MS PGothic" panose="020B0600070205080204" pitchFamily="34" charset="-128"/>
                <a:cs typeface="Calibri Light" panose="020F0302020204030204" pitchFamily="34" charset="0"/>
                <a:sym typeface="Wingdings" panose="05000000000000000000" pitchFamily="2" charset="2"/>
              </a:rPr>
              <a:t> of COVID-19 </a:t>
            </a:r>
            <a:r>
              <a:rPr kumimoji="0" lang="it-IT" altLang="it-IT" sz="2400" b="0" i="0" u="none" strike="noStrike" kern="1200" cap="none" spc="0" normalizeH="0" baseline="0" noProof="0" dirty="0" err="1">
                <a:ln>
                  <a:noFill/>
                </a:ln>
                <a:solidFill>
                  <a:srgbClr val="FFFF00"/>
                </a:solidFill>
                <a:effectLst/>
                <a:uLnTx/>
                <a:uFillTx/>
                <a:latin typeface="Daytona" panose="020B0604030500040204" pitchFamily="34" charset="0"/>
                <a:ea typeface="MS PGothic" panose="020B0600070205080204" pitchFamily="34" charset="-128"/>
                <a:cs typeface="Calibri Light" panose="020F0302020204030204" pitchFamily="34" charset="0"/>
                <a:sym typeface="Wingdings" panose="05000000000000000000" pitchFamily="2" charset="2"/>
              </a:rPr>
              <a:t>compared</a:t>
            </a:r>
            <a:r>
              <a:rPr kumimoji="0" lang="it-IT" altLang="it-IT" sz="2400" b="0" i="0" u="none" strike="noStrike" kern="1200" cap="none" spc="0" normalizeH="0" baseline="0" noProof="0" dirty="0">
                <a:ln>
                  <a:noFill/>
                </a:ln>
                <a:solidFill>
                  <a:srgbClr val="FFFF00"/>
                </a:solidFill>
                <a:effectLst/>
                <a:uLnTx/>
                <a:uFillTx/>
                <a:latin typeface="Daytona" panose="020B0604030500040204" pitchFamily="34" charset="0"/>
                <a:ea typeface="MS PGothic" panose="020B0600070205080204" pitchFamily="34" charset="-128"/>
                <a:cs typeface="Calibri Light" panose="020F0302020204030204" pitchFamily="34" charset="0"/>
                <a:sym typeface="Wingdings" panose="05000000000000000000" pitchFamily="2" charset="2"/>
              </a:rPr>
              <a:t> with </a:t>
            </a:r>
            <a:r>
              <a:rPr kumimoji="0" lang="it-IT" altLang="it-IT" sz="2400" b="0" i="0" u="none" strike="noStrike" kern="1200" cap="none" spc="0" normalizeH="0" baseline="0" noProof="0" dirty="0" err="1">
                <a:ln>
                  <a:noFill/>
                </a:ln>
                <a:solidFill>
                  <a:srgbClr val="FFFF00"/>
                </a:solidFill>
                <a:effectLst/>
                <a:uLnTx/>
                <a:uFillTx/>
                <a:latin typeface="Daytona" panose="020B0604030500040204" pitchFamily="34" charset="0"/>
                <a:ea typeface="MS PGothic" panose="020B0600070205080204" pitchFamily="34" charset="-128"/>
                <a:cs typeface="Calibri Light" panose="020F0302020204030204" pitchFamily="34" charset="0"/>
                <a:sym typeface="Wingdings" panose="05000000000000000000" pitchFamily="2" charset="2"/>
              </a:rPr>
              <a:t>lungs</a:t>
            </a:r>
            <a:r>
              <a:rPr kumimoji="0" lang="it-IT" altLang="it-IT" sz="2400" b="0" i="0" u="none" strike="noStrike" kern="1200" cap="none" spc="0" normalizeH="0" baseline="0" noProof="0" dirty="0">
                <a:ln>
                  <a:noFill/>
                </a:ln>
                <a:solidFill>
                  <a:srgbClr val="FFFF00"/>
                </a:solidFill>
                <a:effectLst/>
                <a:uLnTx/>
                <a:uFillTx/>
                <a:latin typeface="Daytona" panose="020B0604030500040204" pitchFamily="34" charset="0"/>
                <a:ea typeface="MS PGothic" panose="020B0600070205080204" pitchFamily="34" charset="-128"/>
                <a:cs typeface="Calibri Light" panose="020F0302020204030204" pitchFamily="34" charset="0"/>
                <a:sym typeface="Wingdings" panose="05000000000000000000" pitchFamily="2" charset="2"/>
              </a:rPr>
              <a:t> from </a:t>
            </a:r>
            <a:r>
              <a:rPr kumimoji="0" lang="it-IT" altLang="it-IT" sz="2400" b="0" i="0" u="none" strike="noStrike" kern="1200" cap="none" spc="0" normalizeH="0" baseline="0" noProof="0" dirty="0" err="1">
                <a:ln>
                  <a:noFill/>
                </a:ln>
                <a:solidFill>
                  <a:srgbClr val="FFFF00"/>
                </a:solidFill>
                <a:effectLst/>
                <a:uLnTx/>
                <a:uFillTx/>
                <a:latin typeface="Daytona" panose="020B0604030500040204" pitchFamily="34" charset="0"/>
                <a:ea typeface="MS PGothic" panose="020B0600070205080204" pitchFamily="34" charset="-128"/>
                <a:cs typeface="Calibri Light" panose="020F0302020204030204" pitchFamily="34" charset="0"/>
                <a:sym typeface="Wingdings" panose="05000000000000000000" pitchFamily="2" charset="2"/>
              </a:rPr>
              <a:t>pts</a:t>
            </a:r>
            <a:r>
              <a:rPr kumimoji="0" lang="it-IT" altLang="it-IT" sz="2400" b="0" i="0" u="none" strike="noStrike" kern="1200" cap="none" spc="0" normalizeH="0" baseline="0" noProof="0" dirty="0">
                <a:ln>
                  <a:noFill/>
                </a:ln>
                <a:solidFill>
                  <a:srgbClr val="FFFF00"/>
                </a:solidFill>
                <a:effectLst/>
                <a:uLnTx/>
                <a:uFillTx/>
                <a:latin typeface="Daytona" panose="020B0604030500040204" pitchFamily="34" charset="0"/>
                <a:ea typeface="MS PGothic" panose="020B0600070205080204" pitchFamily="34" charset="-128"/>
                <a:cs typeface="Calibri Light" panose="020F0302020204030204" pitchFamily="34" charset="0"/>
                <a:sym typeface="Wingdings" panose="05000000000000000000" pitchFamily="2" charset="2"/>
              </a:rPr>
              <a:t> </a:t>
            </a:r>
            <a:r>
              <a:rPr kumimoji="0" lang="it-IT" altLang="it-IT" sz="2400" b="0" i="0" u="none" strike="noStrike" kern="1200" cap="none" spc="0" normalizeH="0" baseline="0" noProof="0" dirty="0" err="1">
                <a:ln>
                  <a:noFill/>
                </a:ln>
                <a:solidFill>
                  <a:srgbClr val="FFFF00"/>
                </a:solidFill>
                <a:effectLst/>
                <a:uLnTx/>
                <a:uFillTx/>
                <a:latin typeface="Daytona" panose="020B0604030500040204" pitchFamily="34" charset="0"/>
                <a:ea typeface="MS PGothic" panose="020B0600070205080204" pitchFamily="34" charset="-128"/>
                <a:cs typeface="Calibri Light" panose="020F0302020204030204" pitchFamily="34" charset="0"/>
                <a:sym typeface="Wingdings" panose="05000000000000000000" pitchFamily="2" charset="2"/>
              </a:rPr>
              <a:t>died</a:t>
            </a:r>
            <a:r>
              <a:rPr kumimoji="0" lang="it-IT" altLang="it-IT" sz="2400" b="0" i="0" u="none" strike="noStrike" kern="1200" cap="none" spc="0" normalizeH="0" baseline="0" noProof="0" dirty="0">
                <a:ln>
                  <a:noFill/>
                </a:ln>
                <a:solidFill>
                  <a:srgbClr val="FFFF00"/>
                </a:solidFill>
                <a:effectLst/>
                <a:uLnTx/>
                <a:uFillTx/>
                <a:latin typeface="Daytona" panose="020B0604030500040204" pitchFamily="34" charset="0"/>
                <a:ea typeface="MS PGothic" panose="020B0600070205080204" pitchFamily="34" charset="-128"/>
                <a:cs typeface="Calibri Light" panose="020F0302020204030204" pitchFamily="34" charset="0"/>
                <a:sym typeface="Wingdings" panose="05000000000000000000" pitchFamily="2" charset="2"/>
              </a:rPr>
              <a:t> of H1N1 pneumonia and with </a:t>
            </a:r>
            <a:r>
              <a:rPr kumimoji="0" lang="it-IT" altLang="it-IT" sz="2400" b="0" i="0" u="none" strike="noStrike" kern="1200" cap="none" spc="0" normalizeH="0" baseline="0" noProof="0" dirty="0" err="1">
                <a:ln>
                  <a:noFill/>
                </a:ln>
                <a:solidFill>
                  <a:srgbClr val="FFFF00"/>
                </a:solidFill>
                <a:effectLst/>
                <a:uLnTx/>
                <a:uFillTx/>
                <a:latin typeface="Daytona" panose="020B0604030500040204" pitchFamily="34" charset="0"/>
                <a:ea typeface="MS PGothic" panose="020B0600070205080204" pitchFamily="34" charset="-128"/>
                <a:cs typeface="Calibri Light" panose="020F0302020204030204" pitchFamily="34" charset="0"/>
                <a:sym typeface="Wingdings" panose="05000000000000000000" pitchFamily="2" charset="2"/>
              </a:rPr>
              <a:t>uninfected</a:t>
            </a:r>
            <a:r>
              <a:rPr kumimoji="0" lang="it-IT" altLang="it-IT" sz="2400" b="0" i="0" u="none" strike="noStrike" kern="1200" cap="none" spc="0" normalizeH="0" baseline="0" noProof="0" dirty="0">
                <a:ln>
                  <a:noFill/>
                </a:ln>
                <a:solidFill>
                  <a:srgbClr val="FFFF00"/>
                </a:solidFill>
                <a:effectLst/>
                <a:uLnTx/>
                <a:uFillTx/>
                <a:latin typeface="Daytona" panose="020B0604030500040204" pitchFamily="34" charset="0"/>
                <a:ea typeface="MS PGothic" panose="020B0600070205080204" pitchFamily="34" charset="-128"/>
                <a:cs typeface="Calibri Light" panose="020F0302020204030204" pitchFamily="34" charset="0"/>
                <a:sym typeface="Wingdings" panose="05000000000000000000" pitchFamily="2" charset="2"/>
              </a:rPr>
              <a:t> </a:t>
            </a:r>
            <a:r>
              <a:rPr kumimoji="0" lang="it-IT" altLang="it-IT" sz="2400" b="0" i="0" u="none" strike="noStrike" kern="1200" cap="none" spc="0" normalizeH="0" baseline="0" noProof="0" dirty="0" err="1">
                <a:ln>
                  <a:noFill/>
                </a:ln>
                <a:solidFill>
                  <a:srgbClr val="FFFF00"/>
                </a:solidFill>
                <a:effectLst/>
                <a:uLnTx/>
                <a:uFillTx/>
                <a:latin typeface="Daytona" panose="020B0604030500040204" pitchFamily="34" charset="0"/>
                <a:ea typeface="MS PGothic" panose="020B0600070205080204" pitchFamily="34" charset="-128"/>
                <a:cs typeface="Calibri Light" panose="020F0302020204030204" pitchFamily="34" charset="0"/>
                <a:sym typeface="Wingdings" panose="05000000000000000000" pitchFamily="2" charset="2"/>
              </a:rPr>
              <a:t>controls</a:t>
            </a:r>
            <a:endParaRPr kumimoji="0" lang="it-IT" altLang="it-IT" sz="2400" b="0" i="0" u="none" strike="noStrike" kern="1200" cap="none" spc="0" normalizeH="0" baseline="0" noProof="0" dirty="0">
              <a:ln>
                <a:noFill/>
              </a:ln>
              <a:solidFill>
                <a:srgbClr val="FFFF00"/>
              </a:solidFill>
              <a:effectLst/>
              <a:uLnTx/>
              <a:uFillTx/>
              <a:latin typeface="Daytona" panose="020B0604030500040204" pitchFamily="34" charset="0"/>
              <a:ea typeface="MS PGothic" panose="020B0600070205080204" pitchFamily="34" charset="-128"/>
              <a:cs typeface="Calibri Light" panose="020F0302020204030204" pitchFamily="34" charset="0"/>
              <a:sym typeface="Wingdings" panose="05000000000000000000" pitchFamily="2" charset="2"/>
            </a:endParaRPr>
          </a:p>
          <a:p>
            <a:pPr marL="471488" marR="0" lvl="0" indent="-270272" algn="l" defTabSz="914400" rtl="0" eaLnBrk="1" fontAlgn="auto" latinLnBrk="0" hangingPunct="1">
              <a:lnSpc>
                <a:spcPct val="100000"/>
              </a:lnSpc>
              <a:spcBef>
                <a:spcPts val="0"/>
              </a:spcBef>
              <a:spcAft>
                <a:spcPts val="900"/>
              </a:spcAft>
              <a:buClrTx/>
              <a:buSzTx/>
              <a:buFontTx/>
              <a:buChar char="•"/>
              <a:tabLst/>
              <a:defRPr/>
            </a:pPr>
            <a:r>
              <a:rPr kumimoji="0" lang="it-IT" altLang="it-IT" sz="2400" b="0" i="0" u="none" strike="noStrike" kern="1200" cap="none" spc="0" normalizeH="0" baseline="0" noProof="0" dirty="0">
                <a:ln>
                  <a:noFill/>
                </a:ln>
                <a:solidFill>
                  <a:srgbClr val="FFFF00"/>
                </a:solidFill>
                <a:effectLst/>
                <a:uLnTx/>
                <a:uFillTx/>
                <a:latin typeface="Daytona" panose="020B0604030500040204" pitchFamily="34" charset="0"/>
                <a:ea typeface="MS PGothic" panose="020B0600070205080204" pitchFamily="34" charset="-128"/>
                <a:cs typeface="Calibri Light" panose="020F0302020204030204" pitchFamily="34" charset="0"/>
                <a:sym typeface="Wingdings" panose="05000000000000000000" pitchFamily="2" charset="2"/>
              </a:rPr>
              <a:t>Common to COVID-19 and H1N1: diffuse </a:t>
            </a:r>
            <a:r>
              <a:rPr kumimoji="0" lang="it-IT" altLang="it-IT" sz="2400" b="0" i="0" u="none" strike="noStrike" kern="1200" cap="none" spc="0" normalizeH="0" baseline="0" noProof="0" dirty="0" err="1">
                <a:ln>
                  <a:noFill/>
                </a:ln>
                <a:solidFill>
                  <a:srgbClr val="FFFF00"/>
                </a:solidFill>
                <a:effectLst/>
                <a:uLnTx/>
                <a:uFillTx/>
                <a:latin typeface="Daytona" panose="020B0604030500040204" pitchFamily="34" charset="0"/>
                <a:ea typeface="MS PGothic" panose="020B0600070205080204" pitchFamily="34" charset="-128"/>
                <a:cs typeface="Calibri Light" panose="020F0302020204030204" pitchFamily="34" charset="0"/>
                <a:sym typeface="Wingdings" panose="05000000000000000000" pitchFamily="2" charset="2"/>
              </a:rPr>
              <a:t>alveolar</a:t>
            </a:r>
            <a:r>
              <a:rPr kumimoji="0" lang="it-IT" altLang="it-IT" sz="2400" b="0" i="0" u="none" strike="noStrike" kern="1200" cap="none" spc="0" normalizeH="0" baseline="0" noProof="0" dirty="0">
                <a:ln>
                  <a:noFill/>
                </a:ln>
                <a:solidFill>
                  <a:srgbClr val="FFFF00"/>
                </a:solidFill>
                <a:effectLst/>
                <a:uLnTx/>
                <a:uFillTx/>
                <a:latin typeface="Daytona" panose="020B0604030500040204" pitchFamily="34" charset="0"/>
                <a:ea typeface="MS PGothic" panose="020B0600070205080204" pitchFamily="34" charset="-128"/>
                <a:cs typeface="Calibri Light" panose="020F0302020204030204" pitchFamily="34" charset="0"/>
                <a:sym typeface="Wingdings" panose="05000000000000000000" pitchFamily="2" charset="2"/>
              </a:rPr>
              <a:t> </a:t>
            </a:r>
            <a:r>
              <a:rPr kumimoji="0" lang="it-IT" altLang="it-IT" sz="2400" b="0" i="0" u="none" strike="noStrike" kern="1200" cap="none" spc="0" normalizeH="0" baseline="0" noProof="0" dirty="0" err="1">
                <a:ln>
                  <a:noFill/>
                </a:ln>
                <a:solidFill>
                  <a:srgbClr val="FFFF00"/>
                </a:solidFill>
                <a:effectLst/>
                <a:uLnTx/>
                <a:uFillTx/>
                <a:latin typeface="Daytona" panose="020B0604030500040204" pitchFamily="34" charset="0"/>
                <a:ea typeface="MS PGothic" panose="020B0600070205080204" pitchFamily="34" charset="-128"/>
                <a:cs typeface="Calibri Light" panose="020F0302020204030204" pitchFamily="34" charset="0"/>
                <a:sym typeface="Wingdings" panose="05000000000000000000" pitchFamily="2" charset="2"/>
              </a:rPr>
              <a:t>damage</a:t>
            </a:r>
            <a:r>
              <a:rPr kumimoji="0" lang="it-IT" altLang="it-IT" sz="2400" b="0" i="0" u="none" strike="noStrike" kern="1200" cap="none" spc="0" normalizeH="0" baseline="0" noProof="0" dirty="0">
                <a:ln>
                  <a:noFill/>
                </a:ln>
                <a:solidFill>
                  <a:srgbClr val="FFFF00"/>
                </a:solidFill>
                <a:effectLst/>
                <a:uLnTx/>
                <a:uFillTx/>
                <a:latin typeface="Daytona" panose="020B0604030500040204" pitchFamily="34" charset="0"/>
                <a:ea typeface="MS PGothic" panose="020B0600070205080204" pitchFamily="34" charset="-128"/>
                <a:cs typeface="Calibri Light" panose="020F0302020204030204" pitchFamily="34" charset="0"/>
                <a:sym typeface="Wingdings" panose="05000000000000000000" pitchFamily="2" charset="2"/>
              </a:rPr>
              <a:t> with </a:t>
            </a:r>
            <a:r>
              <a:rPr kumimoji="0" lang="it-IT" altLang="it-IT" sz="2400" b="0" i="0" u="none" strike="noStrike" kern="1200" cap="none" spc="0" normalizeH="0" baseline="0" noProof="0" dirty="0" err="1">
                <a:ln>
                  <a:noFill/>
                </a:ln>
                <a:solidFill>
                  <a:srgbClr val="FFFF00"/>
                </a:solidFill>
                <a:effectLst/>
                <a:uLnTx/>
                <a:uFillTx/>
                <a:latin typeface="Daytona" panose="020B0604030500040204" pitchFamily="34" charset="0"/>
                <a:ea typeface="MS PGothic" panose="020B0600070205080204" pitchFamily="34" charset="-128"/>
                <a:cs typeface="Calibri Light" panose="020F0302020204030204" pitchFamily="34" charset="0"/>
                <a:sym typeface="Wingdings" panose="05000000000000000000" pitchFamily="2" charset="2"/>
              </a:rPr>
              <a:t>infiltrating</a:t>
            </a:r>
            <a:r>
              <a:rPr kumimoji="0" lang="it-IT" altLang="it-IT" sz="2400" b="0" i="0" u="none" strike="noStrike" kern="1200" cap="none" spc="0" normalizeH="0" baseline="0" noProof="0" dirty="0">
                <a:ln>
                  <a:noFill/>
                </a:ln>
                <a:solidFill>
                  <a:srgbClr val="FFFF00"/>
                </a:solidFill>
                <a:effectLst/>
                <a:uLnTx/>
                <a:uFillTx/>
                <a:latin typeface="Daytona" panose="020B0604030500040204" pitchFamily="34" charset="0"/>
                <a:ea typeface="MS PGothic" panose="020B0600070205080204" pitchFamily="34" charset="-128"/>
                <a:cs typeface="Calibri Light" panose="020F0302020204030204" pitchFamily="34" charset="0"/>
                <a:sym typeface="Wingdings" panose="05000000000000000000" pitchFamily="2" charset="2"/>
              </a:rPr>
              <a:t> </a:t>
            </a:r>
            <a:r>
              <a:rPr kumimoji="0" lang="it-IT" altLang="it-IT" sz="2400" b="0" i="0" u="none" strike="noStrike" kern="1200" cap="none" spc="0" normalizeH="0" baseline="0" noProof="0" dirty="0" err="1">
                <a:ln>
                  <a:noFill/>
                </a:ln>
                <a:solidFill>
                  <a:srgbClr val="FFFF00"/>
                </a:solidFill>
                <a:effectLst/>
                <a:uLnTx/>
                <a:uFillTx/>
                <a:latin typeface="Daytona" panose="020B0604030500040204" pitchFamily="34" charset="0"/>
                <a:ea typeface="MS PGothic" panose="020B0600070205080204" pitchFamily="34" charset="-128"/>
                <a:cs typeface="Calibri Light" panose="020F0302020204030204" pitchFamily="34" charset="0"/>
                <a:sym typeface="Wingdings" panose="05000000000000000000" pitchFamily="2" charset="2"/>
              </a:rPr>
              <a:t>perivascular</a:t>
            </a:r>
            <a:r>
              <a:rPr kumimoji="0" lang="it-IT" altLang="it-IT" sz="2400" b="0" i="0" u="none" strike="noStrike" kern="1200" cap="none" spc="0" normalizeH="0" baseline="0" noProof="0" dirty="0">
                <a:ln>
                  <a:noFill/>
                </a:ln>
                <a:solidFill>
                  <a:srgbClr val="FFFF00"/>
                </a:solidFill>
                <a:effectLst/>
                <a:uLnTx/>
                <a:uFillTx/>
                <a:latin typeface="Daytona" panose="020B0604030500040204" pitchFamily="34" charset="0"/>
                <a:ea typeface="MS PGothic" panose="020B0600070205080204" pitchFamily="34" charset="-128"/>
                <a:cs typeface="Calibri Light" panose="020F0302020204030204" pitchFamily="34" charset="0"/>
                <a:sym typeface="Wingdings" panose="05000000000000000000" pitchFamily="2" charset="2"/>
              </a:rPr>
              <a:t> </a:t>
            </a:r>
            <a:r>
              <a:rPr kumimoji="0" lang="it-IT" altLang="it-IT" sz="2400" b="0" i="0" u="none" strike="noStrike" kern="1200" cap="none" spc="0" normalizeH="0" baseline="0" noProof="0" dirty="0" err="1">
                <a:ln>
                  <a:noFill/>
                </a:ln>
                <a:solidFill>
                  <a:srgbClr val="FFFF00"/>
                </a:solidFill>
                <a:effectLst/>
                <a:uLnTx/>
                <a:uFillTx/>
                <a:latin typeface="Daytona" panose="020B0604030500040204" pitchFamily="34" charset="0"/>
                <a:ea typeface="MS PGothic" panose="020B0600070205080204" pitchFamily="34" charset="-128"/>
                <a:cs typeface="Calibri Light" panose="020F0302020204030204" pitchFamily="34" charset="0"/>
                <a:sym typeface="Wingdings" panose="05000000000000000000" pitchFamily="2" charset="2"/>
              </a:rPr>
              <a:t>lymphocytes</a:t>
            </a:r>
            <a:endParaRPr kumimoji="0" lang="it-IT" altLang="it-IT" sz="2400" b="0" i="0" u="none" strike="noStrike" kern="1200" cap="none" spc="0" normalizeH="0" baseline="0" noProof="0" dirty="0">
              <a:ln>
                <a:noFill/>
              </a:ln>
              <a:solidFill>
                <a:srgbClr val="FFFF00"/>
              </a:solidFill>
              <a:effectLst/>
              <a:uLnTx/>
              <a:uFillTx/>
              <a:latin typeface="Daytona" panose="020B0604030500040204" pitchFamily="34" charset="0"/>
              <a:ea typeface="MS PGothic" panose="020B0600070205080204" pitchFamily="34" charset="-128"/>
              <a:cs typeface="Calibri Light" panose="020F0302020204030204" pitchFamily="34" charset="0"/>
              <a:sym typeface="Wingdings" panose="05000000000000000000" pitchFamily="2" charset="2"/>
            </a:endParaRPr>
          </a:p>
          <a:p>
            <a:pPr marL="471488" marR="0" lvl="0" indent="-270272" algn="l" defTabSz="914400" rtl="0" eaLnBrk="1" fontAlgn="auto" latinLnBrk="0" hangingPunct="1">
              <a:lnSpc>
                <a:spcPct val="100000"/>
              </a:lnSpc>
              <a:spcBef>
                <a:spcPts val="0"/>
              </a:spcBef>
              <a:spcAft>
                <a:spcPts val="900"/>
              </a:spcAft>
              <a:buClrTx/>
              <a:buSzTx/>
              <a:buFontTx/>
              <a:buChar char="•"/>
              <a:tabLst/>
              <a:defRPr/>
            </a:pPr>
            <a:r>
              <a:rPr kumimoji="0" lang="it-IT" altLang="it-IT" sz="2400" b="0" i="0" u="none" strike="noStrike" kern="1200" cap="none" spc="0" normalizeH="0" baseline="0" noProof="0" dirty="0">
                <a:ln>
                  <a:noFill/>
                </a:ln>
                <a:solidFill>
                  <a:srgbClr val="FFFF00"/>
                </a:solidFill>
                <a:effectLst/>
                <a:uLnTx/>
                <a:uFillTx/>
                <a:latin typeface="Daytona" panose="020B0604030500040204" pitchFamily="34" charset="0"/>
                <a:ea typeface="MS PGothic" panose="020B0600070205080204" pitchFamily="34" charset="-128"/>
                <a:cs typeface="Calibri Light" panose="020F0302020204030204" pitchFamily="34" charset="0"/>
                <a:sym typeface="Wingdings" panose="05000000000000000000" pitchFamily="2" charset="2"/>
              </a:rPr>
              <a:t>Three </a:t>
            </a:r>
            <a:r>
              <a:rPr kumimoji="0" lang="it-IT" altLang="it-IT" sz="2400" b="0" i="0" u="none" strike="noStrike" kern="1200" cap="none" spc="0" normalizeH="0" baseline="0" noProof="0" dirty="0" err="1">
                <a:ln>
                  <a:noFill/>
                </a:ln>
                <a:solidFill>
                  <a:srgbClr val="FFFF00"/>
                </a:solidFill>
                <a:effectLst/>
                <a:uLnTx/>
                <a:uFillTx/>
                <a:latin typeface="Daytona" panose="020B0604030500040204" pitchFamily="34" charset="0"/>
                <a:ea typeface="MS PGothic" panose="020B0600070205080204" pitchFamily="34" charset="-128"/>
                <a:cs typeface="Calibri Light" panose="020F0302020204030204" pitchFamily="34" charset="0"/>
                <a:sym typeface="Wingdings" panose="05000000000000000000" pitchFamily="2" charset="2"/>
              </a:rPr>
              <a:t>distinctive</a:t>
            </a:r>
            <a:r>
              <a:rPr kumimoji="0" lang="it-IT" altLang="it-IT" sz="2400" b="0" i="0" u="none" strike="noStrike" kern="1200" cap="none" spc="0" normalizeH="0" baseline="0" noProof="0" dirty="0">
                <a:ln>
                  <a:noFill/>
                </a:ln>
                <a:solidFill>
                  <a:srgbClr val="FFFF00"/>
                </a:solidFill>
                <a:effectLst/>
                <a:uLnTx/>
                <a:uFillTx/>
                <a:latin typeface="Daytona" panose="020B0604030500040204" pitchFamily="34" charset="0"/>
                <a:ea typeface="MS PGothic" panose="020B0600070205080204" pitchFamily="34" charset="-128"/>
                <a:cs typeface="Calibri Light" panose="020F0302020204030204" pitchFamily="34" charset="0"/>
                <a:sym typeface="Wingdings" panose="05000000000000000000" pitchFamily="2" charset="2"/>
              </a:rPr>
              <a:t> </a:t>
            </a:r>
            <a:r>
              <a:rPr kumimoji="0" lang="it-IT" altLang="it-IT" sz="2400" b="0" i="0" u="none" strike="noStrike" kern="1200" cap="none" spc="0" normalizeH="0" baseline="0" noProof="0" dirty="0" err="1">
                <a:ln>
                  <a:noFill/>
                </a:ln>
                <a:solidFill>
                  <a:srgbClr val="FFFF00"/>
                </a:solidFill>
                <a:effectLst/>
                <a:uLnTx/>
                <a:uFillTx/>
                <a:latin typeface="Daytona" panose="020B0604030500040204" pitchFamily="34" charset="0"/>
                <a:ea typeface="MS PGothic" panose="020B0600070205080204" pitchFamily="34" charset="-128"/>
                <a:cs typeface="Calibri Light" panose="020F0302020204030204" pitchFamily="34" charset="0"/>
                <a:sym typeface="Wingdings" panose="05000000000000000000" pitchFamily="2" charset="2"/>
              </a:rPr>
              <a:t>features</a:t>
            </a:r>
            <a:r>
              <a:rPr kumimoji="0" lang="it-IT" altLang="it-IT" sz="2400" b="0" i="0" u="none" strike="noStrike" kern="1200" cap="none" spc="0" normalizeH="0" baseline="0" noProof="0" dirty="0">
                <a:ln>
                  <a:noFill/>
                </a:ln>
                <a:solidFill>
                  <a:srgbClr val="FFFF00"/>
                </a:solidFill>
                <a:effectLst/>
                <a:uLnTx/>
                <a:uFillTx/>
                <a:latin typeface="Daytona" panose="020B0604030500040204" pitchFamily="34" charset="0"/>
                <a:ea typeface="MS PGothic" panose="020B0600070205080204" pitchFamily="34" charset="-128"/>
                <a:cs typeface="Calibri Light" panose="020F0302020204030204" pitchFamily="34" charset="0"/>
                <a:sym typeface="Wingdings" panose="05000000000000000000" pitchFamily="2" charset="2"/>
              </a:rPr>
              <a:t> of COVID-19: </a:t>
            </a:r>
            <a:r>
              <a:rPr kumimoji="0" lang="it-IT" altLang="it-IT" sz="2400" b="0" i="0" u="none" strike="noStrike" kern="1200" cap="none" spc="0" normalizeH="0" baseline="0" noProof="0" dirty="0" err="1">
                <a:ln>
                  <a:noFill/>
                </a:ln>
                <a:solidFill>
                  <a:prstClr val="white"/>
                </a:solidFill>
                <a:effectLst/>
                <a:uLnTx/>
                <a:uFillTx/>
                <a:latin typeface="Daytona" panose="020B0604030500040204" pitchFamily="34" charset="0"/>
                <a:ea typeface="MS PGothic" panose="020B0600070205080204" pitchFamily="34" charset="-128"/>
                <a:cs typeface="Calibri Light" panose="020F0302020204030204" pitchFamily="34" charset="0"/>
                <a:sym typeface="Wingdings" panose="05000000000000000000" pitchFamily="2" charset="2"/>
              </a:rPr>
              <a:t>endothelial</a:t>
            </a:r>
            <a:r>
              <a:rPr kumimoji="0" lang="it-IT" altLang="it-IT" sz="2400" b="0" i="0" u="none" strike="noStrike" kern="1200" cap="none" spc="0" normalizeH="0" baseline="0" noProof="0" dirty="0">
                <a:ln>
                  <a:noFill/>
                </a:ln>
                <a:solidFill>
                  <a:prstClr val="white"/>
                </a:solidFill>
                <a:effectLst/>
                <a:uLnTx/>
                <a:uFillTx/>
                <a:latin typeface="Daytona" panose="020B0604030500040204" pitchFamily="34" charset="0"/>
                <a:ea typeface="MS PGothic" panose="020B0600070205080204" pitchFamily="34" charset="-128"/>
                <a:cs typeface="Calibri Light" panose="020F0302020204030204" pitchFamily="34" charset="0"/>
                <a:sym typeface="Wingdings" panose="05000000000000000000" pitchFamily="2" charset="2"/>
              </a:rPr>
              <a:t> </a:t>
            </a:r>
            <a:r>
              <a:rPr kumimoji="0" lang="it-IT" altLang="it-IT" sz="2400" b="0" i="0" u="none" strike="noStrike" kern="1200" cap="none" spc="0" normalizeH="0" baseline="0" noProof="0" dirty="0" err="1">
                <a:ln>
                  <a:noFill/>
                </a:ln>
                <a:solidFill>
                  <a:prstClr val="white"/>
                </a:solidFill>
                <a:effectLst/>
                <a:uLnTx/>
                <a:uFillTx/>
                <a:latin typeface="Daytona" panose="020B0604030500040204" pitchFamily="34" charset="0"/>
                <a:ea typeface="MS PGothic" panose="020B0600070205080204" pitchFamily="34" charset="-128"/>
                <a:cs typeface="Calibri Light" panose="020F0302020204030204" pitchFamily="34" charset="0"/>
                <a:sym typeface="Wingdings" panose="05000000000000000000" pitchFamily="2" charset="2"/>
              </a:rPr>
              <a:t>injury</a:t>
            </a:r>
            <a:r>
              <a:rPr kumimoji="0" lang="it-IT" altLang="it-IT" sz="2400" b="0" i="0" u="none" strike="noStrike" kern="1200" cap="none" spc="0" normalizeH="0" baseline="0" noProof="0" dirty="0">
                <a:ln>
                  <a:noFill/>
                </a:ln>
                <a:solidFill>
                  <a:prstClr val="white"/>
                </a:solidFill>
                <a:effectLst/>
                <a:uLnTx/>
                <a:uFillTx/>
                <a:latin typeface="Daytona" panose="020B0604030500040204" pitchFamily="34" charset="0"/>
                <a:ea typeface="MS PGothic" panose="020B0600070205080204" pitchFamily="34" charset="-128"/>
                <a:cs typeface="Calibri Light" panose="020F0302020204030204" pitchFamily="34" charset="0"/>
                <a:sym typeface="Wingdings" panose="05000000000000000000" pitchFamily="2" charset="2"/>
              </a:rPr>
              <a:t>, </a:t>
            </a:r>
            <a:r>
              <a:rPr kumimoji="0" lang="it-IT" altLang="it-IT" sz="2400" b="0" i="0" u="none" strike="noStrike" kern="1200" cap="none" spc="0" normalizeH="0" baseline="0" noProof="0" dirty="0" err="1">
                <a:ln>
                  <a:noFill/>
                </a:ln>
                <a:solidFill>
                  <a:prstClr val="white"/>
                </a:solidFill>
                <a:effectLst/>
                <a:uLnTx/>
                <a:uFillTx/>
                <a:latin typeface="Daytona" panose="020B0604030500040204" pitchFamily="34" charset="0"/>
                <a:ea typeface="MS PGothic" panose="020B0600070205080204" pitchFamily="34" charset="-128"/>
                <a:cs typeface="Calibri Light" panose="020F0302020204030204" pitchFamily="34" charset="0"/>
                <a:sym typeface="Wingdings" panose="05000000000000000000" pitchFamily="2" charset="2"/>
              </a:rPr>
              <a:t>microvascular</a:t>
            </a:r>
            <a:r>
              <a:rPr kumimoji="0" lang="it-IT" altLang="it-IT" sz="2400" b="0" i="0" u="none" strike="noStrike" kern="1200" cap="none" spc="0" normalizeH="0" baseline="0" noProof="0" dirty="0">
                <a:ln>
                  <a:noFill/>
                </a:ln>
                <a:solidFill>
                  <a:prstClr val="white"/>
                </a:solidFill>
                <a:effectLst/>
                <a:uLnTx/>
                <a:uFillTx/>
                <a:latin typeface="Daytona" panose="020B0604030500040204" pitchFamily="34" charset="0"/>
                <a:ea typeface="MS PGothic" panose="020B0600070205080204" pitchFamily="34" charset="-128"/>
                <a:cs typeface="Calibri Light" panose="020F0302020204030204" pitchFamily="34" charset="0"/>
                <a:sym typeface="Wingdings" panose="05000000000000000000" pitchFamily="2" charset="2"/>
              </a:rPr>
              <a:t> </a:t>
            </a:r>
            <a:r>
              <a:rPr kumimoji="0" lang="it-IT" altLang="it-IT" sz="2400" b="0" i="0" u="none" strike="noStrike" kern="1200" cap="none" spc="0" normalizeH="0" baseline="0" noProof="0" dirty="0" err="1">
                <a:ln>
                  <a:noFill/>
                </a:ln>
                <a:solidFill>
                  <a:prstClr val="white"/>
                </a:solidFill>
                <a:effectLst/>
                <a:uLnTx/>
                <a:uFillTx/>
                <a:latin typeface="Daytona" panose="020B0604030500040204" pitchFamily="34" charset="0"/>
                <a:ea typeface="MS PGothic" panose="020B0600070205080204" pitchFamily="34" charset="-128"/>
                <a:cs typeface="Calibri Light" panose="020F0302020204030204" pitchFamily="34" charset="0"/>
                <a:sym typeface="Wingdings" panose="05000000000000000000" pitchFamily="2" charset="2"/>
              </a:rPr>
              <a:t>thrombosis</a:t>
            </a:r>
            <a:r>
              <a:rPr kumimoji="0" lang="it-IT" altLang="it-IT" sz="2400" b="0" i="0" u="none" strike="noStrike" kern="1200" cap="none" spc="0" normalizeH="0" baseline="0" noProof="0" dirty="0">
                <a:ln>
                  <a:noFill/>
                </a:ln>
                <a:solidFill>
                  <a:prstClr val="white"/>
                </a:solidFill>
                <a:effectLst/>
                <a:uLnTx/>
                <a:uFillTx/>
                <a:latin typeface="Daytona" panose="020B0604030500040204" pitchFamily="34" charset="0"/>
                <a:ea typeface="MS PGothic" panose="020B0600070205080204" pitchFamily="34" charset="-128"/>
                <a:cs typeface="Calibri Light" panose="020F0302020204030204" pitchFamily="34" charset="0"/>
                <a:sym typeface="Wingdings" panose="05000000000000000000" pitchFamily="2" charset="2"/>
              </a:rPr>
              <a:t> and </a:t>
            </a:r>
            <a:r>
              <a:rPr kumimoji="0" lang="it-IT" altLang="it-IT" sz="2400" b="0" i="0" u="none" strike="noStrike" kern="1200" cap="none" spc="0" normalizeH="0" baseline="0" noProof="0" dirty="0" err="1">
                <a:ln>
                  <a:noFill/>
                </a:ln>
                <a:solidFill>
                  <a:prstClr val="white"/>
                </a:solidFill>
                <a:effectLst/>
                <a:uLnTx/>
                <a:uFillTx/>
                <a:latin typeface="Daytona" panose="020B0604030500040204" pitchFamily="34" charset="0"/>
                <a:ea typeface="MS PGothic" panose="020B0600070205080204" pitchFamily="34" charset="-128"/>
                <a:cs typeface="Calibri Light" panose="020F0302020204030204" pitchFamily="34" charset="0"/>
                <a:sym typeface="Wingdings" panose="05000000000000000000" pitchFamily="2" charset="2"/>
              </a:rPr>
              <a:t>neoangiogenesis</a:t>
            </a:r>
            <a:endParaRPr kumimoji="0" lang="it-IT" altLang="it-IT" sz="2400" b="0" i="0" u="none" strike="noStrike" kern="1200" cap="none" spc="0" normalizeH="0" baseline="0" noProof="0" dirty="0">
              <a:ln>
                <a:noFill/>
              </a:ln>
              <a:solidFill>
                <a:prstClr val="white"/>
              </a:solidFill>
              <a:effectLst/>
              <a:uLnTx/>
              <a:uFillTx/>
              <a:latin typeface="Daytona" panose="020B0604030500040204" pitchFamily="34" charset="0"/>
              <a:ea typeface="MS PGothic" panose="020B0600070205080204" pitchFamily="34" charset="-128"/>
              <a:cs typeface="Calibri Light" panose="020F0302020204030204" pitchFamily="34" charset="0"/>
              <a:sym typeface="Wingdings" panose="05000000000000000000" pitchFamily="2" charset="2"/>
            </a:endParaRPr>
          </a:p>
          <a:p>
            <a:pPr marL="201215" marR="0" lvl="0" indent="0" algn="l" defTabSz="914400" rtl="0" eaLnBrk="1" fontAlgn="auto" latinLnBrk="0" hangingPunct="1">
              <a:lnSpc>
                <a:spcPct val="100000"/>
              </a:lnSpc>
              <a:spcBef>
                <a:spcPts val="0"/>
              </a:spcBef>
              <a:spcAft>
                <a:spcPts val="450"/>
              </a:spcAft>
              <a:buClrTx/>
              <a:buSzTx/>
              <a:buFontTx/>
              <a:buNone/>
              <a:tabLst/>
              <a:defRPr/>
            </a:pPr>
            <a:endParaRPr kumimoji="0" lang="it-IT" altLang="it-IT" sz="2100" b="0" i="0" u="none" strike="noStrike" kern="1200" cap="none" spc="0" normalizeH="0" baseline="0" noProof="0" dirty="0">
              <a:ln>
                <a:noFill/>
              </a:ln>
              <a:solidFill>
                <a:srgbClr val="FF0000"/>
              </a:solidFill>
              <a:effectLst/>
              <a:uLnTx/>
              <a:uFillTx/>
              <a:latin typeface="Calibri Light" panose="020F0302020204030204" pitchFamily="34" charset="0"/>
              <a:ea typeface="MS PGothic" panose="020B0600070205080204" pitchFamily="34" charset="-128"/>
              <a:cs typeface="Calibri Light" panose="020F0302020204030204" pitchFamily="34" charset="0"/>
            </a:endParaRPr>
          </a:p>
        </p:txBody>
      </p:sp>
      <p:sp>
        <p:nvSpPr>
          <p:cNvPr id="314372" name="CasellaDiTesto 13">
            <a:extLst>
              <a:ext uri="{FF2B5EF4-FFF2-40B4-BE49-F238E27FC236}">
                <a16:creationId xmlns:a16="http://schemas.microsoft.com/office/drawing/2014/main" id="{47DB815F-31DA-40E1-9A21-8C065A32749D}"/>
              </a:ext>
            </a:extLst>
          </p:cNvPr>
          <p:cNvSpPr txBox="1">
            <a:spLocks noChangeArrowheads="1"/>
          </p:cNvSpPr>
          <p:nvPr/>
        </p:nvSpPr>
        <p:spPr bwMode="auto">
          <a:xfrm>
            <a:off x="0" y="6345238"/>
            <a:ext cx="3498850"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it-IT" altLang="it-IT" sz="1600" b="0" i="0" u="none" strike="noStrike" kern="1200" cap="none" spc="0" normalizeH="0" baseline="0" noProof="0">
                <a:ln>
                  <a:noFill/>
                </a:ln>
                <a:solidFill>
                  <a:srgbClr val="FFFFFF"/>
                </a:solidFill>
                <a:effectLst/>
                <a:uLnTx/>
                <a:uFillTx/>
                <a:latin typeface="Daytona" panose="020B0604030500040204" pitchFamily="34" charset="0"/>
                <a:ea typeface="+mn-ea"/>
                <a:cs typeface="Calibri Light" panose="020F0302020204030204" pitchFamily="34" charset="0"/>
              </a:rPr>
              <a:t>Ackermann et al. NEJM 2020</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5394" name="Immagine 2">
            <a:extLst>
              <a:ext uri="{FF2B5EF4-FFF2-40B4-BE49-F238E27FC236}">
                <a16:creationId xmlns:a16="http://schemas.microsoft.com/office/drawing/2014/main" id="{C6E096C6-0FCE-4BB5-B9B2-FAC6A27B9A96}"/>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1143000" y="857250"/>
            <a:ext cx="6858000" cy="1951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5395" name="CasellaDiTesto 3">
            <a:extLst>
              <a:ext uri="{FF2B5EF4-FFF2-40B4-BE49-F238E27FC236}">
                <a16:creationId xmlns:a16="http://schemas.microsoft.com/office/drawing/2014/main" id="{49384D9C-BBC8-4EE3-AB71-9CD6CAD517FF}"/>
              </a:ext>
            </a:extLst>
          </p:cNvPr>
          <p:cNvSpPr txBox="1">
            <a:spLocks noChangeArrowheads="1"/>
          </p:cNvSpPr>
          <p:nvPr/>
        </p:nvSpPr>
        <p:spPr bwMode="auto">
          <a:xfrm>
            <a:off x="1939925" y="3625850"/>
            <a:ext cx="503555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2400" b="1" i="0" u="none" strike="noStrike" kern="1200" cap="none" spc="0" normalizeH="0" baseline="0" noProof="0">
                <a:ln>
                  <a:noFill/>
                </a:ln>
                <a:solidFill>
                  <a:srgbClr val="000000"/>
                </a:solidFill>
                <a:effectLst/>
                <a:uLnTx/>
                <a:uFillTx/>
                <a:latin typeface="Calibri" panose="020F0502020204030204" pitchFamily="34" charset="0"/>
                <a:ea typeface="+mn-ea"/>
                <a:cs typeface="+mn-cs"/>
              </a:rPr>
              <a:t>The shunts open when pulmonary pressure is increased or when the alveolar oxygen tension is decreased</a:t>
            </a:r>
          </a:p>
        </p:txBody>
      </p:sp>
      <p:sp>
        <p:nvSpPr>
          <p:cNvPr id="315396" name="CasellaDiTesto 4">
            <a:extLst>
              <a:ext uri="{FF2B5EF4-FFF2-40B4-BE49-F238E27FC236}">
                <a16:creationId xmlns:a16="http://schemas.microsoft.com/office/drawing/2014/main" id="{FBA86CE7-4B1D-4EC3-8C40-D19B0F229F34}"/>
              </a:ext>
            </a:extLst>
          </p:cNvPr>
          <p:cNvSpPr txBox="1">
            <a:spLocks noChangeArrowheads="1"/>
          </p:cNvSpPr>
          <p:nvPr/>
        </p:nvSpPr>
        <p:spPr bwMode="auto">
          <a:xfrm>
            <a:off x="4391025" y="5448300"/>
            <a:ext cx="3227388"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800" b="1" i="0" u="none" strike="noStrike" kern="1200" cap="none" spc="0" normalizeH="0" baseline="0" noProof="0">
                <a:ln>
                  <a:noFill/>
                </a:ln>
                <a:solidFill>
                  <a:srgbClr val="000000"/>
                </a:solidFill>
                <a:effectLst/>
                <a:uLnTx/>
                <a:uFillTx/>
                <a:latin typeface="Calibri" panose="020F0502020204030204" pitchFamily="34" charset="0"/>
                <a:ea typeface="+mn-ea"/>
                <a:cs typeface="+mn-cs"/>
              </a:rPr>
              <a:t>Circulation Research, 1958,4, 67</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sp>
        <p:nvSpPr>
          <p:cNvPr id="317442" name="Rectangle 2">
            <a:extLst>
              <a:ext uri="{FF2B5EF4-FFF2-40B4-BE49-F238E27FC236}">
                <a16:creationId xmlns:a16="http://schemas.microsoft.com/office/drawing/2014/main" id="{B585B371-24D7-41C6-8CFE-677AF0644930}"/>
              </a:ext>
            </a:extLst>
          </p:cNvPr>
          <p:cNvSpPr>
            <a:spLocks noGrp="1" noChangeArrowheads="1"/>
          </p:cNvSpPr>
          <p:nvPr>
            <p:ph type="title"/>
          </p:nvPr>
        </p:nvSpPr>
        <p:spPr>
          <a:xfrm>
            <a:off x="468313" y="1430338"/>
            <a:ext cx="8135937" cy="857250"/>
          </a:xfrm>
        </p:spPr>
        <p:txBody>
          <a:bodyPr/>
          <a:lstStyle/>
          <a:p>
            <a:pPr eaLnBrk="1" hangingPunct="1"/>
            <a:r>
              <a:rPr lang="en-US" altLang="en-US" sz="3600">
                <a:solidFill>
                  <a:schemeClr val="bg1"/>
                </a:solidFill>
              </a:rPr>
              <a:t>Early bedside detection of pulmonary vascular occlusion during acute respiratory failure.</a:t>
            </a:r>
            <a:br>
              <a:rPr lang="en-US" altLang="en-US" sz="4000" b="1">
                <a:solidFill>
                  <a:schemeClr val="bg1"/>
                </a:solidFill>
              </a:rPr>
            </a:br>
            <a:r>
              <a:rPr lang="en-US" altLang="en-US" sz="4000" b="1">
                <a:solidFill>
                  <a:schemeClr val="bg1"/>
                </a:solidFill>
              </a:rPr>
              <a:t> </a:t>
            </a:r>
            <a:r>
              <a:rPr lang="en-US" altLang="en-US" sz="2800" b="1">
                <a:solidFill>
                  <a:schemeClr val="bg1"/>
                </a:solidFill>
              </a:rPr>
              <a:t>Greene R et al Am Rev Respir Dis. 1981;124:593</a:t>
            </a:r>
            <a:r>
              <a:rPr lang="en-US" altLang="en-US" sz="2400">
                <a:solidFill>
                  <a:schemeClr val="bg1"/>
                </a:solidFill>
              </a:rPr>
              <a:t>.</a:t>
            </a:r>
            <a:r>
              <a:rPr lang="en-US" altLang="en-US" sz="3600">
                <a:solidFill>
                  <a:schemeClr val="bg1"/>
                </a:solidFill>
              </a:rPr>
              <a:t> </a:t>
            </a:r>
          </a:p>
        </p:txBody>
      </p:sp>
      <p:sp>
        <p:nvSpPr>
          <p:cNvPr id="317443" name="Rectangle 3">
            <a:extLst>
              <a:ext uri="{FF2B5EF4-FFF2-40B4-BE49-F238E27FC236}">
                <a16:creationId xmlns:a16="http://schemas.microsoft.com/office/drawing/2014/main" id="{1B008FEA-133F-47CA-AA2C-0A0C82664ACA}"/>
              </a:ext>
            </a:extLst>
          </p:cNvPr>
          <p:cNvSpPr>
            <a:spLocks noGrp="1" noChangeArrowheads="1"/>
          </p:cNvSpPr>
          <p:nvPr>
            <p:ph type="body" idx="1"/>
          </p:nvPr>
        </p:nvSpPr>
        <p:spPr>
          <a:xfrm>
            <a:off x="468313" y="3573463"/>
            <a:ext cx="8135937" cy="2268537"/>
          </a:xfrm>
        </p:spPr>
        <p:txBody>
          <a:bodyPr/>
          <a:lstStyle/>
          <a:p>
            <a:pPr eaLnBrk="1" hangingPunct="1"/>
            <a:r>
              <a:rPr lang="en-US" altLang="en-US" sz="3200">
                <a:solidFill>
                  <a:srgbClr val="FFFF00"/>
                </a:solidFill>
              </a:rPr>
              <a:t>The detection of multiple PAFD distal to SW catheters in pts with ARF indicates severe and potentially fatal lung injury likely to be associated with widespread pulmonary artery thrombosis</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8466" name="Picture 3">
            <a:extLst>
              <a:ext uri="{FF2B5EF4-FFF2-40B4-BE49-F238E27FC236}">
                <a16:creationId xmlns:a16="http://schemas.microsoft.com/office/drawing/2014/main" id="{52E28FB0-5AA9-4526-B383-539F0609A596}"/>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0" y="0"/>
            <a:ext cx="9144000" cy="3441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8467" name="CasellaDiTesto 3">
            <a:extLst>
              <a:ext uri="{FF2B5EF4-FFF2-40B4-BE49-F238E27FC236}">
                <a16:creationId xmlns:a16="http://schemas.microsoft.com/office/drawing/2014/main" id="{5CCE2CA6-E6F2-4C8A-B362-6D9066E75DC4}"/>
              </a:ext>
            </a:extLst>
          </p:cNvPr>
          <p:cNvSpPr txBox="1">
            <a:spLocks noChangeArrowheads="1"/>
          </p:cNvSpPr>
          <p:nvPr/>
        </p:nvSpPr>
        <p:spPr bwMode="auto">
          <a:xfrm>
            <a:off x="395288" y="3573463"/>
            <a:ext cx="9145587" cy="3170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r>
              <a:rPr lang="en-US" altLang="en-US">
                <a:solidFill>
                  <a:srgbClr val="FFFF00"/>
                </a:solidFill>
              </a:rPr>
              <a:t>Figure 2-Microthrombosis</a:t>
            </a:r>
            <a:r>
              <a:rPr lang="en-US" altLang="en-US" sz="2800">
                <a:solidFill>
                  <a:srgbClr val="FFFF00"/>
                </a:solidFill>
              </a:rPr>
              <a:t>. </a:t>
            </a:r>
          </a:p>
          <a:p>
            <a:pPr eaLnBrk="1" hangingPunct="1">
              <a:spcBef>
                <a:spcPct val="0"/>
              </a:spcBef>
              <a:buFontTx/>
              <a:buNone/>
            </a:pPr>
            <a:endParaRPr lang="en-US" altLang="en-US" sz="2800">
              <a:solidFill>
                <a:srgbClr val="FFFF00"/>
              </a:solidFill>
            </a:endParaRPr>
          </a:p>
          <a:p>
            <a:pPr eaLnBrk="1" hangingPunct="1">
              <a:spcBef>
                <a:spcPct val="0"/>
              </a:spcBef>
            </a:pPr>
            <a:r>
              <a:rPr lang="en-US" altLang="en-US" sz="2800">
                <a:solidFill>
                  <a:srgbClr val="FFFF00"/>
                </a:solidFill>
              </a:rPr>
              <a:t>A-Postmortem arteriogram of normal adult lung. </a:t>
            </a:r>
          </a:p>
          <a:p>
            <a:pPr eaLnBrk="1" hangingPunct="1">
              <a:spcBef>
                <a:spcPct val="0"/>
              </a:spcBef>
            </a:pPr>
            <a:r>
              <a:rPr lang="en-US" altLang="en-US" sz="2800">
                <a:solidFill>
                  <a:srgbClr val="FFFF00"/>
                </a:solidFill>
              </a:rPr>
              <a:t>B-Arteriogram of a patient with early ARDS (6 days after aspiration). There are reduced filling of small arteries and prominent, edematous interlobular</a:t>
            </a:r>
          </a:p>
          <a:p>
            <a:pPr eaLnBrk="1" hangingPunct="1">
              <a:spcBef>
                <a:spcPct val="0"/>
              </a:spcBef>
              <a:buFontTx/>
              <a:buNone/>
            </a:pPr>
            <a:r>
              <a:rPr lang="en-US" altLang="en-US" sz="2800">
                <a:solidFill>
                  <a:srgbClr val="FFFF00"/>
                </a:solidFill>
              </a:rPr>
              <a:t>septa. </a:t>
            </a:r>
          </a:p>
        </p:txBody>
      </p:sp>
      <p:sp>
        <p:nvSpPr>
          <p:cNvPr id="318468" name="CasellaDiTesto 2">
            <a:extLst>
              <a:ext uri="{FF2B5EF4-FFF2-40B4-BE49-F238E27FC236}">
                <a16:creationId xmlns:a16="http://schemas.microsoft.com/office/drawing/2014/main" id="{BF2648F1-8363-4FB7-A80D-C6213F1153AF}"/>
              </a:ext>
            </a:extLst>
          </p:cNvPr>
          <p:cNvSpPr txBox="1">
            <a:spLocks noChangeArrowheads="1"/>
          </p:cNvSpPr>
          <p:nvPr/>
        </p:nvSpPr>
        <p:spPr bwMode="auto">
          <a:xfrm>
            <a:off x="3635375" y="6281738"/>
            <a:ext cx="53467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bg1"/>
                </a:solidFill>
                <a:latin typeface="Garamond" panose="02020404030301010803" pitchFamily="18" charset="0"/>
              </a:defRPr>
            </a:lvl1pPr>
            <a:lvl2pPr marL="742950" indent="-285750">
              <a:defRPr sz="2400">
                <a:solidFill>
                  <a:schemeClr val="bg1"/>
                </a:solidFill>
                <a:latin typeface="Garamond" panose="02020404030301010803" pitchFamily="18" charset="0"/>
              </a:defRPr>
            </a:lvl2pPr>
            <a:lvl3pPr marL="1143000" indent="-228600">
              <a:defRPr sz="2400">
                <a:solidFill>
                  <a:schemeClr val="bg1"/>
                </a:solidFill>
                <a:latin typeface="Garamond" panose="02020404030301010803" pitchFamily="18" charset="0"/>
              </a:defRPr>
            </a:lvl3pPr>
            <a:lvl4pPr marL="1600200" indent="-228600">
              <a:defRPr sz="2400">
                <a:solidFill>
                  <a:schemeClr val="bg1"/>
                </a:solidFill>
                <a:latin typeface="Garamond" panose="02020404030301010803" pitchFamily="18" charset="0"/>
              </a:defRPr>
            </a:lvl4pPr>
            <a:lvl5pPr marL="2057400" indent="-228600">
              <a:defRPr sz="2400">
                <a:solidFill>
                  <a:schemeClr val="bg1"/>
                </a:solidFill>
                <a:latin typeface="Garamond" panose="02020404030301010803" pitchFamily="18" charset="0"/>
              </a:defRPr>
            </a:lvl5pPr>
            <a:lvl6pPr marL="2514600" indent="-228600" eaLnBrk="0" fontAlgn="base" hangingPunct="0">
              <a:spcBef>
                <a:spcPct val="0"/>
              </a:spcBef>
              <a:spcAft>
                <a:spcPct val="0"/>
              </a:spcAft>
              <a:defRPr sz="2400">
                <a:solidFill>
                  <a:schemeClr val="bg1"/>
                </a:solidFill>
                <a:latin typeface="Garamond" panose="02020404030301010803" pitchFamily="18" charset="0"/>
              </a:defRPr>
            </a:lvl6pPr>
            <a:lvl7pPr marL="2971800" indent="-228600" eaLnBrk="0" fontAlgn="base" hangingPunct="0">
              <a:spcBef>
                <a:spcPct val="0"/>
              </a:spcBef>
              <a:spcAft>
                <a:spcPct val="0"/>
              </a:spcAft>
              <a:defRPr sz="2400">
                <a:solidFill>
                  <a:schemeClr val="bg1"/>
                </a:solidFill>
                <a:latin typeface="Garamond" panose="02020404030301010803" pitchFamily="18" charset="0"/>
              </a:defRPr>
            </a:lvl7pPr>
            <a:lvl8pPr marL="3429000" indent="-228600" eaLnBrk="0" fontAlgn="base" hangingPunct="0">
              <a:spcBef>
                <a:spcPct val="0"/>
              </a:spcBef>
              <a:spcAft>
                <a:spcPct val="0"/>
              </a:spcAft>
              <a:defRPr sz="2400">
                <a:solidFill>
                  <a:schemeClr val="bg1"/>
                </a:solidFill>
                <a:latin typeface="Garamond" panose="02020404030301010803" pitchFamily="18" charset="0"/>
              </a:defRPr>
            </a:lvl8pPr>
            <a:lvl9pPr marL="3886200" indent="-228600" eaLnBrk="0" fontAlgn="base" hangingPunct="0">
              <a:spcBef>
                <a:spcPct val="0"/>
              </a:spcBef>
              <a:spcAft>
                <a:spcPct val="0"/>
              </a:spcAft>
              <a:defRPr sz="2400">
                <a:solidFill>
                  <a:schemeClr val="bg1"/>
                </a:solidFill>
                <a:latin typeface="Garamond" panose="02020404030301010803" pitchFamily="18" charset="0"/>
              </a:defRPr>
            </a:lvl9pPr>
          </a:lstStyle>
          <a:p>
            <a:r>
              <a:rPr lang="fi-FI" altLang="en-US">
                <a:latin typeface="Courier"/>
              </a:rPr>
              <a:t>TOMASHEFSKI Am J Pathol 1983</a:t>
            </a:r>
            <a:endParaRPr lang="en-US" altLang="en-US"/>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20514" name="Picture 2">
            <a:extLst>
              <a:ext uri="{FF2B5EF4-FFF2-40B4-BE49-F238E27FC236}">
                <a16:creationId xmlns:a16="http://schemas.microsoft.com/office/drawing/2014/main" id="{0D95EAB5-5847-4373-9FE8-7979EDE12DCB}"/>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1143000" y="857250"/>
            <a:ext cx="6858000" cy="254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20515" name="Picture 3">
            <a:extLst>
              <a:ext uri="{FF2B5EF4-FFF2-40B4-BE49-F238E27FC236}">
                <a16:creationId xmlns:a16="http://schemas.microsoft.com/office/drawing/2014/main" id="{01DC5352-A78C-44F7-B539-E7E45F3AF806}"/>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846138" y="3400425"/>
            <a:ext cx="2066925" cy="2189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38596" name="Text Box 4">
            <a:extLst>
              <a:ext uri="{FF2B5EF4-FFF2-40B4-BE49-F238E27FC236}">
                <a16:creationId xmlns:a16="http://schemas.microsoft.com/office/drawing/2014/main" id="{3E4CD298-75CC-4E0F-9943-F6092A2293FE}"/>
              </a:ext>
            </a:extLst>
          </p:cNvPr>
          <p:cNvSpPr txBox="1">
            <a:spLocks noChangeArrowheads="1"/>
          </p:cNvSpPr>
          <p:nvPr/>
        </p:nvSpPr>
        <p:spPr bwMode="auto">
          <a:xfrm>
            <a:off x="5083175" y="2835275"/>
            <a:ext cx="2640013" cy="946150"/>
          </a:xfrm>
          <a:prstGeom prst="rect">
            <a:avLst/>
          </a:prstGeom>
          <a:noFill/>
          <a:ln>
            <a:noFill/>
          </a:ln>
          <a:effectLst/>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2100" b="1" i="1" u="none" strike="noStrike" kern="1200" cap="none" spc="0" normalizeH="0" baseline="0" noProof="0">
                <a:ln>
                  <a:noFill/>
                </a:ln>
                <a:solidFill>
                  <a:srgbClr val="000000"/>
                </a:solidFill>
                <a:effectLst/>
                <a:uLnTx/>
                <a:uFillTx/>
                <a:latin typeface="Calibri"/>
                <a:ea typeface="+mn-ea"/>
                <a:cs typeface="+mn-cs"/>
              </a:rPr>
              <a:t>AJR </a:t>
            </a:r>
            <a:r>
              <a:rPr kumimoji="0" lang="en-US" altLang="en-US" sz="2100" b="1" i="0" u="none" strike="noStrike" kern="1200" cap="none" spc="0" normalizeH="0" baseline="0" noProof="0">
                <a:ln>
                  <a:noFill/>
                </a:ln>
                <a:solidFill>
                  <a:srgbClr val="000000"/>
                </a:solidFill>
                <a:effectLst/>
                <a:uLnTx/>
                <a:uFillTx/>
                <a:latin typeface="Calibri"/>
                <a:ea typeface="+mn-ea"/>
                <a:cs typeface="+mn-cs"/>
              </a:rPr>
              <a:t>1987</a:t>
            </a:r>
            <a:r>
              <a:rPr kumimoji="0" lang="en-US" altLang="en-US" sz="2100" b="1" i="1" u="none" strike="noStrike" kern="1200" cap="none" spc="0" normalizeH="0" baseline="0" noProof="0">
                <a:ln>
                  <a:noFill/>
                </a:ln>
                <a:solidFill>
                  <a:srgbClr val="000000"/>
                </a:solidFill>
                <a:effectLst/>
                <a:uLnTx/>
                <a:uFillTx/>
                <a:latin typeface="Calibri"/>
                <a:ea typeface="+mn-ea"/>
                <a:cs typeface="+mn-cs"/>
              </a:rPr>
              <a:t> </a:t>
            </a:r>
            <a:r>
              <a:rPr kumimoji="0" lang="en-US" altLang="en-US" sz="2100" b="0" i="0" u="none" strike="noStrike" kern="1200" cap="none" spc="0" normalizeH="0" baseline="0" noProof="0">
                <a:ln>
                  <a:noFill/>
                </a:ln>
                <a:solidFill>
                  <a:srgbClr val="000000"/>
                </a:solidFill>
                <a:effectLst/>
                <a:uLnTx/>
                <a:uFillTx/>
                <a:latin typeface="Calibri"/>
                <a:ea typeface="+mn-ea"/>
                <a:cs typeface="+mn-cs"/>
              </a:rPr>
              <a:t>148:501-508</a:t>
            </a:r>
            <a:endParaRPr kumimoji="0" lang="en-US" altLang="en-US" sz="2100" b="1" i="0" u="none" strike="noStrike" kern="1200" cap="none" spc="0" normalizeH="0" baseline="0" noProof="0">
              <a:ln>
                <a:noFill/>
              </a:ln>
              <a:solidFill>
                <a:srgbClr val="000000"/>
              </a:solidFill>
              <a:effectLst/>
              <a:uLnTx/>
              <a:uFillTx/>
              <a:latin typeface="Calibri"/>
              <a:ea typeface="+mn-ea"/>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2100" b="0" i="0" u="none" strike="noStrike" kern="1200" cap="none" spc="0" normalizeH="0" baseline="0" noProof="0">
              <a:ln>
                <a:noFill/>
              </a:ln>
              <a:solidFill>
                <a:srgbClr val="000000"/>
              </a:solidFill>
              <a:effectLst/>
              <a:uLnTx/>
              <a:uFillTx/>
              <a:latin typeface="Calibri"/>
              <a:ea typeface="+mn-ea"/>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alibri"/>
              <a:ea typeface="+mn-ea"/>
              <a:cs typeface="+mn-cs"/>
            </a:endParaRPr>
          </a:p>
        </p:txBody>
      </p:sp>
      <p:sp>
        <p:nvSpPr>
          <p:cNvPr id="238597" name="Text Box 5">
            <a:extLst>
              <a:ext uri="{FF2B5EF4-FFF2-40B4-BE49-F238E27FC236}">
                <a16:creationId xmlns:a16="http://schemas.microsoft.com/office/drawing/2014/main" id="{7AF78EEE-DAC3-4EF5-8297-CF1C711D68CF}"/>
              </a:ext>
            </a:extLst>
          </p:cNvPr>
          <p:cNvSpPr txBox="1">
            <a:spLocks noChangeArrowheads="1"/>
          </p:cNvSpPr>
          <p:nvPr/>
        </p:nvSpPr>
        <p:spPr bwMode="auto">
          <a:xfrm>
            <a:off x="2951163" y="3321050"/>
            <a:ext cx="4941887" cy="2262188"/>
          </a:xfrm>
          <a:prstGeom prst="rect">
            <a:avLst/>
          </a:prstGeom>
          <a:noFill/>
          <a:ln w="57150">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bg1"/>
                </a:solidFill>
                <a:latin typeface="Garamond" panose="02020404030301010803" pitchFamily="18" charset="0"/>
              </a:defRPr>
            </a:lvl1pPr>
            <a:lvl2pPr marL="742950" indent="-285750">
              <a:defRPr sz="2400">
                <a:solidFill>
                  <a:schemeClr val="bg1"/>
                </a:solidFill>
                <a:latin typeface="Garamond" panose="02020404030301010803" pitchFamily="18" charset="0"/>
              </a:defRPr>
            </a:lvl2pPr>
            <a:lvl3pPr marL="1143000" indent="-228600">
              <a:defRPr sz="2400">
                <a:solidFill>
                  <a:schemeClr val="bg1"/>
                </a:solidFill>
                <a:latin typeface="Garamond" panose="02020404030301010803" pitchFamily="18" charset="0"/>
              </a:defRPr>
            </a:lvl3pPr>
            <a:lvl4pPr marL="1600200" indent="-228600">
              <a:defRPr sz="2400">
                <a:solidFill>
                  <a:schemeClr val="bg1"/>
                </a:solidFill>
                <a:latin typeface="Garamond" panose="02020404030301010803" pitchFamily="18" charset="0"/>
              </a:defRPr>
            </a:lvl4pPr>
            <a:lvl5pPr marL="2057400" indent="-228600">
              <a:defRPr sz="2400">
                <a:solidFill>
                  <a:schemeClr val="bg1"/>
                </a:solidFill>
                <a:latin typeface="Garamond" panose="02020404030301010803" pitchFamily="18" charset="0"/>
              </a:defRPr>
            </a:lvl5pPr>
            <a:lvl6pPr marL="2514600" indent="-228600" eaLnBrk="0" fontAlgn="base" hangingPunct="0">
              <a:spcBef>
                <a:spcPct val="0"/>
              </a:spcBef>
              <a:spcAft>
                <a:spcPct val="0"/>
              </a:spcAft>
              <a:defRPr sz="2400">
                <a:solidFill>
                  <a:schemeClr val="bg1"/>
                </a:solidFill>
                <a:latin typeface="Garamond" panose="02020404030301010803" pitchFamily="18" charset="0"/>
              </a:defRPr>
            </a:lvl6pPr>
            <a:lvl7pPr marL="2971800" indent="-228600" eaLnBrk="0" fontAlgn="base" hangingPunct="0">
              <a:spcBef>
                <a:spcPct val="0"/>
              </a:spcBef>
              <a:spcAft>
                <a:spcPct val="0"/>
              </a:spcAft>
              <a:defRPr sz="2400">
                <a:solidFill>
                  <a:schemeClr val="bg1"/>
                </a:solidFill>
                <a:latin typeface="Garamond" panose="02020404030301010803" pitchFamily="18" charset="0"/>
              </a:defRPr>
            </a:lvl7pPr>
            <a:lvl8pPr marL="3429000" indent="-228600" eaLnBrk="0" fontAlgn="base" hangingPunct="0">
              <a:spcBef>
                <a:spcPct val="0"/>
              </a:spcBef>
              <a:spcAft>
                <a:spcPct val="0"/>
              </a:spcAft>
              <a:defRPr sz="2400">
                <a:solidFill>
                  <a:schemeClr val="bg1"/>
                </a:solidFill>
                <a:latin typeface="Garamond" panose="02020404030301010803" pitchFamily="18" charset="0"/>
              </a:defRPr>
            </a:lvl8pPr>
            <a:lvl9pPr marL="3886200" indent="-228600" eaLnBrk="0" fontAlgn="base" hangingPunct="0">
              <a:spcBef>
                <a:spcPct val="0"/>
              </a:spcBef>
              <a:spcAft>
                <a:spcPct val="0"/>
              </a:spcAft>
              <a:defRPr sz="2400">
                <a:solidFill>
                  <a:schemeClr val="bg1"/>
                </a:solidFill>
                <a:latin typeface="Garamond" panose="02020404030301010803"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2400" b="1" i="0" u="none" strike="noStrike" kern="1200" cap="none" spc="0" normalizeH="0" baseline="0" noProof="0">
                <a:ln>
                  <a:noFill/>
                </a:ln>
                <a:solidFill>
                  <a:srgbClr val="000000"/>
                </a:solidFill>
                <a:effectLst/>
                <a:uLnTx/>
                <a:uFillTx/>
                <a:latin typeface="Calibri" panose="020F0502020204030204" pitchFamily="34" charset="0"/>
                <a:ea typeface="+mn-ea"/>
                <a:cs typeface="+mn-cs"/>
              </a:rPr>
              <a:t>We conclude that fibrinolytic infusion can lyse thrombi and possibly improve hemodynamics and oxygenation in ARDS-associated pulmonary vascular thrombosis</a:t>
            </a:r>
            <a:r>
              <a:rPr kumimoji="0" lang="en-US" altLang="en-US" sz="2100" b="1" i="0" u="none" strike="noStrike" kern="1200" cap="none" spc="0" normalizeH="0" baseline="0" noProof="0">
                <a:ln>
                  <a:noFill/>
                </a:ln>
                <a:solidFill>
                  <a:srgbClr val="000000"/>
                </a:solidFill>
                <a:effectLst/>
                <a:uLnTx/>
                <a:uFillTx/>
                <a:latin typeface="Calibri" panose="020F0502020204030204" pitchFamily="34" charset="0"/>
                <a:ea typeface="+mn-ea"/>
                <a:cs typeface="+mn-cs"/>
              </a:rPr>
              <a:t>.</a:t>
            </a:r>
            <a:endParaRPr kumimoji="0" lang="en-US" altLang="en-US" sz="2100" b="0" i="0" u="none" strike="noStrike" kern="1200" cap="none" spc="0" normalizeH="0" baseline="0" noProof="0">
              <a:ln>
                <a:noFill/>
              </a:ln>
              <a:solidFill>
                <a:srgbClr val="000000"/>
              </a:solidFill>
              <a:effectLst/>
              <a:uLnTx/>
              <a:uFillTx/>
              <a:latin typeface="Calibri" panose="020F0502020204030204" pitchFamily="34" charset="0"/>
              <a:ea typeface="+mn-ea"/>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2100" b="0" i="0" u="none" strike="noStrike" kern="1200" cap="none" spc="0" normalizeH="0" baseline="0" noProof="0">
              <a:ln>
                <a:noFill/>
              </a:ln>
              <a:solidFill>
                <a:srgbClr val="000000"/>
              </a:solidFill>
              <a:effectLst/>
              <a:uLnTx/>
              <a:uFillTx/>
              <a:latin typeface="Calibri" panose="020F0502020204030204" pitchFamily="34" charset="0"/>
              <a:ea typeface="+mn-ea"/>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3859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8597"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21538" name="Gruppo 12">
            <a:extLst>
              <a:ext uri="{FF2B5EF4-FFF2-40B4-BE49-F238E27FC236}">
                <a16:creationId xmlns:a16="http://schemas.microsoft.com/office/drawing/2014/main" id="{FA90DB65-2B7E-4D80-9134-D2D24F3583A1}"/>
              </a:ext>
            </a:extLst>
          </p:cNvPr>
          <p:cNvGrpSpPr>
            <a:grpSpLocks/>
          </p:cNvGrpSpPr>
          <p:nvPr/>
        </p:nvGrpSpPr>
        <p:grpSpPr bwMode="auto">
          <a:xfrm>
            <a:off x="107504" y="1052736"/>
            <a:ext cx="5349304" cy="4233639"/>
            <a:chOff x="697424" y="351125"/>
            <a:chExt cx="7845112" cy="5741045"/>
          </a:xfrm>
        </p:grpSpPr>
        <p:pic>
          <p:nvPicPr>
            <p:cNvPr id="321541" name="Immagine 1">
              <a:extLst>
                <a:ext uri="{FF2B5EF4-FFF2-40B4-BE49-F238E27FC236}">
                  <a16:creationId xmlns:a16="http://schemas.microsoft.com/office/drawing/2014/main" id="{A915CAC2-710E-451D-B547-E983A3E1AB3C}"/>
                </a:ext>
              </a:extLst>
            </p:cNvPr>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697424" y="351125"/>
              <a:ext cx="7845112" cy="550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CasellaDiTesto 4">
              <a:extLst>
                <a:ext uri="{FF2B5EF4-FFF2-40B4-BE49-F238E27FC236}">
                  <a16:creationId xmlns:a16="http://schemas.microsoft.com/office/drawing/2014/main" id="{4F0FE5DD-BCB6-4DF5-A636-D1B651340E04}"/>
                </a:ext>
              </a:extLst>
            </p:cNvPr>
            <p:cNvSpPr txBox="1"/>
            <p:nvPr/>
          </p:nvSpPr>
          <p:spPr>
            <a:xfrm>
              <a:off x="1419829" y="2542586"/>
              <a:ext cx="2837649" cy="459186"/>
            </a:xfrm>
            <a:prstGeom prst="rect">
              <a:avLst/>
            </a:prstGeom>
            <a:solidFill>
              <a:schemeClr val="bg1"/>
            </a:solidFill>
          </p:spPr>
          <p:txBody>
            <a:bodyPr>
              <a:spAutoFit/>
            </a:bodyPr>
            <a:lstStyle/>
            <a:p>
              <a:pPr eaLnBrk="1" fontAlgn="auto" hangingPunct="1">
                <a:spcBef>
                  <a:spcPts val="0"/>
                </a:spcBef>
                <a:spcAft>
                  <a:spcPts val="0"/>
                </a:spcAft>
                <a:defRPr/>
              </a:pPr>
              <a:r>
                <a:rPr lang="it-IT" sz="1350" dirty="0" err="1">
                  <a:solidFill>
                    <a:prstClr val="black"/>
                  </a:solidFill>
                  <a:latin typeface="Calibri" panose="020F0502020204030204"/>
                </a:rPr>
                <a:t>Low</a:t>
              </a:r>
              <a:r>
                <a:rPr lang="it-IT" sz="1350" dirty="0">
                  <a:solidFill>
                    <a:prstClr val="black"/>
                  </a:solidFill>
                  <a:latin typeface="Calibri" panose="020F0502020204030204"/>
                </a:rPr>
                <a:t> </a:t>
              </a:r>
              <a:r>
                <a:rPr lang="it-IT" sz="1350" dirty="0" err="1">
                  <a:solidFill>
                    <a:prstClr val="black"/>
                  </a:solidFill>
                  <a:latin typeface="Calibri" panose="020F0502020204030204"/>
                </a:rPr>
                <a:t>dimers</a:t>
              </a:r>
              <a:r>
                <a:rPr lang="it-IT" sz="1350" dirty="0">
                  <a:solidFill>
                    <a:prstClr val="black"/>
                  </a:solidFill>
                  <a:latin typeface="Calibri" panose="020F0502020204030204"/>
                </a:rPr>
                <a:t> – </a:t>
              </a:r>
              <a:r>
                <a:rPr lang="it-IT" sz="1350" dirty="0" err="1">
                  <a:solidFill>
                    <a:prstClr val="black"/>
                  </a:solidFill>
                  <a:latin typeface="Calibri" panose="020F0502020204030204"/>
                </a:rPr>
                <a:t>low</a:t>
              </a:r>
              <a:r>
                <a:rPr lang="it-IT" sz="1350" dirty="0">
                  <a:solidFill>
                    <a:prstClr val="black"/>
                  </a:solidFill>
                  <a:latin typeface="Calibri" panose="020F0502020204030204"/>
                </a:rPr>
                <a:t> </a:t>
              </a:r>
              <a:r>
                <a:rPr lang="it-IT" sz="1350" dirty="0" err="1">
                  <a:solidFill>
                    <a:prstClr val="black"/>
                  </a:solidFill>
                  <a:latin typeface="Calibri" panose="020F0502020204030204"/>
                </a:rPr>
                <a:t>Crs</a:t>
              </a:r>
              <a:endParaRPr lang="it-IT" sz="1350" dirty="0">
                <a:solidFill>
                  <a:prstClr val="black"/>
                </a:solidFill>
                <a:latin typeface="Calibri" panose="020F0502020204030204"/>
              </a:endParaRPr>
            </a:p>
          </p:txBody>
        </p:sp>
        <p:sp>
          <p:nvSpPr>
            <p:cNvPr id="6" name="CasellaDiTesto 5">
              <a:extLst>
                <a:ext uri="{FF2B5EF4-FFF2-40B4-BE49-F238E27FC236}">
                  <a16:creationId xmlns:a16="http://schemas.microsoft.com/office/drawing/2014/main" id="{440E5134-EC5B-4EB5-97AD-EC83EFD07F88}"/>
                </a:ext>
              </a:extLst>
            </p:cNvPr>
            <p:cNvSpPr txBox="1"/>
            <p:nvPr/>
          </p:nvSpPr>
          <p:spPr>
            <a:xfrm>
              <a:off x="5216354" y="2542586"/>
              <a:ext cx="2837649" cy="459186"/>
            </a:xfrm>
            <a:prstGeom prst="rect">
              <a:avLst/>
            </a:prstGeom>
            <a:solidFill>
              <a:schemeClr val="bg1"/>
            </a:solidFill>
          </p:spPr>
          <p:txBody>
            <a:bodyPr>
              <a:spAutoFit/>
            </a:bodyPr>
            <a:lstStyle/>
            <a:p>
              <a:pPr eaLnBrk="1" fontAlgn="auto" hangingPunct="1">
                <a:spcBef>
                  <a:spcPts val="0"/>
                </a:spcBef>
                <a:spcAft>
                  <a:spcPts val="0"/>
                </a:spcAft>
                <a:defRPr/>
              </a:pPr>
              <a:r>
                <a:rPr lang="it-IT" sz="1350" dirty="0" err="1">
                  <a:solidFill>
                    <a:prstClr val="black"/>
                  </a:solidFill>
                  <a:latin typeface="Calibri" panose="020F0502020204030204"/>
                </a:rPr>
                <a:t>Low</a:t>
              </a:r>
              <a:r>
                <a:rPr lang="it-IT" sz="1350" dirty="0">
                  <a:solidFill>
                    <a:prstClr val="black"/>
                  </a:solidFill>
                  <a:latin typeface="Calibri" panose="020F0502020204030204"/>
                </a:rPr>
                <a:t> </a:t>
              </a:r>
              <a:r>
                <a:rPr lang="it-IT" sz="1350" dirty="0" err="1">
                  <a:solidFill>
                    <a:prstClr val="black"/>
                  </a:solidFill>
                  <a:latin typeface="Calibri" panose="020F0502020204030204"/>
                </a:rPr>
                <a:t>dimers</a:t>
              </a:r>
              <a:r>
                <a:rPr lang="it-IT" sz="1350" dirty="0">
                  <a:solidFill>
                    <a:prstClr val="black"/>
                  </a:solidFill>
                  <a:latin typeface="Calibri" panose="020F0502020204030204"/>
                </a:rPr>
                <a:t> – high </a:t>
              </a:r>
              <a:r>
                <a:rPr lang="it-IT" sz="1350" dirty="0" err="1">
                  <a:solidFill>
                    <a:prstClr val="black"/>
                  </a:solidFill>
                  <a:latin typeface="Calibri" panose="020F0502020204030204"/>
                </a:rPr>
                <a:t>Crs</a:t>
              </a:r>
              <a:endParaRPr lang="it-IT" sz="1350" dirty="0">
                <a:solidFill>
                  <a:prstClr val="black"/>
                </a:solidFill>
                <a:latin typeface="Calibri" panose="020F0502020204030204"/>
              </a:endParaRPr>
            </a:p>
          </p:txBody>
        </p:sp>
        <p:sp>
          <p:nvSpPr>
            <p:cNvPr id="7" name="CasellaDiTesto 6">
              <a:extLst>
                <a:ext uri="{FF2B5EF4-FFF2-40B4-BE49-F238E27FC236}">
                  <a16:creationId xmlns:a16="http://schemas.microsoft.com/office/drawing/2014/main" id="{437E40CB-3D31-455B-AE42-FCB611E3F1F0}"/>
                </a:ext>
              </a:extLst>
            </p:cNvPr>
            <p:cNvSpPr txBox="1"/>
            <p:nvPr/>
          </p:nvSpPr>
          <p:spPr>
            <a:xfrm>
              <a:off x="5216354" y="5314711"/>
              <a:ext cx="2837649" cy="459187"/>
            </a:xfrm>
            <a:prstGeom prst="rect">
              <a:avLst/>
            </a:prstGeom>
            <a:solidFill>
              <a:schemeClr val="bg1"/>
            </a:solidFill>
          </p:spPr>
          <p:txBody>
            <a:bodyPr>
              <a:spAutoFit/>
            </a:bodyPr>
            <a:lstStyle/>
            <a:p>
              <a:pPr eaLnBrk="1" fontAlgn="auto" hangingPunct="1">
                <a:spcBef>
                  <a:spcPts val="0"/>
                </a:spcBef>
                <a:spcAft>
                  <a:spcPts val="0"/>
                </a:spcAft>
                <a:defRPr/>
              </a:pPr>
              <a:r>
                <a:rPr lang="it-IT" sz="1350" dirty="0">
                  <a:solidFill>
                    <a:prstClr val="black"/>
                  </a:solidFill>
                  <a:latin typeface="Calibri" panose="020F0502020204030204"/>
                </a:rPr>
                <a:t>high </a:t>
              </a:r>
              <a:r>
                <a:rPr lang="it-IT" sz="1350" dirty="0" err="1">
                  <a:solidFill>
                    <a:prstClr val="black"/>
                  </a:solidFill>
                  <a:latin typeface="Calibri" panose="020F0502020204030204"/>
                </a:rPr>
                <a:t>dimers</a:t>
              </a:r>
              <a:r>
                <a:rPr lang="it-IT" sz="1350" dirty="0">
                  <a:solidFill>
                    <a:prstClr val="black"/>
                  </a:solidFill>
                  <a:latin typeface="Calibri" panose="020F0502020204030204"/>
                </a:rPr>
                <a:t> – high </a:t>
              </a:r>
              <a:r>
                <a:rPr lang="it-IT" sz="1350" dirty="0" err="1">
                  <a:solidFill>
                    <a:prstClr val="black"/>
                  </a:solidFill>
                  <a:latin typeface="Calibri" panose="020F0502020204030204"/>
                </a:rPr>
                <a:t>Crs</a:t>
              </a:r>
              <a:endParaRPr lang="it-IT" sz="1350" dirty="0">
                <a:solidFill>
                  <a:prstClr val="black"/>
                </a:solidFill>
                <a:latin typeface="Calibri" panose="020F0502020204030204"/>
              </a:endParaRPr>
            </a:p>
          </p:txBody>
        </p:sp>
        <p:sp>
          <p:nvSpPr>
            <p:cNvPr id="8" name="CasellaDiTesto 7">
              <a:extLst>
                <a:ext uri="{FF2B5EF4-FFF2-40B4-BE49-F238E27FC236}">
                  <a16:creationId xmlns:a16="http://schemas.microsoft.com/office/drawing/2014/main" id="{5185BBEE-FE6D-47DC-9E89-1F41B489FA8A}"/>
                </a:ext>
              </a:extLst>
            </p:cNvPr>
            <p:cNvSpPr txBox="1"/>
            <p:nvPr/>
          </p:nvSpPr>
          <p:spPr>
            <a:xfrm>
              <a:off x="1489992" y="5314711"/>
              <a:ext cx="2697325" cy="777459"/>
            </a:xfrm>
            <a:prstGeom prst="rect">
              <a:avLst/>
            </a:prstGeom>
            <a:solidFill>
              <a:schemeClr val="bg1"/>
            </a:solidFill>
          </p:spPr>
          <p:txBody>
            <a:bodyPr>
              <a:spAutoFit/>
            </a:bodyPr>
            <a:lstStyle/>
            <a:p>
              <a:pPr eaLnBrk="1" fontAlgn="auto" hangingPunct="1">
                <a:spcBef>
                  <a:spcPts val="0"/>
                </a:spcBef>
                <a:spcAft>
                  <a:spcPts val="0"/>
                </a:spcAft>
                <a:defRPr/>
              </a:pPr>
              <a:r>
                <a:rPr lang="it-IT" sz="1350" dirty="0">
                  <a:solidFill>
                    <a:prstClr val="black"/>
                  </a:solidFill>
                  <a:latin typeface="Calibri" panose="020F0502020204030204"/>
                </a:rPr>
                <a:t>high </a:t>
              </a:r>
              <a:r>
                <a:rPr lang="it-IT" sz="1350" dirty="0" err="1">
                  <a:solidFill>
                    <a:prstClr val="black"/>
                  </a:solidFill>
                  <a:latin typeface="Calibri" panose="020F0502020204030204"/>
                </a:rPr>
                <a:t>dimers</a:t>
              </a:r>
              <a:r>
                <a:rPr lang="it-IT" sz="1350" dirty="0">
                  <a:solidFill>
                    <a:prstClr val="black"/>
                  </a:solidFill>
                  <a:latin typeface="Calibri" panose="020F0502020204030204"/>
                </a:rPr>
                <a:t> – </a:t>
              </a:r>
              <a:r>
                <a:rPr lang="it-IT" sz="1350" dirty="0" err="1">
                  <a:solidFill>
                    <a:prstClr val="black"/>
                  </a:solidFill>
                  <a:latin typeface="Calibri" panose="020F0502020204030204"/>
                </a:rPr>
                <a:t>low</a:t>
              </a:r>
              <a:r>
                <a:rPr lang="it-IT" sz="1350" dirty="0">
                  <a:solidFill>
                    <a:prstClr val="black"/>
                  </a:solidFill>
                  <a:latin typeface="Calibri" panose="020F0502020204030204"/>
                </a:rPr>
                <a:t> </a:t>
              </a:r>
              <a:r>
                <a:rPr lang="it-IT" sz="1350" dirty="0" err="1">
                  <a:solidFill>
                    <a:prstClr val="black"/>
                  </a:solidFill>
                  <a:latin typeface="Calibri" panose="020F0502020204030204"/>
                </a:rPr>
                <a:t>Crs</a:t>
              </a:r>
              <a:endParaRPr lang="it-IT" sz="1350" dirty="0">
                <a:solidFill>
                  <a:prstClr val="black"/>
                </a:solidFill>
                <a:latin typeface="Calibri" panose="020F0502020204030204"/>
              </a:endParaRPr>
            </a:p>
          </p:txBody>
        </p:sp>
        <p:sp>
          <p:nvSpPr>
            <p:cNvPr id="9" name="Ovale 8">
              <a:extLst>
                <a:ext uri="{FF2B5EF4-FFF2-40B4-BE49-F238E27FC236}">
                  <a16:creationId xmlns:a16="http://schemas.microsoft.com/office/drawing/2014/main" id="{9EF9BCD3-5C62-4557-9299-E9914725C64D}"/>
                </a:ext>
              </a:extLst>
            </p:cNvPr>
            <p:cNvSpPr/>
            <p:nvPr/>
          </p:nvSpPr>
          <p:spPr>
            <a:xfrm>
              <a:off x="819558" y="3220432"/>
              <a:ext cx="343012" cy="369293"/>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it-IT" sz="1350">
                <a:solidFill>
                  <a:prstClr val="white"/>
                </a:solidFill>
              </a:endParaRPr>
            </a:p>
          </p:txBody>
        </p:sp>
        <p:sp>
          <p:nvSpPr>
            <p:cNvPr id="10" name="Ovale 9">
              <a:extLst>
                <a:ext uri="{FF2B5EF4-FFF2-40B4-BE49-F238E27FC236}">
                  <a16:creationId xmlns:a16="http://schemas.microsoft.com/office/drawing/2014/main" id="{A28A6648-E370-436C-8055-A65F78F1BDA1}"/>
                </a:ext>
              </a:extLst>
            </p:cNvPr>
            <p:cNvSpPr/>
            <p:nvPr/>
          </p:nvSpPr>
          <p:spPr>
            <a:xfrm>
              <a:off x="848142" y="494468"/>
              <a:ext cx="343012" cy="371723"/>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it-IT" sz="1350">
                <a:solidFill>
                  <a:prstClr val="white"/>
                </a:solidFill>
              </a:endParaRPr>
            </a:p>
          </p:txBody>
        </p:sp>
        <p:sp>
          <p:nvSpPr>
            <p:cNvPr id="11" name="Ovale 10">
              <a:extLst>
                <a:ext uri="{FF2B5EF4-FFF2-40B4-BE49-F238E27FC236}">
                  <a16:creationId xmlns:a16="http://schemas.microsoft.com/office/drawing/2014/main" id="{68BFFF49-FBEB-4057-B16C-8DA9FB74883F}"/>
                </a:ext>
              </a:extLst>
            </p:cNvPr>
            <p:cNvSpPr/>
            <p:nvPr/>
          </p:nvSpPr>
          <p:spPr>
            <a:xfrm>
              <a:off x="4753807" y="3237440"/>
              <a:ext cx="343012" cy="37172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it-IT" sz="1350">
                <a:solidFill>
                  <a:prstClr val="white"/>
                </a:solidFill>
              </a:endParaRPr>
            </a:p>
          </p:txBody>
        </p:sp>
        <p:sp>
          <p:nvSpPr>
            <p:cNvPr id="12" name="Ovale 11">
              <a:extLst>
                <a:ext uri="{FF2B5EF4-FFF2-40B4-BE49-F238E27FC236}">
                  <a16:creationId xmlns:a16="http://schemas.microsoft.com/office/drawing/2014/main" id="{B809441A-3C8D-44F4-8782-3072FBA5ED99}"/>
                </a:ext>
              </a:extLst>
            </p:cNvPr>
            <p:cNvSpPr/>
            <p:nvPr/>
          </p:nvSpPr>
          <p:spPr>
            <a:xfrm>
              <a:off x="4782391" y="494468"/>
              <a:ext cx="343012" cy="371723"/>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it-IT" sz="1350">
                <a:solidFill>
                  <a:prstClr val="white"/>
                </a:solidFill>
              </a:endParaRPr>
            </a:p>
          </p:txBody>
        </p:sp>
      </p:grpSp>
      <p:pic>
        <p:nvPicPr>
          <p:cNvPr id="321539" name="Immagine 13">
            <a:extLst>
              <a:ext uri="{FF2B5EF4-FFF2-40B4-BE49-F238E27FC236}">
                <a16:creationId xmlns:a16="http://schemas.microsoft.com/office/drawing/2014/main" id="{9183231E-F672-4C98-BE2B-3AA4A937579F}"/>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5705510" y="1730139"/>
            <a:ext cx="3219450" cy="2982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CasellaDiTesto 13">
            <a:extLst>
              <a:ext uri="{FF2B5EF4-FFF2-40B4-BE49-F238E27FC236}">
                <a16:creationId xmlns:a16="http://schemas.microsoft.com/office/drawing/2014/main" id="{4EB5E405-57EB-42B5-A642-5CD45ACD01E0}"/>
              </a:ext>
            </a:extLst>
          </p:cNvPr>
          <p:cNvSpPr txBox="1">
            <a:spLocks noChangeArrowheads="1"/>
          </p:cNvSpPr>
          <p:nvPr/>
        </p:nvSpPr>
        <p:spPr bwMode="auto">
          <a:xfrm>
            <a:off x="4355976" y="6195877"/>
            <a:ext cx="4871269" cy="369332"/>
          </a:xfrm>
          <a:prstGeom prst="rect">
            <a:avLst/>
          </a:prstGeom>
          <a:noFill/>
          <a:ln>
            <a:noFill/>
          </a:ln>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defRPr/>
            </a:pPr>
            <a:r>
              <a:rPr lang="it-IT" altLang="it-IT" sz="1800" b="1" dirty="0">
                <a:solidFill>
                  <a:prstClr val="black"/>
                </a:solidFill>
                <a:latin typeface="Calibri Light" panose="020F0302020204030204" pitchFamily="34" charset="0"/>
                <a:cs typeface="Calibri Light" panose="020F0302020204030204" pitchFamily="34" charset="0"/>
              </a:rPr>
              <a:t>Grasselli et al. Lancet </a:t>
            </a:r>
            <a:r>
              <a:rPr lang="it-IT" altLang="it-IT" sz="1800" b="1" dirty="0" err="1">
                <a:solidFill>
                  <a:prstClr val="black"/>
                </a:solidFill>
                <a:latin typeface="Calibri Light" panose="020F0302020204030204" pitchFamily="34" charset="0"/>
                <a:cs typeface="Calibri Light" panose="020F0302020204030204" pitchFamily="34" charset="0"/>
              </a:rPr>
              <a:t>Resp</a:t>
            </a:r>
            <a:r>
              <a:rPr lang="it-IT" altLang="it-IT" sz="1800" b="1" dirty="0">
                <a:solidFill>
                  <a:prstClr val="black"/>
                </a:solidFill>
                <a:latin typeface="Calibri Light" panose="020F0302020204030204" pitchFamily="34" charset="0"/>
                <a:cs typeface="Calibri Light" panose="020F0302020204030204" pitchFamily="34" charset="0"/>
              </a:rPr>
              <a:t> </a:t>
            </a:r>
            <a:r>
              <a:rPr lang="it-IT" altLang="it-IT" sz="1800" b="1" dirty="0" err="1">
                <a:solidFill>
                  <a:prstClr val="black"/>
                </a:solidFill>
                <a:latin typeface="Calibri Light" panose="020F0302020204030204" pitchFamily="34" charset="0"/>
                <a:cs typeface="Calibri Light" panose="020F0302020204030204" pitchFamily="34" charset="0"/>
              </a:rPr>
              <a:t>Med</a:t>
            </a:r>
            <a:r>
              <a:rPr lang="it-IT" altLang="it-IT" sz="1800" b="1" dirty="0">
                <a:solidFill>
                  <a:prstClr val="black"/>
                </a:solidFill>
                <a:latin typeface="Calibri Light" panose="020F0302020204030204" pitchFamily="34" charset="0"/>
                <a:cs typeface="Calibri Light" panose="020F0302020204030204" pitchFamily="34" charset="0"/>
              </a:rPr>
              <a:t> 2020</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olo 1">
            <a:extLst>
              <a:ext uri="{FF2B5EF4-FFF2-40B4-BE49-F238E27FC236}">
                <a16:creationId xmlns:a16="http://schemas.microsoft.com/office/drawing/2014/main" id="{59A0EE4F-2136-4646-A5AF-FA739000116C}"/>
              </a:ext>
            </a:extLst>
          </p:cNvPr>
          <p:cNvSpPr>
            <a:spLocks noGrp="1" noChangeArrowheads="1"/>
          </p:cNvSpPr>
          <p:nvPr>
            <p:ph type="title"/>
          </p:nvPr>
        </p:nvSpPr>
        <p:spPr/>
        <p:txBody>
          <a:bodyPr/>
          <a:lstStyle/>
          <a:p>
            <a:pPr eaLnBrk="1" hangingPunct="1"/>
            <a:r>
              <a:rPr lang="it-IT" altLang="it-IT"/>
              <a:t>Conflicts of Interest</a:t>
            </a:r>
          </a:p>
        </p:txBody>
      </p:sp>
      <p:sp>
        <p:nvSpPr>
          <p:cNvPr id="32771" name="Segnaposto contenuto 2">
            <a:extLst>
              <a:ext uri="{FF2B5EF4-FFF2-40B4-BE49-F238E27FC236}">
                <a16:creationId xmlns:a16="http://schemas.microsoft.com/office/drawing/2014/main" id="{FFE1E401-7DEF-4BC6-99B8-0C9B2856C621}"/>
              </a:ext>
            </a:extLst>
          </p:cNvPr>
          <p:cNvSpPr>
            <a:spLocks noGrp="1" noChangeArrowheads="1"/>
          </p:cNvSpPr>
          <p:nvPr>
            <p:ph idx="1"/>
          </p:nvPr>
        </p:nvSpPr>
        <p:spPr>
          <a:xfrm>
            <a:off x="323850" y="1700213"/>
            <a:ext cx="8229600" cy="3673475"/>
          </a:xfrm>
        </p:spPr>
        <p:txBody>
          <a:bodyPr/>
          <a:lstStyle/>
          <a:p>
            <a:pPr eaLnBrk="1" hangingPunct="1"/>
            <a:r>
              <a:rPr lang="it-IT" altLang="it-IT" dirty="0"/>
              <a:t>INSTITUTIONAL:</a:t>
            </a:r>
          </a:p>
          <a:p>
            <a:pPr lvl="1" eaLnBrk="1" hangingPunct="1"/>
            <a:r>
              <a:rPr lang="it-IT" altLang="it-IT" dirty="0"/>
              <a:t> </a:t>
            </a:r>
            <a:r>
              <a:rPr lang="it-IT" altLang="it-IT" dirty="0" err="1"/>
              <a:t>Research</a:t>
            </a:r>
            <a:r>
              <a:rPr lang="it-IT" altLang="it-IT" dirty="0"/>
              <a:t> </a:t>
            </a:r>
            <a:r>
              <a:rPr lang="it-IT" altLang="it-IT" dirty="0" err="1"/>
              <a:t>grants</a:t>
            </a:r>
            <a:r>
              <a:rPr lang="it-IT" altLang="it-IT" dirty="0"/>
              <a:t> from: </a:t>
            </a:r>
          </a:p>
          <a:p>
            <a:pPr lvl="2" eaLnBrk="1" hangingPunct="1"/>
            <a:r>
              <a:rPr lang="it-IT" altLang="it-IT" dirty="0" err="1"/>
              <a:t>Draeger</a:t>
            </a:r>
            <a:r>
              <a:rPr lang="it-IT" altLang="it-IT" dirty="0"/>
              <a:t> 	</a:t>
            </a:r>
          </a:p>
          <a:p>
            <a:pPr lvl="2" eaLnBrk="1" hangingPunct="1"/>
            <a:r>
              <a:rPr lang="it-IT" altLang="it-IT" dirty="0" err="1"/>
              <a:t>Maquet</a:t>
            </a:r>
            <a:endParaRPr lang="it-IT" altLang="it-IT" dirty="0"/>
          </a:p>
          <a:p>
            <a:pPr lvl="2" eaLnBrk="1" hangingPunct="1"/>
            <a:r>
              <a:rPr lang="it-IT" altLang="it-IT" dirty="0"/>
              <a:t>Fisher-</a:t>
            </a:r>
            <a:r>
              <a:rPr lang="it-IT" altLang="it-IT" dirty="0" err="1"/>
              <a:t>Paykel</a:t>
            </a:r>
            <a:endParaRPr lang="it-IT" altLang="it-IT" dirty="0"/>
          </a:p>
          <a:p>
            <a:pPr eaLnBrk="1" hangingPunct="1"/>
            <a:r>
              <a:rPr lang="it-IT" altLang="it-IT" dirty="0"/>
              <a:t>PERSONAL  ( Consulting)</a:t>
            </a:r>
          </a:p>
          <a:p>
            <a:pPr lvl="1" eaLnBrk="1" hangingPunct="1"/>
            <a:r>
              <a:rPr lang="it-IT" altLang="it-IT" dirty="0" err="1"/>
              <a:t>Maquet</a:t>
            </a:r>
            <a:r>
              <a:rPr lang="it-IT" altLang="it-IT" dirty="0"/>
              <a:t>, </a:t>
            </a:r>
            <a:r>
              <a:rPr lang="it-IT" altLang="it-IT" dirty="0" err="1"/>
              <a:t>Novalung</a:t>
            </a:r>
            <a:r>
              <a:rPr lang="it-IT" altLang="it-IT" dirty="0"/>
              <a:t>, </a:t>
            </a:r>
            <a:r>
              <a:rPr lang="it-IT" altLang="it-IT" dirty="0" err="1"/>
              <a:t>Gambro</a:t>
            </a:r>
            <a:endParaRPr lang="it-IT" altLang="it-IT" dirty="0"/>
          </a:p>
          <a:p>
            <a:pPr eaLnBrk="1" hangingPunct="1"/>
            <a:r>
              <a:rPr lang="it-IT" altLang="it-IT" dirty="0" err="1"/>
              <a:t>Patents</a:t>
            </a:r>
            <a:r>
              <a:rPr lang="it-IT" altLang="it-IT" dirty="0"/>
              <a:t> </a:t>
            </a:r>
            <a:r>
              <a:rPr lang="it-IT" altLang="it-IT" dirty="0" err="1"/>
              <a:t>applied</a:t>
            </a:r>
            <a:r>
              <a:rPr lang="it-IT" altLang="it-IT" dirty="0"/>
              <a:t>/</a:t>
            </a:r>
            <a:r>
              <a:rPr lang="it-IT" altLang="it-IT" dirty="0" err="1"/>
              <a:t>granted</a:t>
            </a:r>
            <a:r>
              <a:rPr lang="it-IT" altLang="it-IT" dirty="0"/>
              <a:t> on </a:t>
            </a:r>
            <a:r>
              <a:rPr lang="it-IT" altLang="it-IT" dirty="0" err="1"/>
              <a:t>extracorporeal</a:t>
            </a:r>
            <a:r>
              <a:rPr lang="it-IT" altLang="it-IT" dirty="0"/>
              <a:t> gas </a:t>
            </a:r>
            <a:r>
              <a:rPr lang="it-IT" altLang="it-IT" dirty="0" err="1"/>
              <a:t>exchange</a:t>
            </a:r>
            <a:r>
              <a:rPr lang="it-IT" altLang="it-IT" dirty="0"/>
              <a:t> and </a:t>
            </a:r>
            <a:r>
              <a:rPr lang="it-IT" altLang="it-IT" dirty="0" err="1"/>
              <a:t>mechanical</a:t>
            </a:r>
            <a:r>
              <a:rPr lang="it-IT" altLang="it-IT" dirty="0"/>
              <a:t> </a:t>
            </a:r>
            <a:r>
              <a:rPr lang="it-IT" altLang="it-IT" dirty="0" err="1"/>
              <a:t>ventilators</a:t>
            </a:r>
            <a:endParaRPr lang="it-IT" altLang="it-IT"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22562" name="Immagine 2">
            <a:extLst>
              <a:ext uri="{FF2B5EF4-FFF2-40B4-BE49-F238E27FC236}">
                <a16:creationId xmlns:a16="http://schemas.microsoft.com/office/drawing/2014/main" id="{320980CF-4CC5-4DAB-9A0C-2C95F6CFC78D}"/>
              </a:ext>
            </a:extLst>
          </p:cNvPr>
          <p:cNvPicPr>
            <a:picLocks noChangeAspect="1" noChangeArrowheads="1"/>
          </p:cNvPicPr>
          <p:nvPr/>
        </p:nvPicPr>
        <p:blipFill>
          <a:blip r:embed="rId2" cstate="screen">
            <a:extLst>
              <a:ext uri="{28A0092B-C50C-407E-A947-70E740481C1C}">
                <a14:useLocalDpi xmlns:a14="http://schemas.microsoft.com/office/drawing/2010/main"/>
              </a:ext>
            </a:extLst>
          </a:blip>
          <a:srcRect r="1453"/>
          <a:stretch>
            <a:fillRect/>
          </a:stretch>
        </p:blipFill>
        <p:spPr bwMode="auto">
          <a:xfrm>
            <a:off x="530225" y="174625"/>
            <a:ext cx="8058150" cy="656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CasellaDiTesto 13">
            <a:extLst>
              <a:ext uri="{FF2B5EF4-FFF2-40B4-BE49-F238E27FC236}">
                <a16:creationId xmlns:a16="http://schemas.microsoft.com/office/drawing/2014/main" id="{30F7D96F-BAE4-160C-8EC1-8D540B46C42B}"/>
              </a:ext>
            </a:extLst>
          </p:cNvPr>
          <p:cNvSpPr txBox="1">
            <a:spLocks noChangeArrowheads="1"/>
          </p:cNvSpPr>
          <p:nvPr/>
        </p:nvSpPr>
        <p:spPr bwMode="auto">
          <a:xfrm>
            <a:off x="4499992" y="6314043"/>
            <a:ext cx="4871269" cy="369332"/>
          </a:xfrm>
          <a:prstGeom prst="rect">
            <a:avLst/>
          </a:prstGeom>
          <a:noFill/>
          <a:ln>
            <a:noFill/>
          </a:ln>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defRPr/>
            </a:pPr>
            <a:r>
              <a:rPr lang="it-IT" altLang="it-IT" sz="1800" b="1" dirty="0">
                <a:solidFill>
                  <a:prstClr val="black"/>
                </a:solidFill>
                <a:latin typeface="Calibri Light" panose="020F0302020204030204" pitchFamily="34" charset="0"/>
                <a:cs typeface="Calibri Light" panose="020F0302020204030204" pitchFamily="34" charset="0"/>
              </a:rPr>
              <a:t>Grasselli et al. Lancet </a:t>
            </a:r>
            <a:r>
              <a:rPr lang="it-IT" altLang="it-IT" sz="1800" b="1" dirty="0" err="1">
                <a:solidFill>
                  <a:prstClr val="black"/>
                </a:solidFill>
                <a:latin typeface="Calibri Light" panose="020F0302020204030204" pitchFamily="34" charset="0"/>
                <a:cs typeface="Calibri Light" panose="020F0302020204030204" pitchFamily="34" charset="0"/>
              </a:rPr>
              <a:t>Resp</a:t>
            </a:r>
            <a:r>
              <a:rPr lang="it-IT" altLang="it-IT" sz="1800" b="1" dirty="0">
                <a:solidFill>
                  <a:prstClr val="black"/>
                </a:solidFill>
                <a:latin typeface="Calibri Light" panose="020F0302020204030204" pitchFamily="34" charset="0"/>
                <a:cs typeface="Calibri Light" panose="020F0302020204030204" pitchFamily="34" charset="0"/>
              </a:rPr>
              <a:t> </a:t>
            </a:r>
            <a:r>
              <a:rPr lang="it-IT" altLang="it-IT" sz="1800" b="1" dirty="0" err="1">
                <a:solidFill>
                  <a:prstClr val="black"/>
                </a:solidFill>
                <a:latin typeface="Calibri Light" panose="020F0302020204030204" pitchFamily="34" charset="0"/>
                <a:cs typeface="Calibri Light" panose="020F0302020204030204" pitchFamily="34" charset="0"/>
              </a:rPr>
              <a:t>Med</a:t>
            </a:r>
            <a:r>
              <a:rPr lang="it-IT" altLang="it-IT" sz="1800" b="1" dirty="0">
                <a:solidFill>
                  <a:prstClr val="black"/>
                </a:solidFill>
                <a:latin typeface="Calibri Light" panose="020F0302020204030204" pitchFamily="34" charset="0"/>
                <a:cs typeface="Calibri Light" panose="020F0302020204030204" pitchFamily="34" charset="0"/>
              </a:rPr>
              <a:t> 2020</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8706" name="Titolo 1">
            <a:extLst>
              <a:ext uri="{FF2B5EF4-FFF2-40B4-BE49-F238E27FC236}">
                <a16:creationId xmlns:a16="http://schemas.microsoft.com/office/drawing/2014/main" id="{7FC8C7BF-F73E-4642-99C7-A1014A4A5F00}"/>
              </a:ext>
            </a:extLst>
          </p:cNvPr>
          <p:cNvSpPr>
            <a:spLocks noGrp="1" noChangeArrowheads="1"/>
          </p:cNvSpPr>
          <p:nvPr>
            <p:ph type="ctrTitle" idx="4294967295"/>
          </p:nvPr>
        </p:nvSpPr>
        <p:spPr>
          <a:xfrm>
            <a:off x="514350" y="981075"/>
            <a:ext cx="8382000" cy="5162550"/>
          </a:xfrm>
        </p:spPr>
        <p:txBody>
          <a:bodyPr/>
          <a:lstStyle/>
          <a:p>
            <a:r>
              <a:rPr lang="en-US" altLang="en-US" sz="6000">
                <a:solidFill>
                  <a:schemeClr val="bg1"/>
                </a:solidFill>
              </a:rPr>
              <a:t>ARDS :</a:t>
            </a:r>
            <a:br>
              <a:rPr lang="en-US" altLang="en-US" sz="6000"/>
            </a:br>
            <a:r>
              <a:rPr lang="en-US" altLang="en-US" sz="6000"/>
              <a:t> </a:t>
            </a:r>
            <a:r>
              <a:rPr lang="en-US" altLang="en-US" sz="6000">
                <a:solidFill>
                  <a:srgbClr val="FFFF00"/>
                </a:solidFill>
              </a:rPr>
              <a:t>a pulmonary microvascular disease</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82" name="Rectangle 2">
            <a:extLst>
              <a:ext uri="{FF2B5EF4-FFF2-40B4-BE49-F238E27FC236}">
                <a16:creationId xmlns:a16="http://schemas.microsoft.com/office/drawing/2014/main" id="{4F274FF4-3B79-4DE9-A1A4-A244311F2BA5}"/>
              </a:ext>
            </a:extLst>
          </p:cNvPr>
          <p:cNvSpPr>
            <a:spLocks noGrp="1" noChangeArrowheads="1"/>
          </p:cNvSpPr>
          <p:nvPr>
            <p:ph type="title"/>
          </p:nvPr>
        </p:nvSpPr>
        <p:spPr>
          <a:xfrm>
            <a:off x="685800" y="116632"/>
            <a:ext cx="7772400" cy="1143000"/>
          </a:xfrm>
        </p:spPr>
        <p:txBody>
          <a:bodyPr/>
          <a:lstStyle/>
          <a:p>
            <a:pPr eaLnBrk="1" hangingPunct="1"/>
            <a:r>
              <a:rPr lang="en-US" altLang="en-US" dirty="0">
                <a:solidFill>
                  <a:srgbClr val="FFFF00"/>
                </a:solidFill>
              </a:rPr>
              <a:t>CONCLUSION</a:t>
            </a:r>
          </a:p>
        </p:txBody>
      </p:sp>
      <p:sp>
        <p:nvSpPr>
          <p:cNvPr id="185347" name="Rectangle 3">
            <a:extLst>
              <a:ext uri="{FF2B5EF4-FFF2-40B4-BE49-F238E27FC236}">
                <a16:creationId xmlns:a16="http://schemas.microsoft.com/office/drawing/2014/main" id="{AF1A4F85-8758-42AE-8004-19D217AE2A00}"/>
              </a:ext>
            </a:extLst>
          </p:cNvPr>
          <p:cNvSpPr>
            <a:spLocks noGrp="1" noChangeArrowheads="1"/>
          </p:cNvSpPr>
          <p:nvPr>
            <p:ph type="body" idx="1"/>
          </p:nvPr>
        </p:nvSpPr>
        <p:spPr>
          <a:xfrm>
            <a:off x="664405" y="1259632"/>
            <a:ext cx="7772400" cy="4114800"/>
          </a:xfrm>
        </p:spPr>
        <p:txBody>
          <a:bodyPr/>
          <a:lstStyle/>
          <a:p>
            <a:pPr eaLnBrk="1" hangingPunct="1">
              <a:lnSpc>
                <a:spcPct val="90000"/>
              </a:lnSpc>
            </a:pPr>
            <a:r>
              <a:rPr lang="en-US" altLang="en-US" dirty="0">
                <a:solidFill>
                  <a:srgbClr val="FFFF00"/>
                </a:solidFill>
              </a:rPr>
              <a:t>Carbon Dioxide elimination is the true target of ventilation</a:t>
            </a:r>
          </a:p>
          <a:p>
            <a:pPr eaLnBrk="1" hangingPunct="1">
              <a:lnSpc>
                <a:spcPct val="90000"/>
              </a:lnSpc>
            </a:pPr>
            <a:r>
              <a:rPr lang="en-US" altLang="en-US" dirty="0">
                <a:solidFill>
                  <a:srgbClr val="FFFF00"/>
                </a:solidFill>
              </a:rPr>
              <a:t>Impairment of CO2 elimination is easily measured by </a:t>
            </a:r>
            <a:r>
              <a:rPr lang="en-US" altLang="en-US" dirty="0" err="1">
                <a:solidFill>
                  <a:srgbClr val="FFFF00"/>
                </a:solidFill>
              </a:rPr>
              <a:t>Vd</a:t>
            </a:r>
            <a:r>
              <a:rPr lang="en-US" altLang="en-US" dirty="0">
                <a:solidFill>
                  <a:srgbClr val="FFFF00"/>
                </a:solidFill>
              </a:rPr>
              <a:t>/Vt</a:t>
            </a:r>
          </a:p>
          <a:p>
            <a:pPr eaLnBrk="1" hangingPunct="1">
              <a:lnSpc>
                <a:spcPct val="90000"/>
              </a:lnSpc>
            </a:pPr>
            <a:r>
              <a:rPr lang="en-US" altLang="en-US" dirty="0" err="1">
                <a:solidFill>
                  <a:srgbClr val="FFFF00"/>
                </a:solidFill>
              </a:rPr>
              <a:t>Vd</a:t>
            </a:r>
            <a:r>
              <a:rPr lang="en-US" altLang="en-US" dirty="0">
                <a:solidFill>
                  <a:srgbClr val="FFFF00"/>
                </a:solidFill>
              </a:rPr>
              <a:t>/Vt is a global index of pulmonary function, with important prognostic value</a:t>
            </a:r>
          </a:p>
          <a:p>
            <a:pPr eaLnBrk="1" hangingPunct="1">
              <a:lnSpc>
                <a:spcPct val="90000"/>
              </a:lnSpc>
            </a:pPr>
            <a:r>
              <a:rPr lang="en-US" altLang="en-US" dirty="0">
                <a:solidFill>
                  <a:srgbClr val="FFFF00"/>
                </a:solidFill>
              </a:rPr>
              <a:t>We ventilate our patients to eliminate CO2</a:t>
            </a:r>
          </a:p>
          <a:p>
            <a:pPr eaLnBrk="1" hangingPunct="1">
              <a:lnSpc>
                <a:spcPct val="90000"/>
              </a:lnSpc>
            </a:pPr>
            <a:r>
              <a:rPr lang="en-US" altLang="en-US" sz="4000" dirty="0">
                <a:solidFill>
                  <a:srgbClr val="FFFF00"/>
                </a:solidFill>
              </a:rPr>
              <a:t>The higher </a:t>
            </a:r>
            <a:r>
              <a:rPr lang="en-US" altLang="en-US" sz="4000" dirty="0" err="1">
                <a:solidFill>
                  <a:srgbClr val="FFFF00"/>
                </a:solidFill>
              </a:rPr>
              <a:t>Vd</a:t>
            </a:r>
            <a:r>
              <a:rPr lang="en-US" altLang="en-US" sz="4000" dirty="0">
                <a:solidFill>
                  <a:srgbClr val="FFFF00"/>
                </a:solidFill>
              </a:rPr>
              <a:t>/Vt the higher the Ventilation  ( VILI!)</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85347">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185347">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185347">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185347">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8534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sp>
        <p:nvSpPr>
          <p:cNvPr id="390146" name="CasellaDiTesto 1">
            <a:extLst>
              <a:ext uri="{FF2B5EF4-FFF2-40B4-BE49-F238E27FC236}">
                <a16:creationId xmlns:a16="http://schemas.microsoft.com/office/drawing/2014/main" id="{A4CB07CE-91CD-4C8F-AE58-1825DB9FDD7B}"/>
              </a:ext>
            </a:extLst>
          </p:cNvPr>
          <p:cNvSpPr txBox="1">
            <a:spLocks noChangeArrowheads="1"/>
          </p:cNvSpPr>
          <p:nvPr/>
        </p:nvSpPr>
        <p:spPr bwMode="auto">
          <a:xfrm>
            <a:off x="1809750" y="404664"/>
            <a:ext cx="5524500" cy="3155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9900" b="1" i="0" u="none" strike="noStrike" kern="1200" cap="none" spc="0" normalizeH="0" baseline="0" noProof="0" dirty="0">
                <a:ln>
                  <a:noFill/>
                </a:ln>
                <a:solidFill>
                  <a:srgbClr val="FFFF00"/>
                </a:solidFill>
                <a:effectLst/>
                <a:uLnTx/>
                <a:uFillTx/>
                <a:latin typeface="Garamond" panose="02020404030301010803" pitchFamily="18" charset="0"/>
                <a:ea typeface="+mn-ea"/>
                <a:cs typeface="+mn-cs"/>
              </a:rPr>
              <a:t>VILI</a:t>
            </a:r>
          </a:p>
        </p:txBody>
      </p:sp>
      <p:sp>
        <p:nvSpPr>
          <p:cNvPr id="2" name="CasellaDiTesto 1">
            <a:extLst>
              <a:ext uri="{FF2B5EF4-FFF2-40B4-BE49-F238E27FC236}">
                <a16:creationId xmlns:a16="http://schemas.microsoft.com/office/drawing/2014/main" id="{B57F8001-34AE-47D2-B9C9-D9C0DAE30203}"/>
              </a:ext>
            </a:extLst>
          </p:cNvPr>
          <p:cNvSpPr txBox="1"/>
          <p:nvPr/>
        </p:nvSpPr>
        <p:spPr>
          <a:xfrm>
            <a:off x="1187624" y="3861048"/>
            <a:ext cx="7011663" cy="707886"/>
          </a:xfrm>
          <a:prstGeom prst="rect">
            <a:avLst/>
          </a:prstGeom>
          <a:noFill/>
        </p:spPr>
        <p:txBody>
          <a:bodyPr wrap="non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4000" b="1" i="0" u="none" strike="noStrike" kern="1200" cap="none" spc="0" normalizeH="0" baseline="0" noProof="0" dirty="0">
                <a:ln>
                  <a:noFill/>
                </a:ln>
                <a:solidFill>
                  <a:srgbClr val="FFFF00"/>
                </a:solidFill>
                <a:effectLst/>
                <a:uLnTx/>
                <a:uFillTx/>
                <a:latin typeface="Garamond" panose="02020404030301010803" pitchFamily="18" charset="0"/>
                <a:ea typeface="+mn-ea"/>
                <a:cs typeface="+mn-cs"/>
              </a:rPr>
              <a:t>Ventilator Induced Lung Injury</a:t>
            </a:r>
          </a:p>
        </p:txBody>
      </p:sp>
    </p:spTree>
    <p:extLst>
      <p:ext uri="{BB962C8B-B14F-4D97-AF65-F5344CB8AC3E}">
        <p14:creationId xmlns:p14="http://schemas.microsoft.com/office/powerpoint/2010/main" val="166741154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showMasterSp="0">
  <p:cSld>
    <p:bg>
      <p:bgPr>
        <a:solidFill>
          <a:schemeClr val="tx2"/>
        </a:solidFill>
        <a:effectLst/>
      </p:bgPr>
    </p:bg>
    <p:spTree>
      <p:nvGrpSpPr>
        <p:cNvPr id="1" name=""/>
        <p:cNvGrpSpPr/>
        <p:nvPr/>
      </p:nvGrpSpPr>
      <p:grpSpPr>
        <a:xfrm>
          <a:off x="0" y="0"/>
          <a:ext cx="0" cy="0"/>
          <a:chOff x="0" y="0"/>
          <a:chExt cx="0" cy="0"/>
        </a:xfrm>
      </p:grpSpPr>
      <p:graphicFrame>
        <p:nvGraphicFramePr>
          <p:cNvPr id="345090" name="Object 2">
            <a:hlinkClick r:id="" action="ppaction://ole?verb=0"/>
            <a:extLst>
              <a:ext uri="{FF2B5EF4-FFF2-40B4-BE49-F238E27FC236}">
                <a16:creationId xmlns:a16="http://schemas.microsoft.com/office/drawing/2014/main" id="{CAADECF7-3B5B-4434-8842-D3678EC12E7E}"/>
              </a:ext>
            </a:extLst>
          </p:cNvPr>
          <p:cNvGraphicFramePr>
            <a:graphicFrameLocks/>
          </p:cNvGraphicFramePr>
          <p:nvPr/>
        </p:nvGraphicFramePr>
        <p:xfrm>
          <a:off x="3784600" y="1158875"/>
          <a:ext cx="2565400" cy="2389188"/>
        </p:xfrm>
        <a:graphic>
          <a:graphicData uri="http://schemas.openxmlformats.org/presentationml/2006/ole">
            <mc:AlternateContent xmlns:mc="http://schemas.openxmlformats.org/markup-compatibility/2006">
              <mc:Choice xmlns:v="urn:schemas-microsoft-com:vml" Requires="v">
                <p:oleObj spid="_x0000_s1034" name="Clip" r:id="rId5" imgW="19183324" imgH="14319088" progId="">
                  <p:embed/>
                </p:oleObj>
              </mc:Choice>
              <mc:Fallback>
                <p:oleObj name="Clip" r:id="rId5" imgW="19183324" imgH="14319088" progId="">
                  <p:embed/>
                  <p:pic>
                    <p:nvPicPr>
                      <p:cNvPr id="345090" name="Object 2">
                        <a:hlinkClick r:id="" action="ppaction://ole?verb=0"/>
                        <a:extLst>
                          <a:ext uri="{FF2B5EF4-FFF2-40B4-BE49-F238E27FC236}">
                            <a16:creationId xmlns:a16="http://schemas.microsoft.com/office/drawing/2014/main" id="{CAADECF7-3B5B-4434-8842-D3678EC12E7E}"/>
                          </a:ext>
                        </a:extLst>
                      </p:cNvPr>
                      <p:cNvPicPr>
                        <a:picLocks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784600" y="1158875"/>
                        <a:ext cx="2565400" cy="2389188"/>
                      </a:xfrm>
                      <a:prstGeom prst="rect">
                        <a:avLst/>
                      </a:prstGeom>
                      <a:noFill/>
                      <a:ln>
                        <a:noFill/>
                      </a:ln>
                      <a:effectLst/>
                      <a:extLst>
                        <a:ext uri="{909E8E84-426E-40DD-AFC4-6F175D3DCCD1}">
                          <a14:hiddenFill xmlns:a14="http://schemas.microsoft.com/office/drawing/2010/main">
                            <a:solidFill>
                              <a:srgbClr val="00CC99"/>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345091" name="Line 3">
            <a:extLst>
              <a:ext uri="{FF2B5EF4-FFF2-40B4-BE49-F238E27FC236}">
                <a16:creationId xmlns:a16="http://schemas.microsoft.com/office/drawing/2014/main" id="{57881A12-57E0-45DD-B7A9-C184B1E2E600}"/>
              </a:ext>
            </a:extLst>
          </p:cNvPr>
          <p:cNvSpPr>
            <a:spLocks noChangeShapeType="1"/>
          </p:cNvSpPr>
          <p:nvPr/>
        </p:nvSpPr>
        <p:spPr bwMode="auto">
          <a:xfrm>
            <a:off x="5010150" y="1111250"/>
            <a:ext cx="1447800" cy="506413"/>
          </a:xfrm>
          <a:prstGeom prst="line">
            <a:avLst/>
          </a:prstGeom>
          <a:noFill/>
          <a:ln w="63500">
            <a:solidFill>
              <a:srgbClr val="FFCCFF"/>
            </a:solidFill>
            <a:round/>
            <a:headEnd/>
            <a:tailEnd type="stealth" w="med" len="lg"/>
          </a:ln>
          <a:extLst>
            <a:ext uri="{909E8E84-426E-40DD-AFC4-6F175D3DCCD1}">
              <a14:hiddenFill xmlns:a14="http://schemas.microsoft.com/office/drawing/2010/main">
                <a:noFill/>
              </a14:hiddenFill>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Garamond" panose="02020404030301010803" pitchFamily="18" charset="0"/>
              <a:ea typeface="+mn-ea"/>
              <a:cs typeface="+mn-cs"/>
            </a:endParaRPr>
          </a:p>
        </p:txBody>
      </p:sp>
      <p:grpSp>
        <p:nvGrpSpPr>
          <p:cNvPr id="345092" name="Group 4">
            <a:extLst>
              <a:ext uri="{FF2B5EF4-FFF2-40B4-BE49-F238E27FC236}">
                <a16:creationId xmlns:a16="http://schemas.microsoft.com/office/drawing/2014/main" id="{EA002E5D-95E8-4E04-A9D7-7D77BA617BA2}"/>
              </a:ext>
            </a:extLst>
          </p:cNvPr>
          <p:cNvGrpSpPr>
            <a:grpSpLocks/>
          </p:cNvGrpSpPr>
          <p:nvPr/>
        </p:nvGrpSpPr>
        <p:grpSpPr bwMode="auto">
          <a:xfrm>
            <a:off x="6302375" y="1255713"/>
            <a:ext cx="2417763" cy="2493962"/>
            <a:chOff x="4466" y="791"/>
            <a:chExt cx="1714" cy="1571"/>
          </a:xfrm>
        </p:grpSpPr>
        <p:sp>
          <p:nvSpPr>
            <p:cNvPr id="345143" name="Text Box 5">
              <a:extLst>
                <a:ext uri="{FF2B5EF4-FFF2-40B4-BE49-F238E27FC236}">
                  <a16:creationId xmlns:a16="http://schemas.microsoft.com/office/drawing/2014/main" id="{CBA1BA2F-60AD-41CB-B2B2-49ECB78FE754}"/>
                </a:ext>
              </a:extLst>
            </p:cNvPr>
            <p:cNvSpPr txBox="1">
              <a:spLocks noChangeArrowheads="1"/>
            </p:cNvSpPr>
            <p:nvPr/>
          </p:nvSpPr>
          <p:spPr bwMode="auto">
            <a:xfrm>
              <a:off x="4466" y="791"/>
              <a:ext cx="1354" cy="5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bg1"/>
                  </a:solidFill>
                  <a:latin typeface="Garamond" panose="02020404030301010803" pitchFamily="18" charset="0"/>
                </a:defRPr>
              </a:lvl1pPr>
              <a:lvl2pPr marL="742950" indent="-285750">
                <a:defRPr sz="2400">
                  <a:solidFill>
                    <a:schemeClr val="bg1"/>
                  </a:solidFill>
                  <a:latin typeface="Garamond" panose="02020404030301010803" pitchFamily="18" charset="0"/>
                </a:defRPr>
              </a:lvl2pPr>
              <a:lvl3pPr marL="1143000" indent="-228600">
                <a:defRPr sz="2400">
                  <a:solidFill>
                    <a:schemeClr val="bg1"/>
                  </a:solidFill>
                  <a:latin typeface="Garamond" panose="02020404030301010803" pitchFamily="18" charset="0"/>
                </a:defRPr>
              </a:lvl3pPr>
              <a:lvl4pPr marL="1600200" indent="-228600">
                <a:defRPr sz="2400">
                  <a:solidFill>
                    <a:schemeClr val="bg1"/>
                  </a:solidFill>
                  <a:latin typeface="Garamond" panose="02020404030301010803" pitchFamily="18" charset="0"/>
                </a:defRPr>
              </a:lvl4pPr>
              <a:lvl5pPr marL="2057400" indent="-228600">
                <a:defRPr sz="2400">
                  <a:solidFill>
                    <a:schemeClr val="bg1"/>
                  </a:solidFill>
                  <a:latin typeface="Garamond" panose="02020404030301010803" pitchFamily="18" charset="0"/>
                </a:defRPr>
              </a:lvl5pPr>
              <a:lvl6pPr marL="2514600" indent="-228600" eaLnBrk="0" fontAlgn="base" hangingPunct="0">
                <a:spcBef>
                  <a:spcPct val="0"/>
                </a:spcBef>
                <a:spcAft>
                  <a:spcPct val="0"/>
                </a:spcAft>
                <a:defRPr sz="2400">
                  <a:solidFill>
                    <a:schemeClr val="bg1"/>
                  </a:solidFill>
                  <a:latin typeface="Garamond" panose="02020404030301010803" pitchFamily="18" charset="0"/>
                </a:defRPr>
              </a:lvl6pPr>
              <a:lvl7pPr marL="2971800" indent="-228600" eaLnBrk="0" fontAlgn="base" hangingPunct="0">
                <a:spcBef>
                  <a:spcPct val="0"/>
                </a:spcBef>
                <a:spcAft>
                  <a:spcPct val="0"/>
                </a:spcAft>
                <a:defRPr sz="2400">
                  <a:solidFill>
                    <a:schemeClr val="bg1"/>
                  </a:solidFill>
                  <a:latin typeface="Garamond" panose="02020404030301010803" pitchFamily="18" charset="0"/>
                </a:defRPr>
              </a:lvl7pPr>
              <a:lvl8pPr marL="3429000" indent="-228600" eaLnBrk="0" fontAlgn="base" hangingPunct="0">
                <a:spcBef>
                  <a:spcPct val="0"/>
                </a:spcBef>
                <a:spcAft>
                  <a:spcPct val="0"/>
                </a:spcAft>
                <a:defRPr sz="2400">
                  <a:solidFill>
                    <a:schemeClr val="bg1"/>
                  </a:solidFill>
                  <a:latin typeface="Garamond" panose="02020404030301010803" pitchFamily="18" charset="0"/>
                </a:defRPr>
              </a:lvl8pPr>
              <a:lvl9pPr marL="3886200" indent="-228600" eaLnBrk="0" fontAlgn="base" hangingPunct="0">
                <a:spcBef>
                  <a:spcPct val="0"/>
                </a:spcBef>
                <a:spcAft>
                  <a:spcPct val="0"/>
                </a:spcAft>
                <a:defRPr sz="2400">
                  <a:solidFill>
                    <a:schemeClr val="bg1"/>
                  </a:solidFill>
                  <a:latin typeface="Garamond" panose="02020404030301010803" pitchFamily="18"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2400" b="1" i="0" u="none" strike="noStrike" kern="1200" cap="none" spc="0" normalizeH="0" baseline="0" noProof="0">
                  <a:ln>
                    <a:noFill/>
                  </a:ln>
                  <a:solidFill>
                    <a:srgbClr val="CCECFF"/>
                  </a:solidFill>
                  <a:effectLst/>
                  <a:uLnTx/>
                  <a:uFillTx/>
                  <a:latin typeface="Arial" panose="020B0604020202020204" pitchFamily="34" charset="0"/>
                  <a:ea typeface="+mn-ea"/>
                  <a:cs typeface="+mn-cs"/>
                </a:rPr>
                <a:t>Biophysical</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2400" b="1" i="0" u="none" strike="noStrike" kern="1200" cap="none" spc="0" normalizeH="0" baseline="0" noProof="0">
                  <a:ln>
                    <a:noFill/>
                  </a:ln>
                  <a:solidFill>
                    <a:srgbClr val="CCECFF"/>
                  </a:solidFill>
                  <a:effectLst/>
                  <a:uLnTx/>
                  <a:uFillTx/>
                  <a:latin typeface="Arial" panose="020B0604020202020204" pitchFamily="34" charset="0"/>
                  <a:ea typeface="+mn-ea"/>
                  <a:cs typeface="+mn-cs"/>
                </a:rPr>
                <a:t>Injury</a:t>
              </a:r>
            </a:p>
          </p:txBody>
        </p:sp>
        <p:sp>
          <p:nvSpPr>
            <p:cNvPr id="345144" name="Text Box 6">
              <a:extLst>
                <a:ext uri="{FF2B5EF4-FFF2-40B4-BE49-F238E27FC236}">
                  <a16:creationId xmlns:a16="http://schemas.microsoft.com/office/drawing/2014/main" id="{AB797901-3567-4892-93FD-B17B390467B7}"/>
                </a:ext>
              </a:extLst>
            </p:cNvPr>
            <p:cNvSpPr txBox="1">
              <a:spLocks noChangeArrowheads="1"/>
            </p:cNvSpPr>
            <p:nvPr/>
          </p:nvSpPr>
          <p:spPr bwMode="auto">
            <a:xfrm>
              <a:off x="4577" y="1373"/>
              <a:ext cx="1603" cy="9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bg1"/>
                  </a:solidFill>
                  <a:latin typeface="Garamond" panose="02020404030301010803" pitchFamily="18" charset="0"/>
                </a:defRPr>
              </a:lvl1pPr>
              <a:lvl2pPr>
                <a:defRPr sz="2400">
                  <a:solidFill>
                    <a:schemeClr val="bg1"/>
                  </a:solidFill>
                  <a:latin typeface="Garamond" panose="02020404030301010803" pitchFamily="18" charset="0"/>
                </a:defRPr>
              </a:lvl2pPr>
              <a:lvl3pPr marL="1143000" indent="-228600">
                <a:defRPr sz="2400">
                  <a:solidFill>
                    <a:schemeClr val="bg1"/>
                  </a:solidFill>
                  <a:latin typeface="Garamond" panose="02020404030301010803" pitchFamily="18" charset="0"/>
                </a:defRPr>
              </a:lvl3pPr>
              <a:lvl4pPr marL="1600200" indent="-228600">
                <a:defRPr sz="2400">
                  <a:solidFill>
                    <a:schemeClr val="bg1"/>
                  </a:solidFill>
                  <a:latin typeface="Garamond" panose="02020404030301010803" pitchFamily="18" charset="0"/>
                </a:defRPr>
              </a:lvl4pPr>
              <a:lvl5pPr marL="2057400" indent="-228600">
                <a:defRPr sz="2400">
                  <a:solidFill>
                    <a:schemeClr val="bg1"/>
                  </a:solidFill>
                  <a:latin typeface="Garamond" panose="02020404030301010803" pitchFamily="18" charset="0"/>
                </a:defRPr>
              </a:lvl5pPr>
              <a:lvl6pPr marL="2514600" indent="-228600" eaLnBrk="0" fontAlgn="base" hangingPunct="0">
                <a:spcBef>
                  <a:spcPct val="0"/>
                </a:spcBef>
                <a:spcAft>
                  <a:spcPct val="0"/>
                </a:spcAft>
                <a:defRPr sz="2400">
                  <a:solidFill>
                    <a:schemeClr val="bg1"/>
                  </a:solidFill>
                  <a:latin typeface="Garamond" panose="02020404030301010803" pitchFamily="18" charset="0"/>
                </a:defRPr>
              </a:lvl6pPr>
              <a:lvl7pPr marL="2971800" indent="-228600" eaLnBrk="0" fontAlgn="base" hangingPunct="0">
                <a:spcBef>
                  <a:spcPct val="0"/>
                </a:spcBef>
                <a:spcAft>
                  <a:spcPct val="0"/>
                </a:spcAft>
                <a:defRPr sz="2400">
                  <a:solidFill>
                    <a:schemeClr val="bg1"/>
                  </a:solidFill>
                  <a:latin typeface="Garamond" panose="02020404030301010803" pitchFamily="18" charset="0"/>
                </a:defRPr>
              </a:lvl7pPr>
              <a:lvl8pPr marL="3429000" indent="-228600" eaLnBrk="0" fontAlgn="base" hangingPunct="0">
                <a:spcBef>
                  <a:spcPct val="0"/>
                </a:spcBef>
                <a:spcAft>
                  <a:spcPct val="0"/>
                </a:spcAft>
                <a:defRPr sz="2400">
                  <a:solidFill>
                    <a:schemeClr val="bg1"/>
                  </a:solidFill>
                  <a:latin typeface="Garamond" panose="02020404030301010803" pitchFamily="18" charset="0"/>
                </a:defRPr>
              </a:lvl8pPr>
              <a:lvl9pPr marL="3886200" indent="-228600" eaLnBrk="0" fontAlgn="base" hangingPunct="0">
                <a:spcBef>
                  <a:spcPct val="0"/>
                </a:spcBef>
                <a:spcAft>
                  <a:spcPct val="0"/>
                </a:spcAft>
                <a:defRPr sz="2400">
                  <a:solidFill>
                    <a:schemeClr val="bg1"/>
                  </a:solidFill>
                  <a:latin typeface="Garamond" panose="02020404030301010803" pitchFamily="18" charset="0"/>
                </a:defRPr>
              </a:lvl9pPr>
            </a:lstStyle>
            <a:p>
              <a:pPr marL="0" marR="0" lvl="0" indent="0" algn="l" defTabSz="914400" rtl="0" eaLnBrk="0" fontAlgn="base" latinLnBrk="0" hangingPunct="0">
                <a:lnSpc>
                  <a:spcPct val="80000"/>
                </a:lnSpc>
                <a:spcBef>
                  <a:spcPct val="0"/>
                </a:spcBef>
                <a:spcAft>
                  <a:spcPct val="0"/>
                </a:spcAft>
                <a:buClrTx/>
                <a:buSzTx/>
                <a:buFontTx/>
                <a:buChar char="•"/>
                <a:tabLst/>
                <a:defRPr/>
              </a:pPr>
              <a:r>
                <a:rPr kumimoji="0" lang="en-US" altLang="en-US" sz="2400" b="0" i="0" u="none" strike="noStrike" kern="1200" cap="none" spc="0" normalizeH="0" baseline="0" noProof="0">
                  <a:ln>
                    <a:noFill/>
                  </a:ln>
                  <a:solidFill>
                    <a:srgbClr val="FFFFFF"/>
                  </a:solidFill>
                  <a:effectLst/>
                  <a:uLnTx/>
                  <a:uFillTx/>
                  <a:latin typeface="Times New Roman" panose="02020603050405020304" pitchFamily="18" charset="0"/>
                  <a:ea typeface="+mn-ea"/>
                  <a:cs typeface="+mn-cs"/>
                </a:rPr>
                <a:t> shear</a:t>
              </a:r>
            </a:p>
            <a:p>
              <a:pPr marL="0" marR="0" lvl="0" indent="0" algn="l" defTabSz="914400" rtl="0" eaLnBrk="0" fontAlgn="base" latinLnBrk="0" hangingPunct="0">
                <a:lnSpc>
                  <a:spcPct val="80000"/>
                </a:lnSpc>
                <a:spcBef>
                  <a:spcPct val="0"/>
                </a:spcBef>
                <a:spcAft>
                  <a:spcPct val="0"/>
                </a:spcAft>
                <a:buClrTx/>
                <a:buSzTx/>
                <a:buFontTx/>
                <a:buChar char="•"/>
                <a:tabLst/>
                <a:defRPr/>
              </a:pPr>
              <a:r>
                <a:rPr kumimoji="0" lang="en-US" altLang="en-US" sz="2400" b="0" i="0" u="none" strike="noStrike" kern="1200" cap="none" spc="0" normalizeH="0" baseline="0" noProof="0">
                  <a:ln>
                    <a:noFill/>
                  </a:ln>
                  <a:solidFill>
                    <a:srgbClr val="FFFFFF"/>
                  </a:solidFill>
                  <a:effectLst/>
                  <a:uLnTx/>
                  <a:uFillTx/>
                  <a:latin typeface="Times New Roman" panose="02020603050405020304" pitchFamily="18" charset="0"/>
                  <a:ea typeface="+mn-ea"/>
                  <a:cs typeface="+mn-cs"/>
                </a:rPr>
                <a:t> overdistention</a:t>
              </a:r>
            </a:p>
            <a:p>
              <a:pPr marL="0" marR="0" lvl="0" indent="0" algn="l" defTabSz="914400" rtl="0" eaLnBrk="0" fontAlgn="base" latinLnBrk="0" hangingPunct="0">
                <a:lnSpc>
                  <a:spcPct val="80000"/>
                </a:lnSpc>
                <a:spcBef>
                  <a:spcPct val="0"/>
                </a:spcBef>
                <a:spcAft>
                  <a:spcPct val="0"/>
                </a:spcAft>
                <a:buClrTx/>
                <a:buSzTx/>
                <a:buFontTx/>
                <a:buChar char="•"/>
                <a:tabLst/>
                <a:defRPr/>
              </a:pPr>
              <a:r>
                <a:rPr kumimoji="0" lang="en-US" altLang="en-US" sz="2400" b="0" i="0" u="none" strike="noStrike" kern="1200" cap="none" spc="0" normalizeH="0" baseline="0" noProof="0">
                  <a:ln>
                    <a:noFill/>
                  </a:ln>
                  <a:solidFill>
                    <a:srgbClr val="FFFFFF"/>
                  </a:solidFill>
                  <a:effectLst/>
                  <a:uLnTx/>
                  <a:uFillTx/>
                  <a:latin typeface="Times New Roman" panose="02020603050405020304" pitchFamily="18" charset="0"/>
                  <a:ea typeface="+mn-ea"/>
                  <a:cs typeface="+mn-cs"/>
                </a:rPr>
                <a:t> cyclic stretch</a:t>
              </a:r>
            </a:p>
            <a:p>
              <a:pPr marL="0" marR="0" lvl="0" indent="0" algn="l" defTabSz="914400" rtl="0" eaLnBrk="0" fontAlgn="base" latinLnBrk="0" hangingPunct="0">
                <a:lnSpc>
                  <a:spcPct val="80000"/>
                </a:lnSpc>
                <a:spcBef>
                  <a:spcPct val="0"/>
                </a:spcBef>
                <a:spcAft>
                  <a:spcPct val="0"/>
                </a:spcAft>
                <a:buClrTx/>
                <a:buSzTx/>
                <a:buFontTx/>
                <a:buChar char="•"/>
                <a:tabLst/>
                <a:defRPr/>
              </a:pPr>
              <a:r>
                <a:rPr kumimoji="0" lang="en-US" altLang="en-US" sz="2400" b="0" i="0" u="none" strike="noStrike" kern="1200" cap="none" spc="0" normalizeH="0" baseline="0" noProof="0">
                  <a:ln>
                    <a:noFill/>
                  </a:ln>
                  <a:solidFill>
                    <a:srgbClr val="FFFFFF"/>
                  </a:solidFill>
                  <a:effectLst/>
                  <a:uLnTx/>
                  <a:uFillTx/>
                  <a:latin typeface="Times New Roman" panose="02020603050405020304" pitchFamily="18" charset="0"/>
                  <a:ea typeface="+mn-ea"/>
                  <a:cs typeface="+mn-cs"/>
                </a:rPr>
                <a:t> </a:t>
              </a:r>
              <a:r>
                <a:rPr kumimoji="0" lang="en-US" altLang="en-US" sz="2400" b="0" i="0" u="none" strike="noStrike" kern="1200" cap="none" spc="0" normalizeH="0" baseline="0" noProof="0">
                  <a:ln>
                    <a:noFill/>
                  </a:ln>
                  <a:solidFill>
                    <a:srgbClr val="FFFFFF"/>
                  </a:solidFill>
                  <a:effectLst/>
                  <a:uLnTx/>
                  <a:uFillTx/>
                  <a:latin typeface="Symbol" panose="05050102010706020507" pitchFamily="18" charset="2"/>
                  <a:ea typeface="+mn-ea"/>
                  <a:cs typeface="+mn-cs"/>
                </a:rPr>
                <a:t>D </a:t>
              </a:r>
              <a:r>
                <a:rPr kumimoji="0" lang="en-US" altLang="en-US" sz="2400" b="0" i="0" u="none" strike="noStrike" kern="1200" cap="none" spc="0" normalizeH="0" baseline="0" noProof="0">
                  <a:ln>
                    <a:noFill/>
                  </a:ln>
                  <a:solidFill>
                    <a:srgbClr val="FFFFFF"/>
                  </a:solidFill>
                  <a:effectLst/>
                  <a:uLnTx/>
                  <a:uFillTx/>
                  <a:latin typeface="Times New Roman" panose="02020603050405020304" pitchFamily="18" charset="0"/>
                  <a:ea typeface="+mn-ea"/>
                  <a:cs typeface="+mn-cs"/>
                </a:rPr>
                <a:t> intrathoracic</a:t>
              </a:r>
            </a:p>
            <a:p>
              <a:pPr marL="457200" marR="0" lvl="1" indent="0" algn="l" defTabSz="914400" rtl="0" eaLnBrk="0" fontAlgn="base" latinLnBrk="0" hangingPunct="0">
                <a:lnSpc>
                  <a:spcPct val="80000"/>
                </a:lnSpc>
                <a:spcBef>
                  <a:spcPct val="0"/>
                </a:spcBef>
                <a:spcAft>
                  <a:spcPct val="0"/>
                </a:spcAft>
                <a:buClrTx/>
                <a:buSzTx/>
                <a:buFontTx/>
                <a:buNone/>
                <a:tabLst/>
                <a:defRPr/>
              </a:pPr>
              <a:r>
                <a:rPr kumimoji="0" lang="en-US" altLang="en-US" sz="2400" b="0" i="0" u="none" strike="noStrike" kern="1200" cap="none" spc="0" normalizeH="0" baseline="0" noProof="0">
                  <a:ln>
                    <a:noFill/>
                  </a:ln>
                  <a:solidFill>
                    <a:srgbClr val="FFFFFF"/>
                  </a:solidFill>
                  <a:effectLst/>
                  <a:uLnTx/>
                  <a:uFillTx/>
                  <a:latin typeface="Times New Roman" panose="02020603050405020304" pitchFamily="18" charset="0"/>
                  <a:ea typeface="+mn-ea"/>
                  <a:cs typeface="+mn-cs"/>
                </a:rPr>
                <a:t>pressure</a:t>
              </a:r>
            </a:p>
          </p:txBody>
        </p:sp>
      </p:grpSp>
      <p:grpSp>
        <p:nvGrpSpPr>
          <p:cNvPr id="345093" name="Group 7">
            <a:extLst>
              <a:ext uri="{FF2B5EF4-FFF2-40B4-BE49-F238E27FC236}">
                <a16:creationId xmlns:a16="http://schemas.microsoft.com/office/drawing/2014/main" id="{4255BFBC-2234-4F1D-8979-4779FED68CDF}"/>
              </a:ext>
            </a:extLst>
          </p:cNvPr>
          <p:cNvGrpSpPr>
            <a:grpSpLocks/>
          </p:cNvGrpSpPr>
          <p:nvPr/>
        </p:nvGrpSpPr>
        <p:grpSpPr bwMode="auto">
          <a:xfrm>
            <a:off x="6169025" y="3644900"/>
            <a:ext cx="2638425" cy="1738313"/>
            <a:chOff x="4372" y="2296"/>
            <a:chExt cx="1870" cy="1095"/>
          </a:xfrm>
        </p:grpSpPr>
        <p:sp>
          <p:nvSpPr>
            <p:cNvPr id="345140" name="Line 8">
              <a:extLst>
                <a:ext uri="{FF2B5EF4-FFF2-40B4-BE49-F238E27FC236}">
                  <a16:creationId xmlns:a16="http://schemas.microsoft.com/office/drawing/2014/main" id="{DE2E37E1-9CB9-4B19-ADF4-75992ED84232}"/>
                </a:ext>
              </a:extLst>
            </p:cNvPr>
            <p:cNvSpPr>
              <a:spLocks noChangeShapeType="1"/>
            </p:cNvSpPr>
            <p:nvPr/>
          </p:nvSpPr>
          <p:spPr bwMode="auto">
            <a:xfrm>
              <a:off x="5170" y="2296"/>
              <a:ext cx="1" cy="319"/>
            </a:xfrm>
            <a:prstGeom prst="line">
              <a:avLst/>
            </a:prstGeom>
            <a:noFill/>
            <a:ln w="63500">
              <a:solidFill>
                <a:srgbClr val="CCFFFF"/>
              </a:solidFill>
              <a:round/>
              <a:headEnd/>
              <a:tailEnd type="triangle" w="med" len="med"/>
            </a:ln>
            <a:effectLst>
              <a:outerShdw dist="35921" dir="2700000" algn="ctr" rotWithShape="0">
                <a:schemeClr val="bg2"/>
              </a:outerShdw>
            </a:effectLst>
            <a:extLst>
              <a:ext uri="{909E8E84-426E-40DD-AFC4-6F175D3DCCD1}">
                <a14:hiddenFill xmlns:a14="http://schemas.microsoft.com/office/drawing/2010/main">
                  <a:noFill/>
                </a14:hiddenFill>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Garamond" panose="02020404030301010803" pitchFamily="18" charset="0"/>
                <a:ea typeface="+mn-ea"/>
                <a:cs typeface="+mn-cs"/>
              </a:endParaRPr>
            </a:p>
          </p:txBody>
        </p:sp>
        <p:sp>
          <p:nvSpPr>
            <p:cNvPr id="345141" name="Text Box 9">
              <a:extLst>
                <a:ext uri="{FF2B5EF4-FFF2-40B4-BE49-F238E27FC236}">
                  <a16:creationId xmlns:a16="http://schemas.microsoft.com/office/drawing/2014/main" id="{D46CD76F-094F-4B77-AFE3-61130E7528F3}"/>
                </a:ext>
              </a:extLst>
            </p:cNvPr>
            <p:cNvSpPr txBox="1">
              <a:spLocks noChangeArrowheads="1"/>
            </p:cNvSpPr>
            <p:nvPr/>
          </p:nvSpPr>
          <p:spPr bwMode="auto">
            <a:xfrm>
              <a:off x="4394" y="2605"/>
              <a:ext cx="1848" cy="4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bg1"/>
                  </a:solidFill>
                  <a:latin typeface="Garamond" panose="02020404030301010803" pitchFamily="18" charset="0"/>
                </a:defRPr>
              </a:lvl1pPr>
              <a:lvl2pPr>
                <a:defRPr sz="2400">
                  <a:solidFill>
                    <a:schemeClr val="bg1"/>
                  </a:solidFill>
                  <a:latin typeface="Garamond" panose="02020404030301010803" pitchFamily="18" charset="0"/>
                </a:defRPr>
              </a:lvl2pPr>
              <a:lvl3pPr marL="1143000" indent="-228600">
                <a:defRPr sz="2400">
                  <a:solidFill>
                    <a:schemeClr val="bg1"/>
                  </a:solidFill>
                  <a:latin typeface="Garamond" panose="02020404030301010803" pitchFamily="18" charset="0"/>
                </a:defRPr>
              </a:lvl3pPr>
              <a:lvl4pPr marL="1600200" indent="-228600">
                <a:defRPr sz="2400">
                  <a:solidFill>
                    <a:schemeClr val="bg1"/>
                  </a:solidFill>
                  <a:latin typeface="Garamond" panose="02020404030301010803" pitchFamily="18" charset="0"/>
                </a:defRPr>
              </a:lvl4pPr>
              <a:lvl5pPr marL="2057400" indent="-228600">
                <a:defRPr sz="2400">
                  <a:solidFill>
                    <a:schemeClr val="bg1"/>
                  </a:solidFill>
                  <a:latin typeface="Garamond" panose="02020404030301010803" pitchFamily="18" charset="0"/>
                </a:defRPr>
              </a:lvl5pPr>
              <a:lvl6pPr marL="2514600" indent="-228600" eaLnBrk="0" fontAlgn="base" hangingPunct="0">
                <a:spcBef>
                  <a:spcPct val="0"/>
                </a:spcBef>
                <a:spcAft>
                  <a:spcPct val="0"/>
                </a:spcAft>
                <a:defRPr sz="2400">
                  <a:solidFill>
                    <a:schemeClr val="bg1"/>
                  </a:solidFill>
                  <a:latin typeface="Garamond" panose="02020404030301010803" pitchFamily="18" charset="0"/>
                </a:defRPr>
              </a:lvl6pPr>
              <a:lvl7pPr marL="2971800" indent="-228600" eaLnBrk="0" fontAlgn="base" hangingPunct="0">
                <a:spcBef>
                  <a:spcPct val="0"/>
                </a:spcBef>
                <a:spcAft>
                  <a:spcPct val="0"/>
                </a:spcAft>
                <a:defRPr sz="2400">
                  <a:solidFill>
                    <a:schemeClr val="bg1"/>
                  </a:solidFill>
                  <a:latin typeface="Garamond" panose="02020404030301010803" pitchFamily="18" charset="0"/>
                </a:defRPr>
              </a:lvl7pPr>
              <a:lvl8pPr marL="3429000" indent="-228600" eaLnBrk="0" fontAlgn="base" hangingPunct="0">
                <a:spcBef>
                  <a:spcPct val="0"/>
                </a:spcBef>
                <a:spcAft>
                  <a:spcPct val="0"/>
                </a:spcAft>
                <a:defRPr sz="2400">
                  <a:solidFill>
                    <a:schemeClr val="bg1"/>
                  </a:solidFill>
                  <a:latin typeface="Garamond" panose="02020404030301010803" pitchFamily="18" charset="0"/>
                </a:defRPr>
              </a:lvl8pPr>
              <a:lvl9pPr marL="3886200" indent="-228600" eaLnBrk="0" fontAlgn="base" hangingPunct="0">
                <a:spcBef>
                  <a:spcPct val="0"/>
                </a:spcBef>
                <a:spcAft>
                  <a:spcPct val="0"/>
                </a:spcAft>
                <a:defRPr sz="2400">
                  <a:solidFill>
                    <a:schemeClr val="bg1"/>
                  </a:solidFill>
                  <a:latin typeface="Garamond" panose="02020404030301010803" pitchFamily="18" charset="0"/>
                </a:defRPr>
              </a:lvl9pPr>
            </a:lstStyle>
            <a:p>
              <a:pPr marL="0" marR="0" lvl="0" indent="0" algn="l" defTabSz="914400" rtl="0" eaLnBrk="0" fontAlgn="base" latinLnBrk="0" hangingPunct="0">
                <a:lnSpc>
                  <a:spcPct val="80000"/>
                </a:lnSpc>
                <a:spcBef>
                  <a:spcPct val="0"/>
                </a:spcBef>
                <a:spcAft>
                  <a:spcPct val="0"/>
                </a:spcAft>
                <a:buClrTx/>
                <a:buSzTx/>
                <a:buFont typeface="Symbol" panose="05050102010706020507" pitchFamily="18" charset="2"/>
                <a:buChar char="­"/>
                <a:tabLst/>
                <a:defRPr/>
              </a:pPr>
              <a:r>
                <a:rPr kumimoji="0" lang="en-US" altLang="en-US" sz="2400" b="0" i="0" u="none" strike="noStrike" kern="1200" cap="none" spc="0" normalizeH="0" baseline="0" noProof="0">
                  <a:ln>
                    <a:noFill/>
                  </a:ln>
                  <a:solidFill>
                    <a:srgbClr val="FFFFFF"/>
                  </a:solidFill>
                  <a:effectLst/>
                  <a:uLnTx/>
                  <a:uFillTx/>
                  <a:latin typeface="Times New Roman" panose="02020603050405020304" pitchFamily="18" charset="0"/>
                  <a:ea typeface="+mn-ea"/>
                  <a:cs typeface="+mn-cs"/>
                </a:rPr>
                <a:t> alveolar-capillary</a:t>
              </a:r>
            </a:p>
            <a:p>
              <a:pPr marL="457200" marR="0" lvl="1" indent="0" algn="l" defTabSz="914400" rtl="0" eaLnBrk="0" fontAlgn="base" latinLnBrk="0" hangingPunct="0">
                <a:lnSpc>
                  <a:spcPct val="80000"/>
                </a:lnSpc>
                <a:spcBef>
                  <a:spcPct val="0"/>
                </a:spcBef>
                <a:spcAft>
                  <a:spcPct val="0"/>
                </a:spcAft>
                <a:buClrTx/>
                <a:buSzTx/>
                <a:buFont typeface="Symbol" panose="05050102010706020507" pitchFamily="18" charset="2"/>
                <a:buNone/>
                <a:tabLst/>
                <a:defRPr/>
              </a:pPr>
              <a:r>
                <a:rPr kumimoji="0" lang="en-US" altLang="en-US" sz="2400" b="0" i="0" u="none" strike="noStrike" kern="1200" cap="none" spc="0" normalizeH="0" baseline="0" noProof="0">
                  <a:ln>
                    <a:noFill/>
                  </a:ln>
                  <a:solidFill>
                    <a:srgbClr val="FFFFFF"/>
                  </a:solidFill>
                  <a:effectLst/>
                  <a:uLnTx/>
                  <a:uFillTx/>
                  <a:latin typeface="Times New Roman" panose="02020603050405020304" pitchFamily="18" charset="0"/>
                  <a:ea typeface="+mn-ea"/>
                  <a:cs typeface="+mn-cs"/>
                </a:rPr>
                <a:t>permeability</a:t>
              </a:r>
            </a:p>
          </p:txBody>
        </p:sp>
        <p:sp>
          <p:nvSpPr>
            <p:cNvPr id="345142" name="Text Box 10">
              <a:extLst>
                <a:ext uri="{FF2B5EF4-FFF2-40B4-BE49-F238E27FC236}">
                  <a16:creationId xmlns:a16="http://schemas.microsoft.com/office/drawing/2014/main" id="{C78C5F28-3BCF-4A22-AE55-6F8B21E77E0C}"/>
                </a:ext>
              </a:extLst>
            </p:cNvPr>
            <p:cNvSpPr txBox="1">
              <a:spLocks noChangeArrowheads="1"/>
            </p:cNvSpPr>
            <p:nvPr/>
          </p:nvSpPr>
          <p:spPr bwMode="auto">
            <a:xfrm>
              <a:off x="4372" y="2937"/>
              <a:ext cx="1688" cy="4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bg1"/>
                  </a:solidFill>
                  <a:latin typeface="Garamond" panose="02020404030301010803" pitchFamily="18" charset="0"/>
                </a:defRPr>
              </a:lvl1pPr>
              <a:lvl2pPr marL="742950" indent="-285750">
                <a:defRPr sz="2400">
                  <a:solidFill>
                    <a:schemeClr val="bg1"/>
                  </a:solidFill>
                  <a:latin typeface="Garamond" panose="02020404030301010803" pitchFamily="18" charset="0"/>
                </a:defRPr>
              </a:lvl2pPr>
              <a:lvl3pPr marL="1143000" indent="-228600">
                <a:defRPr sz="2400">
                  <a:solidFill>
                    <a:schemeClr val="bg1"/>
                  </a:solidFill>
                  <a:latin typeface="Garamond" panose="02020404030301010803" pitchFamily="18" charset="0"/>
                </a:defRPr>
              </a:lvl3pPr>
              <a:lvl4pPr marL="1600200" indent="-228600">
                <a:defRPr sz="2400">
                  <a:solidFill>
                    <a:schemeClr val="bg1"/>
                  </a:solidFill>
                  <a:latin typeface="Garamond" panose="02020404030301010803" pitchFamily="18" charset="0"/>
                </a:defRPr>
              </a:lvl4pPr>
              <a:lvl5pPr marL="2057400" indent="-228600">
                <a:defRPr sz="2400">
                  <a:solidFill>
                    <a:schemeClr val="bg1"/>
                  </a:solidFill>
                  <a:latin typeface="Garamond" panose="02020404030301010803" pitchFamily="18" charset="0"/>
                </a:defRPr>
              </a:lvl5pPr>
              <a:lvl6pPr marL="2514600" indent="-228600" eaLnBrk="0" fontAlgn="base" hangingPunct="0">
                <a:spcBef>
                  <a:spcPct val="0"/>
                </a:spcBef>
                <a:spcAft>
                  <a:spcPct val="0"/>
                </a:spcAft>
                <a:defRPr sz="2400">
                  <a:solidFill>
                    <a:schemeClr val="bg1"/>
                  </a:solidFill>
                  <a:latin typeface="Garamond" panose="02020404030301010803" pitchFamily="18" charset="0"/>
                </a:defRPr>
              </a:lvl6pPr>
              <a:lvl7pPr marL="2971800" indent="-228600" eaLnBrk="0" fontAlgn="base" hangingPunct="0">
                <a:spcBef>
                  <a:spcPct val="0"/>
                </a:spcBef>
                <a:spcAft>
                  <a:spcPct val="0"/>
                </a:spcAft>
                <a:defRPr sz="2400">
                  <a:solidFill>
                    <a:schemeClr val="bg1"/>
                  </a:solidFill>
                  <a:latin typeface="Garamond" panose="02020404030301010803" pitchFamily="18" charset="0"/>
                </a:defRPr>
              </a:lvl7pPr>
              <a:lvl8pPr marL="3429000" indent="-228600" eaLnBrk="0" fontAlgn="base" hangingPunct="0">
                <a:spcBef>
                  <a:spcPct val="0"/>
                </a:spcBef>
                <a:spcAft>
                  <a:spcPct val="0"/>
                </a:spcAft>
                <a:defRPr sz="2400">
                  <a:solidFill>
                    <a:schemeClr val="bg1"/>
                  </a:solidFill>
                  <a:latin typeface="Garamond" panose="02020404030301010803" pitchFamily="18" charset="0"/>
                </a:defRPr>
              </a:lvl8pPr>
              <a:lvl9pPr marL="3886200" indent="-228600" eaLnBrk="0" fontAlgn="base" hangingPunct="0">
                <a:spcBef>
                  <a:spcPct val="0"/>
                </a:spcBef>
                <a:spcAft>
                  <a:spcPct val="0"/>
                </a:spcAft>
                <a:defRPr sz="2400">
                  <a:solidFill>
                    <a:schemeClr val="bg1"/>
                  </a:solidFill>
                  <a:latin typeface="Garamond" panose="02020404030301010803" pitchFamily="18" charset="0"/>
                </a:defRPr>
              </a:lvl9pPr>
            </a:lstStyle>
            <a:p>
              <a:pPr marL="0" marR="0" lvl="0" indent="0" algn="l" defTabSz="914400" rtl="0" eaLnBrk="0" fontAlgn="base" latinLnBrk="0" hangingPunct="0">
                <a:lnSpc>
                  <a:spcPct val="85000"/>
                </a:lnSpc>
                <a:spcBef>
                  <a:spcPct val="0"/>
                </a:spcBef>
                <a:spcAft>
                  <a:spcPct val="0"/>
                </a:spcAft>
                <a:buClrTx/>
                <a:buSzTx/>
                <a:buFont typeface="Symbol" panose="05050102010706020507" pitchFamily="18" charset="2"/>
                <a:buChar char="¯"/>
                <a:tabLst/>
                <a:defRPr/>
              </a:pPr>
              <a:r>
                <a:rPr kumimoji="0" lang="en-US" altLang="en-US" sz="2400" b="0" i="0" u="none" strike="noStrike" kern="1200" cap="none" spc="0" normalizeH="0" baseline="0" noProof="0">
                  <a:ln>
                    <a:noFill/>
                  </a:ln>
                  <a:solidFill>
                    <a:srgbClr val="FFFFFF"/>
                  </a:solidFill>
                  <a:effectLst/>
                  <a:uLnTx/>
                  <a:uFillTx/>
                  <a:latin typeface="Times New Roman" panose="02020603050405020304" pitchFamily="18" charset="0"/>
                  <a:ea typeface="+mn-ea"/>
                  <a:cs typeface="+mn-cs"/>
                </a:rPr>
                <a:t> cardiac output</a:t>
              </a:r>
            </a:p>
            <a:p>
              <a:pPr marL="0" marR="0" lvl="0" indent="0" algn="l" defTabSz="914400" rtl="0" eaLnBrk="0" fontAlgn="base" latinLnBrk="0" hangingPunct="0">
                <a:lnSpc>
                  <a:spcPct val="85000"/>
                </a:lnSpc>
                <a:spcBef>
                  <a:spcPct val="0"/>
                </a:spcBef>
                <a:spcAft>
                  <a:spcPct val="0"/>
                </a:spcAft>
                <a:buClrTx/>
                <a:buSzTx/>
                <a:buFont typeface="Symbol" panose="05050102010706020507" pitchFamily="18" charset="2"/>
                <a:buChar char="¯"/>
                <a:tabLst/>
                <a:defRPr/>
              </a:pPr>
              <a:r>
                <a:rPr kumimoji="0" lang="en-US" altLang="en-US" sz="2400" b="0" i="0" u="none" strike="noStrike" kern="1200" cap="none" spc="0" normalizeH="0" baseline="0" noProof="0">
                  <a:ln>
                    <a:noFill/>
                  </a:ln>
                  <a:solidFill>
                    <a:srgbClr val="FFFFFF"/>
                  </a:solidFill>
                  <a:effectLst/>
                  <a:uLnTx/>
                  <a:uFillTx/>
                  <a:latin typeface="Times New Roman" panose="02020603050405020304" pitchFamily="18" charset="0"/>
                  <a:ea typeface="+mn-ea"/>
                  <a:cs typeface="+mn-cs"/>
                </a:rPr>
                <a:t> organ perfusion</a:t>
              </a:r>
            </a:p>
          </p:txBody>
        </p:sp>
      </p:grpSp>
      <p:grpSp>
        <p:nvGrpSpPr>
          <p:cNvPr id="345094" name="Group 11">
            <a:extLst>
              <a:ext uri="{FF2B5EF4-FFF2-40B4-BE49-F238E27FC236}">
                <a16:creationId xmlns:a16="http://schemas.microsoft.com/office/drawing/2014/main" id="{438BB24E-3E57-4FE5-BE35-C3B1387D3D9E}"/>
              </a:ext>
            </a:extLst>
          </p:cNvPr>
          <p:cNvGrpSpPr>
            <a:grpSpLocks/>
          </p:cNvGrpSpPr>
          <p:nvPr/>
        </p:nvGrpSpPr>
        <p:grpSpPr bwMode="auto">
          <a:xfrm>
            <a:off x="474663" y="1143000"/>
            <a:ext cx="5597525" cy="4556125"/>
            <a:chOff x="336" y="720"/>
            <a:chExt cx="3967" cy="2870"/>
          </a:xfrm>
        </p:grpSpPr>
        <p:grpSp>
          <p:nvGrpSpPr>
            <p:cNvPr id="345106" name="Group 12">
              <a:extLst>
                <a:ext uri="{FF2B5EF4-FFF2-40B4-BE49-F238E27FC236}">
                  <a16:creationId xmlns:a16="http://schemas.microsoft.com/office/drawing/2014/main" id="{7389131F-2ACD-42C1-AB43-78DA08A9D315}"/>
                </a:ext>
              </a:extLst>
            </p:cNvPr>
            <p:cNvGrpSpPr>
              <a:grpSpLocks/>
            </p:cNvGrpSpPr>
            <p:nvPr/>
          </p:nvGrpSpPr>
          <p:grpSpPr bwMode="auto">
            <a:xfrm>
              <a:off x="336" y="720"/>
              <a:ext cx="3967" cy="2043"/>
              <a:chOff x="336" y="720"/>
              <a:chExt cx="3967" cy="2043"/>
            </a:xfrm>
          </p:grpSpPr>
          <p:sp>
            <p:nvSpPr>
              <p:cNvPr id="345119" name="Line 13">
                <a:extLst>
                  <a:ext uri="{FF2B5EF4-FFF2-40B4-BE49-F238E27FC236}">
                    <a16:creationId xmlns:a16="http://schemas.microsoft.com/office/drawing/2014/main" id="{1A909054-7994-449D-90BD-7E1494BA0318}"/>
                  </a:ext>
                </a:extLst>
              </p:cNvPr>
              <p:cNvSpPr>
                <a:spLocks noChangeShapeType="1"/>
              </p:cNvSpPr>
              <p:nvPr/>
            </p:nvSpPr>
            <p:spPr bwMode="auto">
              <a:xfrm flipV="1">
                <a:off x="2844" y="1064"/>
                <a:ext cx="1459" cy="1"/>
              </a:xfrm>
              <a:prstGeom prst="line">
                <a:avLst/>
              </a:prstGeom>
              <a:noFill/>
              <a:ln w="57150">
                <a:solidFill>
                  <a:srgbClr val="FFCCFF"/>
                </a:solidFill>
                <a:round/>
                <a:headEnd type="stealth" w="med" len="lg"/>
                <a:tailEnd type="stealth" w="med" len="lg"/>
              </a:ln>
              <a:extLst>
                <a:ext uri="{909E8E84-426E-40DD-AFC4-6F175D3DCCD1}">
                  <a14:hiddenFill xmlns:a14="http://schemas.microsoft.com/office/drawing/2010/main">
                    <a:noFill/>
                  </a14:hiddenFill>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Garamond" panose="02020404030301010803" pitchFamily="18" charset="0"/>
                  <a:ea typeface="+mn-ea"/>
                  <a:cs typeface="+mn-cs"/>
                </a:endParaRPr>
              </a:p>
            </p:txBody>
          </p:sp>
          <p:grpSp>
            <p:nvGrpSpPr>
              <p:cNvPr id="345120" name="Group 14">
                <a:extLst>
                  <a:ext uri="{FF2B5EF4-FFF2-40B4-BE49-F238E27FC236}">
                    <a16:creationId xmlns:a16="http://schemas.microsoft.com/office/drawing/2014/main" id="{A02FC965-8427-4FD2-BC40-5706118E53D6}"/>
                  </a:ext>
                </a:extLst>
              </p:cNvPr>
              <p:cNvGrpSpPr>
                <a:grpSpLocks/>
              </p:cNvGrpSpPr>
              <p:nvPr/>
            </p:nvGrpSpPr>
            <p:grpSpPr bwMode="auto">
              <a:xfrm>
                <a:off x="336" y="720"/>
                <a:ext cx="3316" cy="2043"/>
                <a:chOff x="336" y="700"/>
                <a:chExt cx="3316" cy="2043"/>
              </a:xfrm>
            </p:grpSpPr>
            <p:sp>
              <p:nvSpPr>
                <p:cNvPr id="345121" name="Line 15">
                  <a:extLst>
                    <a:ext uri="{FF2B5EF4-FFF2-40B4-BE49-F238E27FC236}">
                      <a16:creationId xmlns:a16="http://schemas.microsoft.com/office/drawing/2014/main" id="{8EFBC6A4-C8B4-4804-9781-409B3F283CF8}"/>
                    </a:ext>
                  </a:extLst>
                </p:cNvPr>
                <p:cNvSpPr>
                  <a:spLocks noChangeShapeType="1"/>
                </p:cNvSpPr>
                <p:nvPr/>
              </p:nvSpPr>
              <p:spPr bwMode="auto">
                <a:xfrm flipH="1">
                  <a:off x="2525" y="700"/>
                  <a:ext cx="1026" cy="319"/>
                </a:xfrm>
                <a:prstGeom prst="line">
                  <a:avLst/>
                </a:prstGeom>
                <a:noFill/>
                <a:ln w="63500">
                  <a:solidFill>
                    <a:srgbClr val="FFCCFF"/>
                  </a:solidFill>
                  <a:round/>
                  <a:headEnd/>
                  <a:tailEnd type="stealth" w="med" len="lg"/>
                </a:ln>
                <a:extLst>
                  <a:ext uri="{909E8E84-426E-40DD-AFC4-6F175D3DCCD1}">
                    <a14:hiddenFill xmlns:a14="http://schemas.microsoft.com/office/drawing/2010/main">
                      <a:noFill/>
                    </a14:hiddenFill>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Garamond" panose="02020404030301010803" pitchFamily="18" charset="0"/>
                    <a:ea typeface="+mn-ea"/>
                    <a:cs typeface="+mn-cs"/>
                  </a:endParaRPr>
                </a:p>
              </p:txBody>
            </p:sp>
            <p:grpSp>
              <p:nvGrpSpPr>
                <p:cNvPr id="345122" name="Group 16">
                  <a:extLst>
                    <a:ext uri="{FF2B5EF4-FFF2-40B4-BE49-F238E27FC236}">
                      <a16:creationId xmlns:a16="http://schemas.microsoft.com/office/drawing/2014/main" id="{90F9ADBC-66AC-4AE7-8EE6-37E076A5904C}"/>
                    </a:ext>
                  </a:extLst>
                </p:cNvPr>
                <p:cNvGrpSpPr>
                  <a:grpSpLocks/>
                </p:cNvGrpSpPr>
                <p:nvPr/>
              </p:nvGrpSpPr>
              <p:grpSpPr bwMode="auto">
                <a:xfrm>
                  <a:off x="336" y="791"/>
                  <a:ext cx="3316" cy="1952"/>
                  <a:chOff x="336" y="791"/>
                  <a:chExt cx="3316" cy="1952"/>
                </a:xfrm>
              </p:grpSpPr>
              <p:sp>
                <p:nvSpPr>
                  <p:cNvPr id="345123" name="Oval 17">
                    <a:extLst>
                      <a:ext uri="{FF2B5EF4-FFF2-40B4-BE49-F238E27FC236}">
                        <a16:creationId xmlns:a16="http://schemas.microsoft.com/office/drawing/2014/main" id="{E332C832-4143-4BF2-94BD-D875D4F4BEA8}"/>
                      </a:ext>
                    </a:extLst>
                  </p:cNvPr>
                  <p:cNvSpPr>
                    <a:spLocks noChangeArrowheads="1"/>
                  </p:cNvSpPr>
                  <p:nvPr/>
                </p:nvSpPr>
                <p:spPr bwMode="auto">
                  <a:xfrm rot="-48172">
                    <a:off x="783" y="1466"/>
                    <a:ext cx="1505" cy="1277"/>
                  </a:xfrm>
                  <a:prstGeom prst="ellipse">
                    <a:avLst/>
                  </a:prstGeom>
                  <a:solidFill>
                    <a:srgbClr val="FF99FF"/>
                  </a:solidFill>
                  <a:ln w="9525">
                    <a:round/>
                    <a:headEnd/>
                    <a:tailEnd/>
                  </a:ln>
                  <a:scene3d>
                    <a:camera prst="legacyPerspectiveRight"/>
                    <a:lightRig rig="legacyFlat3" dir="b"/>
                  </a:scene3d>
                  <a:sp3d extrusionH="121893000" prstMaterial="legacyMatte">
                    <a:bevelT w="13500" h="13500" prst="angle"/>
                    <a:bevelB w="13500" h="13500" prst="angle"/>
                    <a:extrusionClr>
                      <a:srgbClr val="FFA7FF"/>
                    </a:extrusionClr>
                    <a:contourClr>
                      <a:srgbClr val="FF99FF"/>
                    </a:contourClr>
                  </a:sp3d>
                </p:spPr>
                <p:txBody>
                  <a:bodyPr wrap="none" anchor="ctr">
                    <a:flatTx/>
                  </a:bodyPr>
                  <a:lstStyle>
                    <a:lvl1pPr>
                      <a:defRPr sz="2400">
                        <a:solidFill>
                          <a:schemeClr val="bg1"/>
                        </a:solidFill>
                        <a:latin typeface="Garamond" panose="02020404030301010803" pitchFamily="18" charset="0"/>
                      </a:defRPr>
                    </a:lvl1pPr>
                    <a:lvl2pPr marL="742950" indent="-285750">
                      <a:defRPr sz="2400">
                        <a:solidFill>
                          <a:schemeClr val="bg1"/>
                        </a:solidFill>
                        <a:latin typeface="Garamond" panose="02020404030301010803" pitchFamily="18" charset="0"/>
                      </a:defRPr>
                    </a:lvl2pPr>
                    <a:lvl3pPr marL="1143000" indent="-228600">
                      <a:defRPr sz="2400">
                        <a:solidFill>
                          <a:schemeClr val="bg1"/>
                        </a:solidFill>
                        <a:latin typeface="Garamond" panose="02020404030301010803" pitchFamily="18" charset="0"/>
                      </a:defRPr>
                    </a:lvl3pPr>
                    <a:lvl4pPr marL="1600200" indent="-228600">
                      <a:defRPr sz="2400">
                        <a:solidFill>
                          <a:schemeClr val="bg1"/>
                        </a:solidFill>
                        <a:latin typeface="Garamond" panose="02020404030301010803" pitchFamily="18" charset="0"/>
                      </a:defRPr>
                    </a:lvl4pPr>
                    <a:lvl5pPr marL="2057400" indent="-228600">
                      <a:defRPr sz="2400">
                        <a:solidFill>
                          <a:schemeClr val="bg1"/>
                        </a:solidFill>
                        <a:latin typeface="Garamond" panose="02020404030301010803" pitchFamily="18" charset="0"/>
                      </a:defRPr>
                    </a:lvl5pPr>
                    <a:lvl6pPr marL="2514600" indent="-228600" eaLnBrk="0" fontAlgn="base" hangingPunct="0">
                      <a:spcBef>
                        <a:spcPct val="0"/>
                      </a:spcBef>
                      <a:spcAft>
                        <a:spcPct val="0"/>
                      </a:spcAft>
                      <a:defRPr sz="2400">
                        <a:solidFill>
                          <a:schemeClr val="bg1"/>
                        </a:solidFill>
                        <a:latin typeface="Garamond" panose="02020404030301010803" pitchFamily="18" charset="0"/>
                      </a:defRPr>
                    </a:lvl6pPr>
                    <a:lvl7pPr marL="2971800" indent="-228600" eaLnBrk="0" fontAlgn="base" hangingPunct="0">
                      <a:spcBef>
                        <a:spcPct val="0"/>
                      </a:spcBef>
                      <a:spcAft>
                        <a:spcPct val="0"/>
                      </a:spcAft>
                      <a:defRPr sz="2400">
                        <a:solidFill>
                          <a:schemeClr val="bg1"/>
                        </a:solidFill>
                        <a:latin typeface="Garamond" panose="02020404030301010803" pitchFamily="18" charset="0"/>
                      </a:defRPr>
                    </a:lvl7pPr>
                    <a:lvl8pPr marL="3429000" indent="-228600" eaLnBrk="0" fontAlgn="base" hangingPunct="0">
                      <a:spcBef>
                        <a:spcPct val="0"/>
                      </a:spcBef>
                      <a:spcAft>
                        <a:spcPct val="0"/>
                      </a:spcAft>
                      <a:defRPr sz="2400">
                        <a:solidFill>
                          <a:schemeClr val="bg1"/>
                        </a:solidFill>
                        <a:latin typeface="Garamond" panose="02020404030301010803" pitchFamily="18" charset="0"/>
                      </a:defRPr>
                    </a:lvl8pPr>
                    <a:lvl9pPr marL="3886200" indent="-228600" eaLnBrk="0" fontAlgn="base" hangingPunct="0">
                      <a:spcBef>
                        <a:spcPct val="0"/>
                      </a:spcBef>
                      <a:spcAft>
                        <a:spcPct val="0"/>
                      </a:spcAft>
                      <a:defRPr sz="2400">
                        <a:solidFill>
                          <a:schemeClr val="bg1"/>
                        </a:solidFill>
                        <a:latin typeface="Garamond" panose="02020404030301010803"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1800" b="1" i="1" u="none" strike="noStrike" kern="1200" cap="none" spc="0" normalizeH="0" baseline="0" noProof="0">
                      <a:ln>
                        <a:noFill/>
                      </a:ln>
                      <a:solidFill>
                        <a:srgbClr val="000000"/>
                      </a:solidFill>
                      <a:effectLst/>
                      <a:uLnTx/>
                      <a:uFillTx/>
                      <a:latin typeface="Tahoma" panose="020B0604030504040204" pitchFamily="34" charset="0"/>
                      <a:ea typeface="+mn-ea"/>
                      <a:cs typeface="+mn-cs"/>
                    </a:endParaRPr>
                  </a:p>
                </p:txBody>
              </p:sp>
              <p:sp>
                <p:nvSpPr>
                  <p:cNvPr id="345124" name="Text Box 18">
                    <a:extLst>
                      <a:ext uri="{FF2B5EF4-FFF2-40B4-BE49-F238E27FC236}">
                        <a16:creationId xmlns:a16="http://schemas.microsoft.com/office/drawing/2014/main" id="{885834C0-0D0E-463A-8785-F8A56D50F7ED}"/>
                      </a:ext>
                    </a:extLst>
                  </p:cNvPr>
                  <p:cNvSpPr txBox="1">
                    <a:spLocks noChangeArrowheads="1"/>
                  </p:cNvSpPr>
                  <p:nvPr/>
                </p:nvSpPr>
                <p:spPr bwMode="auto">
                  <a:xfrm>
                    <a:off x="800" y="791"/>
                    <a:ext cx="2852" cy="5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bg1"/>
                        </a:solidFill>
                        <a:latin typeface="Garamond" panose="02020404030301010803" pitchFamily="18" charset="0"/>
                      </a:defRPr>
                    </a:lvl1pPr>
                    <a:lvl2pPr marL="742950" indent="-285750">
                      <a:defRPr sz="2400">
                        <a:solidFill>
                          <a:schemeClr val="bg1"/>
                        </a:solidFill>
                        <a:latin typeface="Garamond" panose="02020404030301010803" pitchFamily="18" charset="0"/>
                      </a:defRPr>
                    </a:lvl2pPr>
                    <a:lvl3pPr marL="1143000" indent="-228600">
                      <a:defRPr sz="2400">
                        <a:solidFill>
                          <a:schemeClr val="bg1"/>
                        </a:solidFill>
                        <a:latin typeface="Garamond" panose="02020404030301010803" pitchFamily="18" charset="0"/>
                      </a:defRPr>
                    </a:lvl3pPr>
                    <a:lvl4pPr marL="1600200" indent="-228600">
                      <a:defRPr sz="2400">
                        <a:solidFill>
                          <a:schemeClr val="bg1"/>
                        </a:solidFill>
                        <a:latin typeface="Garamond" panose="02020404030301010803" pitchFamily="18" charset="0"/>
                      </a:defRPr>
                    </a:lvl4pPr>
                    <a:lvl5pPr marL="2057400" indent="-228600">
                      <a:defRPr sz="2400">
                        <a:solidFill>
                          <a:schemeClr val="bg1"/>
                        </a:solidFill>
                        <a:latin typeface="Garamond" panose="02020404030301010803" pitchFamily="18" charset="0"/>
                      </a:defRPr>
                    </a:lvl5pPr>
                    <a:lvl6pPr marL="2514600" indent="-228600" eaLnBrk="0" fontAlgn="base" hangingPunct="0">
                      <a:spcBef>
                        <a:spcPct val="0"/>
                      </a:spcBef>
                      <a:spcAft>
                        <a:spcPct val="0"/>
                      </a:spcAft>
                      <a:defRPr sz="2400">
                        <a:solidFill>
                          <a:schemeClr val="bg1"/>
                        </a:solidFill>
                        <a:latin typeface="Garamond" panose="02020404030301010803" pitchFamily="18" charset="0"/>
                      </a:defRPr>
                    </a:lvl6pPr>
                    <a:lvl7pPr marL="2971800" indent="-228600" eaLnBrk="0" fontAlgn="base" hangingPunct="0">
                      <a:spcBef>
                        <a:spcPct val="0"/>
                      </a:spcBef>
                      <a:spcAft>
                        <a:spcPct val="0"/>
                      </a:spcAft>
                      <a:defRPr sz="2400">
                        <a:solidFill>
                          <a:schemeClr val="bg1"/>
                        </a:solidFill>
                        <a:latin typeface="Garamond" panose="02020404030301010803" pitchFamily="18" charset="0"/>
                      </a:defRPr>
                    </a:lvl7pPr>
                    <a:lvl8pPr marL="3429000" indent="-228600" eaLnBrk="0" fontAlgn="base" hangingPunct="0">
                      <a:spcBef>
                        <a:spcPct val="0"/>
                      </a:spcBef>
                      <a:spcAft>
                        <a:spcPct val="0"/>
                      </a:spcAft>
                      <a:defRPr sz="2400">
                        <a:solidFill>
                          <a:schemeClr val="bg1"/>
                        </a:solidFill>
                        <a:latin typeface="Garamond" panose="02020404030301010803" pitchFamily="18" charset="0"/>
                      </a:defRPr>
                    </a:lvl8pPr>
                    <a:lvl9pPr marL="3886200" indent="-228600" eaLnBrk="0" fontAlgn="base" hangingPunct="0">
                      <a:spcBef>
                        <a:spcPct val="0"/>
                      </a:spcBef>
                      <a:spcAft>
                        <a:spcPct val="0"/>
                      </a:spcAft>
                      <a:defRPr sz="2400">
                        <a:solidFill>
                          <a:schemeClr val="bg1"/>
                        </a:solidFill>
                        <a:latin typeface="Garamond" panose="02020404030301010803"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400" b="1" i="0" u="none" strike="noStrike" kern="1200" cap="none" spc="0" normalizeH="0" baseline="0" noProof="0">
                        <a:ln>
                          <a:noFill/>
                        </a:ln>
                        <a:solidFill>
                          <a:srgbClr val="CCECFF"/>
                        </a:solidFill>
                        <a:effectLst/>
                        <a:uLnTx/>
                        <a:uFillTx/>
                        <a:latin typeface="Arial" panose="020B0604020202020204" pitchFamily="34" charset="0"/>
                        <a:ea typeface="+mn-ea"/>
                        <a:cs typeface="+mn-cs"/>
                      </a:rPr>
                      <a:t>Biochemical Injury             </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400" b="1" i="0" u="none" strike="noStrike" kern="1200" cap="none" spc="0" normalizeH="0" baseline="0" noProof="0">
                        <a:ln>
                          <a:noFill/>
                        </a:ln>
                        <a:solidFill>
                          <a:srgbClr val="CCECFF"/>
                        </a:solidFill>
                        <a:effectLst/>
                        <a:uLnTx/>
                        <a:uFillTx/>
                        <a:latin typeface="Arial" panose="020B0604020202020204" pitchFamily="34" charset="0"/>
                        <a:ea typeface="+mn-ea"/>
                        <a:cs typeface="+mn-cs"/>
                      </a:rPr>
                      <a:t>     (Biotrauma)</a:t>
                    </a:r>
                  </a:p>
                </p:txBody>
              </p:sp>
              <p:sp>
                <p:nvSpPr>
                  <p:cNvPr id="345125" name="Oval 19">
                    <a:extLst>
                      <a:ext uri="{FF2B5EF4-FFF2-40B4-BE49-F238E27FC236}">
                        <a16:creationId xmlns:a16="http://schemas.microsoft.com/office/drawing/2014/main" id="{ECAA8CE6-0892-4540-A35A-8DCDC62F6EF5}"/>
                      </a:ext>
                    </a:extLst>
                  </p:cNvPr>
                  <p:cNvSpPr>
                    <a:spLocks noChangeArrowheads="1"/>
                  </p:cNvSpPr>
                  <p:nvPr/>
                </p:nvSpPr>
                <p:spPr bwMode="auto">
                  <a:xfrm>
                    <a:off x="1057" y="1968"/>
                    <a:ext cx="821" cy="729"/>
                  </a:xfrm>
                  <a:prstGeom prst="ellipse">
                    <a:avLst/>
                  </a:prstGeom>
                  <a:gradFill rotWithShape="0">
                    <a:gsLst>
                      <a:gs pos="0">
                        <a:srgbClr val="FFCCFF"/>
                      </a:gs>
                      <a:gs pos="100000">
                        <a:srgbClr val="D8ADD8"/>
                      </a:gs>
                    </a:gsLst>
                    <a:path path="shape">
                      <a:fillToRect l="50000" t="50000" r="50000" b="50000"/>
                    </a:path>
                  </a:gradFill>
                  <a:ln w="127000" cmpd="dbl">
                    <a:solidFill>
                      <a:srgbClr val="808080"/>
                    </a:solidFill>
                    <a:round/>
                    <a:headEnd/>
                    <a:tailEnd/>
                  </a:ln>
                </p:spPr>
                <p:txBody>
                  <a:bodyPr wrap="none" anchor="ctr"/>
                  <a:lstStyle>
                    <a:lvl1pPr>
                      <a:defRPr sz="2400">
                        <a:solidFill>
                          <a:schemeClr val="bg1"/>
                        </a:solidFill>
                        <a:latin typeface="Garamond" panose="02020404030301010803" pitchFamily="18" charset="0"/>
                      </a:defRPr>
                    </a:lvl1pPr>
                    <a:lvl2pPr marL="742950" indent="-285750">
                      <a:defRPr sz="2400">
                        <a:solidFill>
                          <a:schemeClr val="bg1"/>
                        </a:solidFill>
                        <a:latin typeface="Garamond" panose="02020404030301010803" pitchFamily="18" charset="0"/>
                      </a:defRPr>
                    </a:lvl2pPr>
                    <a:lvl3pPr marL="1143000" indent="-228600">
                      <a:defRPr sz="2400">
                        <a:solidFill>
                          <a:schemeClr val="bg1"/>
                        </a:solidFill>
                        <a:latin typeface="Garamond" panose="02020404030301010803" pitchFamily="18" charset="0"/>
                      </a:defRPr>
                    </a:lvl3pPr>
                    <a:lvl4pPr marL="1600200" indent="-228600">
                      <a:defRPr sz="2400">
                        <a:solidFill>
                          <a:schemeClr val="bg1"/>
                        </a:solidFill>
                        <a:latin typeface="Garamond" panose="02020404030301010803" pitchFamily="18" charset="0"/>
                      </a:defRPr>
                    </a:lvl4pPr>
                    <a:lvl5pPr marL="2057400" indent="-228600">
                      <a:defRPr sz="2400">
                        <a:solidFill>
                          <a:schemeClr val="bg1"/>
                        </a:solidFill>
                        <a:latin typeface="Garamond" panose="02020404030301010803" pitchFamily="18" charset="0"/>
                      </a:defRPr>
                    </a:lvl5pPr>
                    <a:lvl6pPr marL="2514600" indent="-228600" eaLnBrk="0" fontAlgn="base" hangingPunct="0">
                      <a:spcBef>
                        <a:spcPct val="0"/>
                      </a:spcBef>
                      <a:spcAft>
                        <a:spcPct val="0"/>
                      </a:spcAft>
                      <a:defRPr sz="2400">
                        <a:solidFill>
                          <a:schemeClr val="bg1"/>
                        </a:solidFill>
                        <a:latin typeface="Garamond" panose="02020404030301010803" pitchFamily="18" charset="0"/>
                      </a:defRPr>
                    </a:lvl6pPr>
                    <a:lvl7pPr marL="2971800" indent="-228600" eaLnBrk="0" fontAlgn="base" hangingPunct="0">
                      <a:spcBef>
                        <a:spcPct val="0"/>
                      </a:spcBef>
                      <a:spcAft>
                        <a:spcPct val="0"/>
                      </a:spcAft>
                      <a:defRPr sz="2400">
                        <a:solidFill>
                          <a:schemeClr val="bg1"/>
                        </a:solidFill>
                        <a:latin typeface="Garamond" panose="02020404030301010803" pitchFamily="18" charset="0"/>
                      </a:defRPr>
                    </a:lvl7pPr>
                    <a:lvl8pPr marL="3429000" indent="-228600" eaLnBrk="0" fontAlgn="base" hangingPunct="0">
                      <a:spcBef>
                        <a:spcPct val="0"/>
                      </a:spcBef>
                      <a:spcAft>
                        <a:spcPct val="0"/>
                      </a:spcAft>
                      <a:defRPr sz="2400">
                        <a:solidFill>
                          <a:schemeClr val="bg1"/>
                        </a:solidFill>
                        <a:latin typeface="Garamond" panose="02020404030301010803" pitchFamily="18" charset="0"/>
                      </a:defRPr>
                    </a:lvl8pPr>
                    <a:lvl9pPr marL="3886200" indent="-228600" eaLnBrk="0" fontAlgn="base" hangingPunct="0">
                      <a:spcBef>
                        <a:spcPct val="0"/>
                      </a:spcBef>
                      <a:spcAft>
                        <a:spcPct val="0"/>
                      </a:spcAft>
                      <a:defRPr sz="2400">
                        <a:solidFill>
                          <a:schemeClr val="bg1"/>
                        </a:solidFill>
                        <a:latin typeface="Garamond" panose="02020404030301010803"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1800" b="1" i="1" u="none" strike="noStrike" kern="1200" cap="none" spc="0" normalizeH="0" baseline="0" noProof="0">
                      <a:ln>
                        <a:noFill/>
                      </a:ln>
                      <a:solidFill>
                        <a:srgbClr val="000000"/>
                      </a:solidFill>
                      <a:effectLst/>
                      <a:uLnTx/>
                      <a:uFillTx/>
                      <a:latin typeface="Tahoma" panose="020B0604030504040204" pitchFamily="34" charset="0"/>
                      <a:ea typeface="+mn-ea"/>
                      <a:cs typeface="+mn-cs"/>
                    </a:endParaRPr>
                  </a:p>
                </p:txBody>
              </p:sp>
              <p:sp>
                <p:nvSpPr>
                  <p:cNvPr id="345126" name="Oval 20">
                    <a:extLst>
                      <a:ext uri="{FF2B5EF4-FFF2-40B4-BE49-F238E27FC236}">
                        <a16:creationId xmlns:a16="http://schemas.microsoft.com/office/drawing/2014/main" id="{CA0DD109-4C6B-4CFF-8F7C-188B25BA4E04}"/>
                      </a:ext>
                    </a:extLst>
                  </p:cNvPr>
                  <p:cNvSpPr>
                    <a:spLocks noChangeArrowheads="1"/>
                  </p:cNvSpPr>
                  <p:nvPr/>
                </p:nvSpPr>
                <p:spPr bwMode="auto">
                  <a:xfrm>
                    <a:off x="829" y="1694"/>
                    <a:ext cx="821" cy="730"/>
                  </a:xfrm>
                  <a:prstGeom prst="ellipse">
                    <a:avLst/>
                  </a:prstGeom>
                  <a:gradFill rotWithShape="0">
                    <a:gsLst>
                      <a:gs pos="0">
                        <a:srgbClr val="FFCCFF"/>
                      </a:gs>
                      <a:gs pos="100000">
                        <a:srgbClr val="D8ADD8"/>
                      </a:gs>
                    </a:gsLst>
                    <a:path path="shape">
                      <a:fillToRect l="50000" t="50000" r="50000" b="50000"/>
                    </a:path>
                  </a:gradFill>
                  <a:ln w="127000" cmpd="dbl">
                    <a:solidFill>
                      <a:srgbClr val="808080"/>
                    </a:solidFill>
                    <a:round/>
                    <a:headEnd/>
                    <a:tailEnd/>
                  </a:ln>
                </p:spPr>
                <p:txBody>
                  <a:bodyPr wrap="none" anchor="ctr"/>
                  <a:lstStyle>
                    <a:lvl1pPr>
                      <a:defRPr sz="2400">
                        <a:solidFill>
                          <a:schemeClr val="bg1"/>
                        </a:solidFill>
                        <a:latin typeface="Garamond" panose="02020404030301010803" pitchFamily="18" charset="0"/>
                      </a:defRPr>
                    </a:lvl1pPr>
                    <a:lvl2pPr marL="742950" indent="-285750">
                      <a:defRPr sz="2400">
                        <a:solidFill>
                          <a:schemeClr val="bg1"/>
                        </a:solidFill>
                        <a:latin typeface="Garamond" panose="02020404030301010803" pitchFamily="18" charset="0"/>
                      </a:defRPr>
                    </a:lvl2pPr>
                    <a:lvl3pPr marL="1143000" indent="-228600">
                      <a:defRPr sz="2400">
                        <a:solidFill>
                          <a:schemeClr val="bg1"/>
                        </a:solidFill>
                        <a:latin typeface="Garamond" panose="02020404030301010803" pitchFamily="18" charset="0"/>
                      </a:defRPr>
                    </a:lvl3pPr>
                    <a:lvl4pPr marL="1600200" indent="-228600">
                      <a:defRPr sz="2400">
                        <a:solidFill>
                          <a:schemeClr val="bg1"/>
                        </a:solidFill>
                        <a:latin typeface="Garamond" panose="02020404030301010803" pitchFamily="18" charset="0"/>
                      </a:defRPr>
                    </a:lvl4pPr>
                    <a:lvl5pPr marL="2057400" indent="-228600">
                      <a:defRPr sz="2400">
                        <a:solidFill>
                          <a:schemeClr val="bg1"/>
                        </a:solidFill>
                        <a:latin typeface="Garamond" panose="02020404030301010803" pitchFamily="18" charset="0"/>
                      </a:defRPr>
                    </a:lvl5pPr>
                    <a:lvl6pPr marL="2514600" indent="-228600" eaLnBrk="0" fontAlgn="base" hangingPunct="0">
                      <a:spcBef>
                        <a:spcPct val="0"/>
                      </a:spcBef>
                      <a:spcAft>
                        <a:spcPct val="0"/>
                      </a:spcAft>
                      <a:defRPr sz="2400">
                        <a:solidFill>
                          <a:schemeClr val="bg1"/>
                        </a:solidFill>
                        <a:latin typeface="Garamond" panose="02020404030301010803" pitchFamily="18" charset="0"/>
                      </a:defRPr>
                    </a:lvl6pPr>
                    <a:lvl7pPr marL="2971800" indent="-228600" eaLnBrk="0" fontAlgn="base" hangingPunct="0">
                      <a:spcBef>
                        <a:spcPct val="0"/>
                      </a:spcBef>
                      <a:spcAft>
                        <a:spcPct val="0"/>
                      </a:spcAft>
                      <a:defRPr sz="2400">
                        <a:solidFill>
                          <a:schemeClr val="bg1"/>
                        </a:solidFill>
                        <a:latin typeface="Garamond" panose="02020404030301010803" pitchFamily="18" charset="0"/>
                      </a:defRPr>
                    </a:lvl7pPr>
                    <a:lvl8pPr marL="3429000" indent="-228600" eaLnBrk="0" fontAlgn="base" hangingPunct="0">
                      <a:spcBef>
                        <a:spcPct val="0"/>
                      </a:spcBef>
                      <a:spcAft>
                        <a:spcPct val="0"/>
                      </a:spcAft>
                      <a:defRPr sz="2400">
                        <a:solidFill>
                          <a:schemeClr val="bg1"/>
                        </a:solidFill>
                        <a:latin typeface="Garamond" panose="02020404030301010803" pitchFamily="18" charset="0"/>
                      </a:defRPr>
                    </a:lvl8pPr>
                    <a:lvl9pPr marL="3886200" indent="-228600" eaLnBrk="0" fontAlgn="base" hangingPunct="0">
                      <a:spcBef>
                        <a:spcPct val="0"/>
                      </a:spcBef>
                      <a:spcAft>
                        <a:spcPct val="0"/>
                      </a:spcAft>
                      <a:defRPr sz="2400">
                        <a:solidFill>
                          <a:schemeClr val="bg1"/>
                        </a:solidFill>
                        <a:latin typeface="Garamond" panose="02020404030301010803"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1800" b="1" i="1" u="none" strike="noStrike" kern="1200" cap="none" spc="0" normalizeH="0" baseline="0" noProof="0">
                      <a:ln>
                        <a:noFill/>
                      </a:ln>
                      <a:solidFill>
                        <a:srgbClr val="000000"/>
                      </a:solidFill>
                      <a:effectLst/>
                      <a:uLnTx/>
                      <a:uFillTx/>
                      <a:latin typeface="Tahoma" panose="020B0604030504040204" pitchFamily="34" charset="0"/>
                      <a:ea typeface="+mn-ea"/>
                      <a:cs typeface="+mn-cs"/>
                    </a:endParaRPr>
                  </a:p>
                </p:txBody>
              </p:sp>
              <p:sp>
                <p:nvSpPr>
                  <p:cNvPr id="345127" name="Oval 21">
                    <a:extLst>
                      <a:ext uri="{FF2B5EF4-FFF2-40B4-BE49-F238E27FC236}">
                        <a16:creationId xmlns:a16="http://schemas.microsoft.com/office/drawing/2014/main" id="{8519ABA4-F6A8-443E-9E7D-CB00EE14F976}"/>
                      </a:ext>
                    </a:extLst>
                  </p:cNvPr>
                  <p:cNvSpPr>
                    <a:spLocks noChangeArrowheads="1"/>
                  </p:cNvSpPr>
                  <p:nvPr/>
                </p:nvSpPr>
                <p:spPr bwMode="auto">
                  <a:xfrm>
                    <a:off x="1296" y="1584"/>
                    <a:ext cx="821" cy="729"/>
                  </a:xfrm>
                  <a:prstGeom prst="ellipse">
                    <a:avLst/>
                  </a:prstGeom>
                  <a:gradFill rotWithShape="0">
                    <a:gsLst>
                      <a:gs pos="0">
                        <a:srgbClr val="FFCCFF"/>
                      </a:gs>
                      <a:gs pos="100000">
                        <a:srgbClr val="C9A1C9"/>
                      </a:gs>
                    </a:gsLst>
                    <a:path path="shape">
                      <a:fillToRect l="50000" t="50000" r="50000" b="50000"/>
                    </a:path>
                  </a:gradFill>
                  <a:ln w="114300" cmpd="dbl">
                    <a:solidFill>
                      <a:srgbClr val="808080"/>
                    </a:solidFill>
                    <a:round/>
                    <a:headEnd/>
                    <a:tailEnd/>
                  </a:ln>
                </p:spPr>
                <p:txBody>
                  <a:bodyPr wrap="none" anchor="ctr"/>
                  <a:lstStyle>
                    <a:lvl1pPr>
                      <a:defRPr sz="2400">
                        <a:solidFill>
                          <a:schemeClr val="bg1"/>
                        </a:solidFill>
                        <a:latin typeface="Garamond" panose="02020404030301010803" pitchFamily="18" charset="0"/>
                      </a:defRPr>
                    </a:lvl1pPr>
                    <a:lvl2pPr marL="742950" indent="-285750">
                      <a:defRPr sz="2400">
                        <a:solidFill>
                          <a:schemeClr val="bg1"/>
                        </a:solidFill>
                        <a:latin typeface="Garamond" panose="02020404030301010803" pitchFamily="18" charset="0"/>
                      </a:defRPr>
                    </a:lvl2pPr>
                    <a:lvl3pPr marL="1143000" indent="-228600">
                      <a:defRPr sz="2400">
                        <a:solidFill>
                          <a:schemeClr val="bg1"/>
                        </a:solidFill>
                        <a:latin typeface="Garamond" panose="02020404030301010803" pitchFamily="18" charset="0"/>
                      </a:defRPr>
                    </a:lvl3pPr>
                    <a:lvl4pPr marL="1600200" indent="-228600">
                      <a:defRPr sz="2400">
                        <a:solidFill>
                          <a:schemeClr val="bg1"/>
                        </a:solidFill>
                        <a:latin typeface="Garamond" panose="02020404030301010803" pitchFamily="18" charset="0"/>
                      </a:defRPr>
                    </a:lvl4pPr>
                    <a:lvl5pPr marL="2057400" indent="-228600">
                      <a:defRPr sz="2400">
                        <a:solidFill>
                          <a:schemeClr val="bg1"/>
                        </a:solidFill>
                        <a:latin typeface="Garamond" panose="02020404030301010803" pitchFamily="18" charset="0"/>
                      </a:defRPr>
                    </a:lvl5pPr>
                    <a:lvl6pPr marL="2514600" indent="-228600" eaLnBrk="0" fontAlgn="base" hangingPunct="0">
                      <a:spcBef>
                        <a:spcPct val="0"/>
                      </a:spcBef>
                      <a:spcAft>
                        <a:spcPct val="0"/>
                      </a:spcAft>
                      <a:defRPr sz="2400">
                        <a:solidFill>
                          <a:schemeClr val="bg1"/>
                        </a:solidFill>
                        <a:latin typeface="Garamond" panose="02020404030301010803" pitchFamily="18" charset="0"/>
                      </a:defRPr>
                    </a:lvl6pPr>
                    <a:lvl7pPr marL="2971800" indent="-228600" eaLnBrk="0" fontAlgn="base" hangingPunct="0">
                      <a:spcBef>
                        <a:spcPct val="0"/>
                      </a:spcBef>
                      <a:spcAft>
                        <a:spcPct val="0"/>
                      </a:spcAft>
                      <a:defRPr sz="2400">
                        <a:solidFill>
                          <a:schemeClr val="bg1"/>
                        </a:solidFill>
                        <a:latin typeface="Garamond" panose="02020404030301010803" pitchFamily="18" charset="0"/>
                      </a:defRPr>
                    </a:lvl7pPr>
                    <a:lvl8pPr marL="3429000" indent="-228600" eaLnBrk="0" fontAlgn="base" hangingPunct="0">
                      <a:spcBef>
                        <a:spcPct val="0"/>
                      </a:spcBef>
                      <a:spcAft>
                        <a:spcPct val="0"/>
                      </a:spcAft>
                      <a:defRPr sz="2400">
                        <a:solidFill>
                          <a:schemeClr val="bg1"/>
                        </a:solidFill>
                        <a:latin typeface="Garamond" panose="02020404030301010803" pitchFamily="18" charset="0"/>
                      </a:defRPr>
                    </a:lvl8pPr>
                    <a:lvl9pPr marL="3886200" indent="-228600" eaLnBrk="0" fontAlgn="base" hangingPunct="0">
                      <a:spcBef>
                        <a:spcPct val="0"/>
                      </a:spcBef>
                      <a:spcAft>
                        <a:spcPct val="0"/>
                      </a:spcAft>
                      <a:defRPr sz="2400">
                        <a:solidFill>
                          <a:schemeClr val="bg1"/>
                        </a:solidFill>
                        <a:latin typeface="Garamond" panose="02020404030301010803"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1800" b="1" i="1" u="none" strike="noStrike" kern="1200" cap="none" spc="0" normalizeH="0" baseline="0" noProof="0">
                      <a:ln>
                        <a:noFill/>
                      </a:ln>
                      <a:solidFill>
                        <a:srgbClr val="000000"/>
                      </a:solidFill>
                      <a:effectLst/>
                      <a:uLnTx/>
                      <a:uFillTx/>
                      <a:latin typeface="Tahoma" panose="020B0604030504040204" pitchFamily="34" charset="0"/>
                      <a:ea typeface="+mn-ea"/>
                      <a:cs typeface="+mn-cs"/>
                    </a:endParaRPr>
                  </a:p>
                </p:txBody>
              </p:sp>
              <p:sp>
                <p:nvSpPr>
                  <p:cNvPr id="345128" name="Oval 22">
                    <a:extLst>
                      <a:ext uri="{FF2B5EF4-FFF2-40B4-BE49-F238E27FC236}">
                        <a16:creationId xmlns:a16="http://schemas.microsoft.com/office/drawing/2014/main" id="{20CFF8BE-C3AB-4C4A-9FE3-48BA37372412}"/>
                      </a:ext>
                    </a:extLst>
                  </p:cNvPr>
                  <p:cNvSpPr>
                    <a:spLocks noChangeArrowheads="1"/>
                  </p:cNvSpPr>
                  <p:nvPr/>
                </p:nvSpPr>
                <p:spPr bwMode="auto">
                  <a:xfrm>
                    <a:off x="1422" y="1831"/>
                    <a:ext cx="821" cy="730"/>
                  </a:xfrm>
                  <a:prstGeom prst="ellipse">
                    <a:avLst/>
                  </a:prstGeom>
                  <a:gradFill rotWithShape="0">
                    <a:gsLst>
                      <a:gs pos="0">
                        <a:srgbClr val="FFCCFF"/>
                      </a:gs>
                      <a:gs pos="100000">
                        <a:srgbClr val="C9A1C9"/>
                      </a:gs>
                    </a:gsLst>
                    <a:path path="shape">
                      <a:fillToRect l="50000" t="50000" r="50000" b="50000"/>
                    </a:path>
                  </a:gradFill>
                  <a:ln w="114300" cmpd="dbl">
                    <a:solidFill>
                      <a:srgbClr val="808080"/>
                    </a:solidFill>
                    <a:round/>
                    <a:headEnd/>
                    <a:tailEnd/>
                  </a:ln>
                </p:spPr>
                <p:txBody>
                  <a:bodyPr wrap="none" anchor="ctr"/>
                  <a:lstStyle>
                    <a:lvl1pPr>
                      <a:defRPr sz="2400">
                        <a:solidFill>
                          <a:schemeClr val="bg1"/>
                        </a:solidFill>
                        <a:latin typeface="Garamond" panose="02020404030301010803" pitchFamily="18" charset="0"/>
                      </a:defRPr>
                    </a:lvl1pPr>
                    <a:lvl2pPr marL="742950" indent="-285750">
                      <a:defRPr sz="2400">
                        <a:solidFill>
                          <a:schemeClr val="bg1"/>
                        </a:solidFill>
                        <a:latin typeface="Garamond" panose="02020404030301010803" pitchFamily="18" charset="0"/>
                      </a:defRPr>
                    </a:lvl2pPr>
                    <a:lvl3pPr marL="1143000" indent="-228600">
                      <a:defRPr sz="2400">
                        <a:solidFill>
                          <a:schemeClr val="bg1"/>
                        </a:solidFill>
                        <a:latin typeface="Garamond" panose="02020404030301010803" pitchFamily="18" charset="0"/>
                      </a:defRPr>
                    </a:lvl3pPr>
                    <a:lvl4pPr marL="1600200" indent="-228600">
                      <a:defRPr sz="2400">
                        <a:solidFill>
                          <a:schemeClr val="bg1"/>
                        </a:solidFill>
                        <a:latin typeface="Garamond" panose="02020404030301010803" pitchFamily="18" charset="0"/>
                      </a:defRPr>
                    </a:lvl4pPr>
                    <a:lvl5pPr marL="2057400" indent="-228600">
                      <a:defRPr sz="2400">
                        <a:solidFill>
                          <a:schemeClr val="bg1"/>
                        </a:solidFill>
                        <a:latin typeface="Garamond" panose="02020404030301010803" pitchFamily="18" charset="0"/>
                      </a:defRPr>
                    </a:lvl5pPr>
                    <a:lvl6pPr marL="2514600" indent="-228600" eaLnBrk="0" fontAlgn="base" hangingPunct="0">
                      <a:spcBef>
                        <a:spcPct val="0"/>
                      </a:spcBef>
                      <a:spcAft>
                        <a:spcPct val="0"/>
                      </a:spcAft>
                      <a:defRPr sz="2400">
                        <a:solidFill>
                          <a:schemeClr val="bg1"/>
                        </a:solidFill>
                        <a:latin typeface="Garamond" panose="02020404030301010803" pitchFamily="18" charset="0"/>
                      </a:defRPr>
                    </a:lvl6pPr>
                    <a:lvl7pPr marL="2971800" indent="-228600" eaLnBrk="0" fontAlgn="base" hangingPunct="0">
                      <a:spcBef>
                        <a:spcPct val="0"/>
                      </a:spcBef>
                      <a:spcAft>
                        <a:spcPct val="0"/>
                      </a:spcAft>
                      <a:defRPr sz="2400">
                        <a:solidFill>
                          <a:schemeClr val="bg1"/>
                        </a:solidFill>
                        <a:latin typeface="Garamond" panose="02020404030301010803" pitchFamily="18" charset="0"/>
                      </a:defRPr>
                    </a:lvl7pPr>
                    <a:lvl8pPr marL="3429000" indent="-228600" eaLnBrk="0" fontAlgn="base" hangingPunct="0">
                      <a:spcBef>
                        <a:spcPct val="0"/>
                      </a:spcBef>
                      <a:spcAft>
                        <a:spcPct val="0"/>
                      </a:spcAft>
                      <a:defRPr sz="2400">
                        <a:solidFill>
                          <a:schemeClr val="bg1"/>
                        </a:solidFill>
                        <a:latin typeface="Garamond" panose="02020404030301010803" pitchFamily="18" charset="0"/>
                      </a:defRPr>
                    </a:lvl8pPr>
                    <a:lvl9pPr marL="3886200" indent="-228600" eaLnBrk="0" fontAlgn="base" hangingPunct="0">
                      <a:spcBef>
                        <a:spcPct val="0"/>
                      </a:spcBef>
                      <a:spcAft>
                        <a:spcPct val="0"/>
                      </a:spcAft>
                      <a:defRPr sz="2400">
                        <a:solidFill>
                          <a:schemeClr val="bg1"/>
                        </a:solidFill>
                        <a:latin typeface="Garamond" panose="02020404030301010803" pitchFamily="18"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it-IT" alt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345129" name="Oval 23">
                    <a:extLst>
                      <a:ext uri="{FF2B5EF4-FFF2-40B4-BE49-F238E27FC236}">
                        <a16:creationId xmlns:a16="http://schemas.microsoft.com/office/drawing/2014/main" id="{BD4BD4EB-F732-4013-A88C-07AA3E15B17D}"/>
                      </a:ext>
                    </a:extLst>
                  </p:cNvPr>
                  <p:cNvSpPr>
                    <a:spLocks noChangeArrowheads="1"/>
                  </p:cNvSpPr>
                  <p:nvPr/>
                </p:nvSpPr>
                <p:spPr bwMode="auto">
                  <a:xfrm>
                    <a:off x="1103" y="1623"/>
                    <a:ext cx="866" cy="912"/>
                  </a:xfrm>
                  <a:prstGeom prst="ellipse">
                    <a:avLst/>
                  </a:prstGeom>
                  <a:gradFill rotWithShape="0">
                    <a:gsLst>
                      <a:gs pos="0">
                        <a:srgbClr val="FFCCFF"/>
                      </a:gs>
                      <a:gs pos="100000">
                        <a:srgbClr val="E0B3E0"/>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400">
                        <a:solidFill>
                          <a:schemeClr val="bg1"/>
                        </a:solidFill>
                        <a:latin typeface="Garamond" panose="02020404030301010803" pitchFamily="18" charset="0"/>
                      </a:defRPr>
                    </a:lvl1pPr>
                    <a:lvl2pPr marL="742950" indent="-285750">
                      <a:defRPr sz="2400">
                        <a:solidFill>
                          <a:schemeClr val="bg1"/>
                        </a:solidFill>
                        <a:latin typeface="Garamond" panose="02020404030301010803" pitchFamily="18" charset="0"/>
                      </a:defRPr>
                    </a:lvl2pPr>
                    <a:lvl3pPr marL="1143000" indent="-228600">
                      <a:defRPr sz="2400">
                        <a:solidFill>
                          <a:schemeClr val="bg1"/>
                        </a:solidFill>
                        <a:latin typeface="Garamond" panose="02020404030301010803" pitchFamily="18" charset="0"/>
                      </a:defRPr>
                    </a:lvl3pPr>
                    <a:lvl4pPr marL="1600200" indent="-228600">
                      <a:defRPr sz="2400">
                        <a:solidFill>
                          <a:schemeClr val="bg1"/>
                        </a:solidFill>
                        <a:latin typeface="Garamond" panose="02020404030301010803" pitchFamily="18" charset="0"/>
                      </a:defRPr>
                    </a:lvl4pPr>
                    <a:lvl5pPr marL="2057400" indent="-228600">
                      <a:defRPr sz="2400">
                        <a:solidFill>
                          <a:schemeClr val="bg1"/>
                        </a:solidFill>
                        <a:latin typeface="Garamond" panose="02020404030301010803" pitchFamily="18" charset="0"/>
                      </a:defRPr>
                    </a:lvl5pPr>
                    <a:lvl6pPr marL="2514600" indent="-228600" eaLnBrk="0" fontAlgn="base" hangingPunct="0">
                      <a:spcBef>
                        <a:spcPct val="0"/>
                      </a:spcBef>
                      <a:spcAft>
                        <a:spcPct val="0"/>
                      </a:spcAft>
                      <a:defRPr sz="2400">
                        <a:solidFill>
                          <a:schemeClr val="bg1"/>
                        </a:solidFill>
                        <a:latin typeface="Garamond" panose="02020404030301010803" pitchFamily="18" charset="0"/>
                      </a:defRPr>
                    </a:lvl6pPr>
                    <a:lvl7pPr marL="2971800" indent="-228600" eaLnBrk="0" fontAlgn="base" hangingPunct="0">
                      <a:spcBef>
                        <a:spcPct val="0"/>
                      </a:spcBef>
                      <a:spcAft>
                        <a:spcPct val="0"/>
                      </a:spcAft>
                      <a:defRPr sz="2400">
                        <a:solidFill>
                          <a:schemeClr val="bg1"/>
                        </a:solidFill>
                        <a:latin typeface="Garamond" panose="02020404030301010803" pitchFamily="18" charset="0"/>
                      </a:defRPr>
                    </a:lvl7pPr>
                    <a:lvl8pPr marL="3429000" indent="-228600" eaLnBrk="0" fontAlgn="base" hangingPunct="0">
                      <a:spcBef>
                        <a:spcPct val="0"/>
                      </a:spcBef>
                      <a:spcAft>
                        <a:spcPct val="0"/>
                      </a:spcAft>
                      <a:defRPr sz="2400">
                        <a:solidFill>
                          <a:schemeClr val="bg1"/>
                        </a:solidFill>
                        <a:latin typeface="Garamond" panose="02020404030301010803" pitchFamily="18" charset="0"/>
                      </a:defRPr>
                    </a:lvl8pPr>
                    <a:lvl9pPr marL="3886200" indent="-228600" eaLnBrk="0" fontAlgn="base" hangingPunct="0">
                      <a:spcBef>
                        <a:spcPct val="0"/>
                      </a:spcBef>
                      <a:spcAft>
                        <a:spcPct val="0"/>
                      </a:spcAft>
                      <a:defRPr sz="2400">
                        <a:solidFill>
                          <a:schemeClr val="bg1"/>
                        </a:solidFill>
                        <a:latin typeface="Garamond" panose="02020404030301010803" pitchFamily="18"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it-IT" alt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71704" name="Oval 24">
                    <a:extLst>
                      <a:ext uri="{FF2B5EF4-FFF2-40B4-BE49-F238E27FC236}">
                        <a16:creationId xmlns:a16="http://schemas.microsoft.com/office/drawing/2014/main" id="{65166BD0-23C1-4B86-B89F-738F129D27E5}"/>
                      </a:ext>
                    </a:extLst>
                  </p:cNvPr>
                  <p:cNvSpPr>
                    <a:spLocks noChangeArrowheads="1"/>
                  </p:cNvSpPr>
                  <p:nvPr/>
                </p:nvSpPr>
                <p:spPr bwMode="auto">
                  <a:xfrm>
                    <a:off x="1103" y="2196"/>
                    <a:ext cx="410" cy="319"/>
                  </a:xfrm>
                  <a:prstGeom prst="ellipse">
                    <a:avLst/>
                  </a:prstGeom>
                  <a:gradFill rotWithShape="0">
                    <a:gsLst>
                      <a:gs pos="0">
                        <a:srgbClr val="FF99CC"/>
                      </a:gs>
                      <a:gs pos="100000">
                        <a:srgbClr val="FF99CC">
                          <a:gamma/>
                          <a:shade val="72549"/>
                          <a:invGamma/>
                        </a:srgbClr>
                      </a:gs>
                    </a:gsLst>
                    <a:path path="shape">
                      <a:fillToRect l="50000" t="50000" r="50000" b="50000"/>
                    </a:path>
                  </a:gradFill>
                  <a:ln w="9525">
                    <a:solidFill>
                      <a:srgbClr val="808080"/>
                    </a:solidFill>
                    <a:round/>
                    <a:headEnd/>
                    <a:tailEnd/>
                  </a:ln>
                  <a:effec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400" b="1" i="0" u="none" strike="noStrike" kern="1200" cap="none" spc="0" normalizeH="0" baseline="0" noProof="0">
                        <a:ln>
                          <a:noFill/>
                        </a:ln>
                        <a:solidFill>
                          <a:srgbClr val="000000"/>
                        </a:solidFill>
                        <a:effectLst>
                          <a:outerShdw blurRad="38100" dist="38100" dir="2700000" algn="tl">
                            <a:srgbClr val="FFFFFF"/>
                          </a:outerShdw>
                        </a:effectLst>
                        <a:uLnTx/>
                        <a:uFillTx/>
                        <a:latin typeface="Times New Roman" pitchFamily="18" charset="0"/>
                        <a:ea typeface="+mn-ea"/>
                        <a:cs typeface="+mn-cs"/>
                      </a:rPr>
                      <a:t>m</a:t>
                    </a:r>
                    <a:r>
                      <a:rPr kumimoji="0" lang="en-US" sz="2400" b="1" i="0" u="none" strike="noStrike" kern="1200" cap="none" spc="0" normalizeH="0" baseline="0" noProof="0">
                        <a:ln>
                          <a:noFill/>
                        </a:ln>
                        <a:solidFill>
                          <a:srgbClr val="000000"/>
                        </a:solidFill>
                        <a:effectLst>
                          <a:outerShdw blurRad="38100" dist="38100" dir="2700000" algn="tl">
                            <a:srgbClr val="FFFFFF"/>
                          </a:outerShdw>
                        </a:effectLst>
                        <a:uLnTx/>
                        <a:uFillTx/>
                        <a:latin typeface="Symbol" pitchFamily="18" charset="2"/>
                        <a:ea typeface="+mn-ea"/>
                        <a:cs typeface="+mn-cs"/>
                      </a:rPr>
                      <a:t>f</a:t>
                    </a:r>
                    <a:endParaRPr kumimoji="0" lang="en-US" sz="2400" b="1"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345131" name="AutoShape 25">
                    <a:extLst>
                      <a:ext uri="{FF2B5EF4-FFF2-40B4-BE49-F238E27FC236}">
                        <a16:creationId xmlns:a16="http://schemas.microsoft.com/office/drawing/2014/main" id="{350FF75E-081A-4556-AF38-56613D18EA9A}"/>
                      </a:ext>
                    </a:extLst>
                  </p:cNvPr>
                  <p:cNvSpPr>
                    <a:spLocks noChangeArrowheads="1"/>
                  </p:cNvSpPr>
                  <p:nvPr/>
                </p:nvSpPr>
                <p:spPr bwMode="auto">
                  <a:xfrm rot="804174">
                    <a:off x="757" y="1699"/>
                    <a:ext cx="775" cy="294"/>
                  </a:xfrm>
                  <a:prstGeom prst="curvedUpArrow">
                    <a:avLst>
                      <a:gd name="adj1" fmla="val 43605"/>
                      <a:gd name="adj2" fmla="val 101842"/>
                      <a:gd name="adj3" fmla="val 33333"/>
                    </a:avLst>
                  </a:prstGeom>
                  <a:solidFill>
                    <a:srgbClr val="CC3399"/>
                  </a:solidFill>
                  <a:ln w="9525">
                    <a:solidFill>
                      <a:schemeClr val="tx1"/>
                    </a:solidFill>
                    <a:miter lim="800000"/>
                    <a:headEnd/>
                    <a:tailEnd/>
                  </a:ln>
                </p:spPr>
                <p:txBody>
                  <a:bodyPr wrap="none" anchor="ctr"/>
                  <a:lstStyle>
                    <a:lvl1pPr>
                      <a:defRPr sz="2400">
                        <a:solidFill>
                          <a:schemeClr val="bg1"/>
                        </a:solidFill>
                        <a:latin typeface="Garamond" panose="02020404030301010803" pitchFamily="18" charset="0"/>
                      </a:defRPr>
                    </a:lvl1pPr>
                    <a:lvl2pPr marL="742950" indent="-285750">
                      <a:defRPr sz="2400">
                        <a:solidFill>
                          <a:schemeClr val="bg1"/>
                        </a:solidFill>
                        <a:latin typeface="Garamond" panose="02020404030301010803" pitchFamily="18" charset="0"/>
                      </a:defRPr>
                    </a:lvl2pPr>
                    <a:lvl3pPr marL="1143000" indent="-228600">
                      <a:defRPr sz="2400">
                        <a:solidFill>
                          <a:schemeClr val="bg1"/>
                        </a:solidFill>
                        <a:latin typeface="Garamond" panose="02020404030301010803" pitchFamily="18" charset="0"/>
                      </a:defRPr>
                    </a:lvl3pPr>
                    <a:lvl4pPr marL="1600200" indent="-228600">
                      <a:defRPr sz="2400">
                        <a:solidFill>
                          <a:schemeClr val="bg1"/>
                        </a:solidFill>
                        <a:latin typeface="Garamond" panose="02020404030301010803" pitchFamily="18" charset="0"/>
                      </a:defRPr>
                    </a:lvl4pPr>
                    <a:lvl5pPr marL="2057400" indent="-228600">
                      <a:defRPr sz="2400">
                        <a:solidFill>
                          <a:schemeClr val="bg1"/>
                        </a:solidFill>
                        <a:latin typeface="Garamond" panose="02020404030301010803" pitchFamily="18" charset="0"/>
                      </a:defRPr>
                    </a:lvl5pPr>
                    <a:lvl6pPr marL="2514600" indent="-228600" eaLnBrk="0" fontAlgn="base" hangingPunct="0">
                      <a:spcBef>
                        <a:spcPct val="0"/>
                      </a:spcBef>
                      <a:spcAft>
                        <a:spcPct val="0"/>
                      </a:spcAft>
                      <a:defRPr sz="2400">
                        <a:solidFill>
                          <a:schemeClr val="bg1"/>
                        </a:solidFill>
                        <a:latin typeface="Garamond" panose="02020404030301010803" pitchFamily="18" charset="0"/>
                      </a:defRPr>
                    </a:lvl6pPr>
                    <a:lvl7pPr marL="2971800" indent="-228600" eaLnBrk="0" fontAlgn="base" hangingPunct="0">
                      <a:spcBef>
                        <a:spcPct val="0"/>
                      </a:spcBef>
                      <a:spcAft>
                        <a:spcPct val="0"/>
                      </a:spcAft>
                      <a:defRPr sz="2400">
                        <a:solidFill>
                          <a:schemeClr val="bg1"/>
                        </a:solidFill>
                        <a:latin typeface="Garamond" panose="02020404030301010803" pitchFamily="18" charset="0"/>
                      </a:defRPr>
                    </a:lvl7pPr>
                    <a:lvl8pPr marL="3429000" indent="-228600" eaLnBrk="0" fontAlgn="base" hangingPunct="0">
                      <a:spcBef>
                        <a:spcPct val="0"/>
                      </a:spcBef>
                      <a:spcAft>
                        <a:spcPct val="0"/>
                      </a:spcAft>
                      <a:defRPr sz="2400">
                        <a:solidFill>
                          <a:schemeClr val="bg1"/>
                        </a:solidFill>
                        <a:latin typeface="Garamond" panose="02020404030301010803" pitchFamily="18" charset="0"/>
                      </a:defRPr>
                    </a:lvl8pPr>
                    <a:lvl9pPr marL="3886200" indent="-228600" eaLnBrk="0" fontAlgn="base" hangingPunct="0">
                      <a:spcBef>
                        <a:spcPct val="0"/>
                      </a:spcBef>
                      <a:spcAft>
                        <a:spcPct val="0"/>
                      </a:spcAft>
                      <a:defRPr sz="2400">
                        <a:solidFill>
                          <a:schemeClr val="bg1"/>
                        </a:solidFill>
                        <a:latin typeface="Garamond" panose="02020404030301010803"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1800" b="1" i="1" u="none" strike="noStrike" kern="1200" cap="none" spc="0" normalizeH="0" baseline="0" noProof="0">
                      <a:ln>
                        <a:noFill/>
                      </a:ln>
                      <a:solidFill>
                        <a:srgbClr val="000000"/>
                      </a:solidFill>
                      <a:effectLst/>
                      <a:uLnTx/>
                      <a:uFillTx/>
                      <a:latin typeface="Tahoma" panose="020B0604030504040204" pitchFamily="34" charset="0"/>
                      <a:ea typeface="+mn-ea"/>
                      <a:cs typeface="+mn-cs"/>
                    </a:endParaRPr>
                  </a:p>
                </p:txBody>
              </p:sp>
              <p:sp>
                <p:nvSpPr>
                  <p:cNvPr id="345132" name="AutoShape 26">
                    <a:extLst>
                      <a:ext uri="{FF2B5EF4-FFF2-40B4-BE49-F238E27FC236}">
                        <a16:creationId xmlns:a16="http://schemas.microsoft.com/office/drawing/2014/main" id="{786B7057-F047-4353-89CE-26444CBC9DA9}"/>
                      </a:ext>
                    </a:extLst>
                  </p:cNvPr>
                  <p:cNvSpPr>
                    <a:spLocks noChangeArrowheads="1"/>
                  </p:cNvSpPr>
                  <p:nvPr/>
                </p:nvSpPr>
                <p:spPr bwMode="auto">
                  <a:xfrm rot="1666350">
                    <a:off x="1358" y="2001"/>
                    <a:ext cx="112" cy="258"/>
                  </a:xfrm>
                  <a:prstGeom prst="upArrow">
                    <a:avLst>
                      <a:gd name="adj1" fmla="val 50000"/>
                      <a:gd name="adj2" fmla="val 57589"/>
                    </a:avLst>
                  </a:prstGeom>
                  <a:solidFill>
                    <a:srgbClr val="CCFFFF"/>
                  </a:solidFill>
                  <a:ln w="9525">
                    <a:solidFill>
                      <a:srgbClr val="808080"/>
                    </a:solidFill>
                    <a:miter lim="800000"/>
                    <a:headEnd/>
                    <a:tailEnd/>
                  </a:ln>
                  <a:effectLst>
                    <a:outerShdw dist="35921" dir="2700000" algn="ctr" rotWithShape="0">
                      <a:schemeClr val="bg2"/>
                    </a:outerShdw>
                  </a:effectLst>
                </p:spPr>
                <p:txBody>
                  <a:bodyPr wrap="none" anchor="ctr"/>
                  <a:lstStyle>
                    <a:lvl1pPr>
                      <a:defRPr sz="2400">
                        <a:solidFill>
                          <a:schemeClr val="bg1"/>
                        </a:solidFill>
                        <a:latin typeface="Garamond" panose="02020404030301010803" pitchFamily="18" charset="0"/>
                      </a:defRPr>
                    </a:lvl1pPr>
                    <a:lvl2pPr marL="742950" indent="-285750">
                      <a:defRPr sz="2400">
                        <a:solidFill>
                          <a:schemeClr val="bg1"/>
                        </a:solidFill>
                        <a:latin typeface="Garamond" panose="02020404030301010803" pitchFamily="18" charset="0"/>
                      </a:defRPr>
                    </a:lvl2pPr>
                    <a:lvl3pPr marL="1143000" indent="-228600">
                      <a:defRPr sz="2400">
                        <a:solidFill>
                          <a:schemeClr val="bg1"/>
                        </a:solidFill>
                        <a:latin typeface="Garamond" panose="02020404030301010803" pitchFamily="18" charset="0"/>
                      </a:defRPr>
                    </a:lvl3pPr>
                    <a:lvl4pPr marL="1600200" indent="-228600">
                      <a:defRPr sz="2400">
                        <a:solidFill>
                          <a:schemeClr val="bg1"/>
                        </a:solidFill>
                        <a:latin typeface="Garamond" panose="02020404030301010803" pitchFamily="18" charset="0"/>
                      </a:defRPr>
                    </a:lvl4pPr>
                    <a:lvl5pPr marL="2057400" indent="-228600">
                      <a:defRPr sz="2400">
                        <a:solidFill>
                          <a:schemeClr val="bg1"/>
                        </a:solidFill>
                        <a:latin typeface="Garamond" panose="02020404030301010803" pitchFamily="18" charset="0"/>
                      </a:defRPr>
                    </a:lvl5pPr>
                    <a:lvl6pPr marL="2514600" indent="-228600" eaLnBrk="0" fontAlgn="base" hangingPunct="0">
                      <a:spcBef>
                        <a:spcPct val="0"/>
                      </a:spcBef>
                      <a:spcAft>
                        <a:spcPct val="0"/>
                      </a:spcAft>
                      <a:defRPr sz="2400">
                        <a:solidFill>
                          <a:schemeClr val="bg1"/>
                        </a:solidFill>
                        <a:latin typeface="Garamond" panose="02020404030301010803" pitchFamily="18" charset="0"/>
                      </a:defRPr>
                    </a:lvl6pPr>
                    <a:lvl7pPr marL="2971800" indent="-228600" eaLnBrk="0" fontAlgn="base" hangingPunct="0">
                      <a:spcBef>
                        <a:spcPct val="0"/>
                      </a:spcBef>
                      <a:spcAft>
                        <a:spcPct val="0"/>
                      </a:spcAft>
                      <a:defRPr sz="2400">
                        <a:solidFill>
                          <a:schemeClr val="bg1"/>
                        </a:solidFill>
                        <a:latin typeface="Garamond" panose="02020404030301010803" pitchFamily="18" charset="0"/>
                      </a:defRPr>
                    </a:lvl7pPr>
                    <a:lvl8pPr marL="3429000" indent="-228600" eaLnBrk="0" fontAlgn="base" hangingPunct="0">
                      <a:spcBef>
                        <a:spcPct val="0"/>
                      </a:spcBef>
                      <a:spcAft>
                        <a:spcPct val="0"/>
                      </a:spcAft>
                      <a:defRPr sz="2400">
                        <a:solidFill>
                          <a:schemeClr val="bg1"/>
                        </a:solidFill>
                        <a:latin typeface="Garamond" panose="02020404030301010803" pitchFamily="18" charset="0"/>
                      </a:defRPr>
                    </a:lvl8pPr>
                    <a:lvl9pPr marL="3886200" indent="-228600" eaLnBrk="0" fontAlgn="base" hangingPunct="0">
                      <a:spcBef>
                        <a:spcPct val="0"/>
                      </a:spcBef>
                      <a:spcAft>
                        <a:spcPct val="0"/>
                      </a:spcAft>
                      <a:defRPr sz="2400">
                        <a:solidFill>
                          <a:schemeClr val="bg1"/>
                        </a:solidFill>
                        <a:latin typeface="Garamond" panose="02020404030301010803" pitchFamily="18"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it-IT" alt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345133" name="Text Box 27">
                    <a:extLst>
                      <a:ext uri="{FF2B5EF4-FFF2-40B4-BE49-F238E27FC236}">
                        <a16:creationId xmlns:a16="http://schemas.microsoft.com/office/drawing/2014/main" id="{F54F3453-7F36-469C-87B0-69DCCA9691C4}"/>
                      </a:ext>
                    </a:extLst>
                  </p:cNvPr>
                  <p:cNvSpPr txBox="1">
                    <a:spLocks noChangeArrowheads="1"/>
                  </p:cNvSpPr>
                  <p:nvPr/>
                </p:nvSpPr>
                <p:spPr bwMode="auto">
                  <a:xfrm>
                    <a:off x="1522" y="1429"/>
                    <a:ext cx="1576" cy="803"/>
                  </a:xfrm>
                  <a:prstGeom prst="rect">
                    <a:avLst/>
                  </a:prstGeom>
                  <a:noFill/>
                  <a:ln>
                    <a:noFill/>
                  </a:ln>
                  <a:effectLst>
                    <a:outerShdw dist="35921" dir="2700000" algn="ctr" rotWithShape="0">
                      <a:schemeClr val="bg2"/>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bg1"/>
                        </a:solidFill>
                        <a:latin typeface="Garamond" panose="02020404030301010803" pitchFamily="18" charset="0"/>
                      </a:defRPr>
                    </a:lvl1pPr>
                    <a:lvl2pPr marL="742950" indent="-285750">
                      <a:defRPr sz="2400">
                        <a:solidFill>
                          <a:schemeClr val="bg1"/>
                        </a:solidFill>
                        <a:latin typeface="Garamond" panose="02020404030301010803" pitchFamily="18" charset="0"/>
                      </a:defRPr>
                    </a:lvl2pPr>
                    <a:lvl3pPr marL="1143000" indent="-228600">
                      <a:defRPr sz="2400">
                        <a:solidFill>
                          <a:schemeClr val="bg1"/>
                        </a:solidFill>
                        <a:latin typeface="Garamond" panose="02020404030301010803" pitchFamily="18" charset="0"/>
                      </a:defRPr>
                    </a:lvl3pPr>
                    <a:lvl4pPr marL="1600200" indent="-228600">
                      <a:defRPr sz="2400">
                        <a:solidFill>
                          <a:schemeClr val="bg1"/>
                        </a:solidFill>
                        <a:latin typeface="Garamond" panose="02020404030301010803" pitchFamily="18" charset="0"/>
                      </a:defRPr>
                    </a:lvl4pPr>
                    <a:lvl5pPr marL="2057400" indent="-228600">
                      <a:defRPr sz="2400">
                        <a:solidFill>
                          <a:schemeClr val="bg1"/>
                        </a:solidFill>
                        <a:latin typeface="Garamond" panose="02020404030301010803" pitchFamily="18" charset="0"/>
                      </a:defRPr>
                    </a:lvl5pPr>
                    <a:lvl6pPr marL="2514600" indent="-228600" eaLnBrk="0" fontAlgn="base" hangingPunct="0">
                      <a:spcBef>
                        <a:spcPct val="0"/>
                      </a:spcBef>
                      <a:spcAft>
                        <a:spcPct val="0"/>
                      </a:spcAft>
                      <a:defRPr sz="2400">
                        <a:solidFill>
                          <a:schemeClr val="bg1"/>
                        </a:solidFill>
                        <a:latin typeface="Garamond" panose="02020404030301010803" pitchFamily="18" charset="0"/>
                      </a:defRPr>
                    </a:lvl6pPr>
                    <a:lvl7pPr marL="2971800" indent="-228600" eaLnBrk="0" fontAlgn="base" hangingPunct="0">
                      <a:spcBef>
                        <a:spcPct val="0"/>
                      </a:spcBef>
                      <a:spcAft>
                        <a:spcPct val="0"/>
                      </a:spcAft>
                      <a:defRPr sz="2400">
                        <a:solidFill>
                          <a:schemeClr val="bg1"/>
                        </a:solidFill>
                        <a:latin typeface="Garamond" panose="02020404030301010803" pitchFamily="18" charset="0"/>
                      </a:defRPr>
                    </a:lvl7pPr>
                    <a:lvl8pPr marL="3429000" indent="-228600" eaLnBrk="0" fontAlgn="base" hangingPunct="0">
                      <a:spcBef>
                        <a:spcPct val="0"/>
                      </a:spcBef>
                      <a:spcAft>
                        <a:spcPct val="0"/>
                      </a:spcAft>
                      <a:defRPr sz="2400">
                        <a:solidFill>
                          <a:schemeClr val="bg1"/>
                        </a:solidFill>
                        <a:latin typeface="Garamond" panose="02020404030301010803" pitchFamily="18" charset="0"/>
                      </a:defRPr>
                    </a:lvl8pPr>
                    <a:lvl9pPr marL="3886200" indent="-228600" eaLnBrk="0" fontAlgn="base" hangingPunct="0">
                      <a:spcBef>
                        <a:spcPct val="0"/>
                      </a:spcBef>
                      <a:spcAft>
                        <a:spcPct val="0"/>
                      </a:spcAft>
                      <a:defRPr sz="2400">
                        <a:solidFill>
                          <a:schemeClr val="bg1"/>
                        </a:solidFill>
                        <a:latin typeface="Garamond" panose="02020404030301010803" pitchFamily="18" charset="0"/>
                      </a:defRPr>
                    </a:lvl9pPr>
                  </a:lstStyle>
                  <a:p>
                    <a:pPr marL="0" marR="0" lvl="0" indent="0" algn="l" defTabSz="914400" rtl="0" eaLnBrk="0" fontAlgn="base" latinLnBrk="0" hangingPunct="0">
                      <a:lnSpc>
                        <a:spcPct val="80000"/>
                      </a:lnSpc>
                      <a:spcBef>
                        <a:spcPct val="0"/>
                      </a:spcBef>
                      <a:spcAft>
                        <a:spcPct val="0"/>
                      </a:spcAft>
                      <a:buClrTx/>
                      <a:buSzTx/>
                      <a:buFontTx/>
                      <a:buNone/>
                      <a:tabLst/>
                      <a:defRPr/>
                    </a:pPr>
                    <a:r>
                      <a:rPr kumimoji="0" lang="en-US" altLang="en-US" sz="2400" b="1" i="0" u="none" strike="noStrike" kern="1200" cap="none" spc="0" normalizeH="0" baseline="0" noProof="0">
                        <a:ln>
                          <a:noFill/>
                        </a:ln>
                        <a:solidFill>
                          <a:srgbClr val="FFFFFF"/>
                        </a:solidFill>
                        <a:effectLst/>
                        <a:uLnTx/>
                        <a:uFillTx/>
                        <a:latin typeface="Times New Roman" panose="02020603050405020304" pitchFamily="18" charset="0"/>
                        <a:ea typeface="+mn-ea"/>
                        <a:cs typeface="+mn-cs"/>
                      </a:rPr>
                      <a:t>cytokines, </a:t>
                    </a:r>
                  </a:p>
                  <a:p>
                    <a:pPr marL="0" marR="0" lvl="0" indent="0" algn="l" defTabSz="914400" rtl="0" eaLnBrk="0" fontAlgn="base" latinLnBrk="0" hangingPunct="0">
                      <a:lnSpc>
                        <a:spcPct val="80000"/>
                      </a:lnSpc>
                      <a:spcBef>
                        <a:spcPct val="0"/>
                      </a:spcBef>
                      <a:spcAft>
                        <a:spcPct val="0"/>
                      </a:spcAft>
                      <a:buClrTx/>
                      <a:buSzTx/>
                      <a:buFontTx/>
                      <a:buNone/>
                      <a:tabLst/>
                      <a:defRPr/>
                    </a:pPr>
                    <a:r>
                      <a:rPr kumimoji="0" lang="en-US" altLang="en-US" sz="2400" b="1" i="0" u="none" strike="noStrike" kern="1200" cap="none" spc="0" normalizeH="0" baseline="0" noProof="0">
                        <a:ln>
                          <a:noFill/>
                        </a:ln>
                        <a:solidFill>
                          <a:srgbClr val="FFFFFF"/>
                        </a:solidFill>
                        <a:effectLst/>
                        <a:uLnTx/>
                        <a:uFillTx/>
                        <a:latin typeface="Times New Roman" panose="02020603050405020304" pitchFamily="18" charset="0"/>
                        <a:ea typeface="+mn-ea"/>
                        <a:cs typeface="+mn-cs"/>
                      </a:rPr>
                      <a:t>complement,</a:t>
                    </a:r>
                  </a:p>
                  <a:p>
                    <a:pPr marL="0" marR="0" lvl="0" indent="0" algn="l" defTabSz="914400" rtl="0" eaLnBrk="0" fontAlgn="base" latinLnBrk="0" hangingPunct="0">
                      <a:lnSpc>
                        <a:spcPct val="80000"/>
                      </a:lnSpc>
                      <a:spcBef>
                        <a:spcPct val="0"/>
                      </a:spcBef>
                      <a:spcAft>
                        <a:spcPct val="0"/>
                      </a:spcAft>
                      <a:buClrTx/>
                      <a:buSzTx/>
                      <a:buFontTx/>
                      <a:buNone/>
                      <a:tabLst/>
                      <a:defRPr/>
                    </a:pPr>
                    <a:r>
                      <a:rPr kumimoji="0" lang="en-US" altLang="en-US" sz="2400" b="1" i="0" u="none" strike="noStrike" kern="1200" cap="none" spc="0" normalizeH="0" baseline="0" noProof="0">
                        <a:ln>
                          <a:noFill/>
                        </a:ln>
                        <a:solidFill>
                          <a:srgbClr val="FFFFFF"/>
                        </a:solidFill>
                        <a:effectLst/>
                        <a:uLnTx/>
                        <a:uFillTx/>
                        <a:latin typeface="Times New Roman" panose="02020603050405020304" pitchFamily="18" charset="0"/>
                        <a:ea typeface="+mn-ea"/>
                        <a:cs typeface="+mn-cs"/>
                      </a:rPr>
                      <a:t>PGs, LTs, ROS,</a:t>
                    </a:r>
                  </a:p>
                  <a:p>
                    <a:pPr marL="0" marR="0" lvl="0" indent="0" algn="l" defTabSz="914400" rtl="0" eaLnBrk="0" fontAlgn="base" latinLnBrk="0" hangingPunct="0">
                      <a:lnSpc>
                        <a:spcPct val="80000"/>
                      </a:lnSpc>
                      <a:spcBef>
                        <a:spcPct val="0"/>
                      </a:spcBef>
                      <a:spcAft>
                        <a:spcPct val="0"/>
                      </a:spcAft>
                      <a:buClrTx/>
                      <a:buSzTx/>
                      <a:buFontTx/>
                      <a:buNone/>
                      <a:tabLst/>
                      <a:defRPr/>
                    </a:pPr>
                    <a:r>
                      <a:rPr kumimoji="0" lang="en-US" altLang="en-US" sz="2400" b="1" i="0" u="none" strike="noStrike" kern="1200" cap="none" spc="0" normalizeH="0" baseline="0" noProof="0">
                        <a:ln>
                          <a:noFill/>
                        </a:ln>
                        <a:solidFill>
                          <a:srgbClr val="FFFFFF"/>
                        </a:solidFill>
                        <a:effectLst/>
                        <a:uLnTx/>
                        <a:uFillTx/>
                        <a:latin typeface="Times New Roman" panose="02020603050405020304" pitchFamily="18" charset="0"/>
                        <a:ea typeface="+mn-ea"/>
                        <a:cs typeface="+mn-cs"/>
                      </a:rPr>
                      <a:t>proteases</a:t>
                    </a:r>
                  </a:p>
                </p:txBody>
              </p:sp>
              <p:sp>
                <p:nvSpPr>
                  <p:cNvPr id="71708" name="Oval 28">
                    <a:extLst>
                      <a:ext uri="{FF2B5EF4-FFF2-40B4-BE49-F238E27FC236}">
                        <a16:creationId xmlns:a16="http://schemas.microsoft.com/office/drawing/2014/main" id="{CA987B71-B95D-4869-B695-3F5A3F40AE8E}"/>
                      </a:ext>
                    </a:extLst>
                  </p:cNvPr>
                  <p:cNvSpPr>
                    <a:spLocks noChangeArrowheads="1"/>
                  </p:cNvSpPr>
                  <p:nvPr/>
                </p:nvSpPr>
                <p:spPr bwMode="auto">
                  <a:xfrm rot="18441885">
                    <a:off x="1876" y="2333"/>
                    <a:ext cx="137" cy="45"/>
                  </a:xfrm>
                  <a:prstGeom prst="ellipse">
                    <a:avLst/>
                  </a:prstGeom>
                  <a:gradFill rotWithShape="0">
                    <a:gsLst>
                      <a:gs pos="0">
                        <a:schemeClr val="accent1">
                          <a:gamma/>
                          <a:shade val="46275"/>
                          <a:invGamma/>
                        </a:schemeClr>
                      </a:gs>
                      <a:gs pos="50000">
                        <a:schemeClr val="accent1"/>
                      </a:gs>
                      <a:gs pos="100000">
                        <a:schemeClr val="accent1">
                          <a:gamma/>
                          <a:shade val="46275"/>
                          <a:invGamma/>
                        </a:schemeClr>
                      </a:gs>
                    </a:gsLst>
                    <a:lin ang="5400000" scaled="1"/>
                  </a:gradFill>
                  <a:ln w="9525">
                    <a:solidFill>
                      <a:schemeClr val="tx1"/>
                    </a:solidFill>
                    <a:round/>
                    <a:headEnd/>
                    <a:tailEnd/>
                  </a:ln>
                  <a:effec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1" i="1" u="none" strike="noStrike" kern="1200" cap="none" spc="0" normalizeH="0" baseline="0" noProof="0">
                      <a:ln>
                        <a:noFill/>
                      </a:ln>
                      <a:solidFill>
                        <a:srgbClr val="000000"/>
                      </a:solidFill>
                      <a:effectLst/>
                      <a:uLnTx/>
                      <a:uFillTx/>
                      <a:latin typeface="Tahoma" pitchFamily="34" charset="0"/>
                      <a:ea typeface="+mn-ea"/>
                      <a:cs typeface="+mn-cs"/>
                    </a:endParaRPr>
                  </a:p>
                </p:txBody>
              </p:sp>
              <p:sp>
                <p:nvSpPr>
                  <p:cNvPr id="71709" name="Oval 29">
                    <a:extLst>
                      <a:ext uri="{FF2B5EF4-FFF2-40B4-BE49-F238E27FC236}">
                        <a16:creationId xmlns:a16="http://schemas.microsoft.com/office/drawing/2014/main" id="{55CBE037-2EE8-4847-8931-E99D0BB71CC2}"/>
                      </a:ext>
                    </a:extLst>
                  </p:cNvPr>
                  <p:cNvSpPr>
                    <a:spLocks noChangeArrowheads="1"/>
                  </p:cNvSpPr>
                  <p:nvPr/>
                </p:nvSpPr>
                <p:spPr bwMode="auto">
                  <a:xfrm rot="18441885">
                    <a:off x="1876" y="2424"/>
                    <a:ext cx="137" cy="45"/>
                  </a:xfrm>
                  <a:prstGeom prst="ellipse">
                    <a:avLst/>
                  </a:prstGeom>
                  <a:gradFill rotWithShape="0">
                    <a:gsLst>
                      <a:gs pos="0">
                        <a:schemeClr val="accent1">
                          <a:gamma/>
                          <a:shade val="46275"/>
                          <a:invGamma/>
                        </a:schemeClr>
                      </a:gs>
                      <a:gs pos="50000">
                        <a:schemeClr val="accent1"/>
                      </a:gs>
                      <a:gs pos="100000">
                        <a:schemeClr val="accent1">
                          <a:gamma/>
                          <a:shade val="46275"/>
                          <a:invGamma/>
                        </a:schemeClr>
                      </a:gs>
                    </a:gsLst>
                    <a:lin ang="5400000" scaled="1"/>
                  </a:gradFill>
                  <a:ln w="9525">
                    <a:solidFill>
                      <a:schemeClr val="tx1"/>
                    </a:solidFill>
                    <a:round/>
                    <a:headEnd/>
                    <a:tailEnd/>
                  </a:ln>
                  <a:effec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1" i="1" u="none" strike="noStrike" kern="1200" cap="none" spc="0" normalizeH="0" baseline="0" noProof="0">
                      <a:ln>
                        <a:noFill/>
                      </a:ln>
                      <a:solidFill>
                        <a:srgbClr val="000000"/>
                      </a:solidFill>
                      <a:effectLst/>
                      <a:uLnTx/>
                      <a:uFillTx/>
                      <a:latin typeface="Tahoma" pitchFamily="34" charset="0"/>
                      <a:ea typeface="+mn-ea"/>
                      <a:cs typeface="+mn-cs"/>
                    </a:endParaRPr>
                  </a:p>
                </p:txBody>
              </p:sp>
              <p:sp>
                <p:nvSpPr>
                  <p:cNvPr id="71710" name="Oval 30">
                    <a:extLst>
                      <a:ext uri="{FF2B5EF4-FFF2-40B4-BE49-F238E27FC236}">
                        <a16:creationId xmlns:a16="http://schemas.microsoft.com/office/drawing/2014/main" id="{4AA8BF03-CB42-476B-84B4-2768303A6025}"/>
                      </a:ext>
                    </a:extLst>
                  </p:cNvPr>
                  <p:cNvSpPr>
                    <a:spLocks noChangeArrowheads="1"/>
                  </p:cNvSpPr>
                  <p:nvPr/>
                </p:nvSpPr>
                <p:spPr bwMode="auto">
                  <a:xfrm rot="18441885">
                    <a:off x="2014" y="2284"/>
                    <a:ext cx="137" cy="46"/>
                  </a:xfrm>
                  <a:prstGeom prst="ellipse">
                    <a:avLst/>
                  </a:prstGeom>
                  <a:gradFill rotWithShape="0">
                    <a:gsLst>
                      <a:gs pos="0">
                        <a:schemeClr val="accent1">
                          <a:gamma/>
                          <a:shade val="46275"/>
                          <a:invGamma/>
                        </a:schemeClr>
                      </a:gs>
                      <a:gs pos="50000">
                        <a:schemeClr val="accent1"/>
                      </a:gs>
                      <a:gs pos="100000">
                        <a:schemeClr val="accent1">
                          <a:gamma/>
                          <a:shade val="46275"/>
                          <a:invGamma/>
                        </a:schemeClr>
                      </a:gs>
                    </a:gsLst>
                    <a:lin ang="5400000" scaled="1"/>
                  </a:gradFill>
                  <a:ln w="9525">
                    <a:solidFill>
                      <a:schemeClr val="tx1"/>
                    </a:solidFill>
                    <a:round/>
                    <a:headEnd/>
                    <a:tailEnd/>
                  </a:ln>
                  <a:effec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1" i="1" u="none" strike="noStrike" kern="1200" cap="none" spc="0" normalizeH="0" baseline="0" noProof="0">
                      <a:ln>
                        <a:noFill/>
                      </a:ln>
                      <a:solidFill>
                        <a:srgbClr val="000000"/>
                      </a:solidFill>
                      <a:effectLst/>
                      <a:uLnTx/>
                      <a:uFillTx/>
                      <a:latin typeface="Tahoma" pitchFamily="34" charset="0"/>
                      <a:ea typeface="+mn-ea"/>
                      <a:cs typeface="+mn-cs"/>
                    </a:endParaRPr>
                  </a:p>
                </p:txBody>
              </p:sp>
              <p:sp>
                <p:nvSpPr>
                  <p:cNvPr id="71711" name="Oval 31">
                    <a:extLst>
                      <a:ext uri="{FF2B5EF4-FFF2-40B4-BE49-F238E27FC236}">
                        <a16:creationId xmlns:a16="http://schemas.microsoft.com/office/drawing/2014/main" id="{A24B123D-B3B6-4560-9E63-698228058CE9}"/>
                      </a:ext>
                    </a:extLst>
                  </p:cNvPr>
                  <p:cNvSpPr>
                    <a:spLocks noChangeArrowheads="1"/>
                  </p:cNvSpPr>
                  <p:nvPr/>
                </p:nvSpPr>
                <p:spPr bwMode="auto">
                  <a:xfrm rot="18441885">
                    <a:off x="2014" y="2421"/>
                    <a:ext cx="137" cy="46"/>
                  </a:xfrm>
                  <a:prstGeom prst="ellipse">
                    <a:avLst/>
                  </a:prstGeom>
                  <a:gradFill rotWithShape="0">
                    <a:gsLst>
                      <a:gs pos="0">
                        <a:schemeClr val="accent1">
                          <a:gamma/>
                          <a:shade val="46275"/>
                          <a:invGamma/>
                        </a:schemeClr>
                      </a:gs>
                      <a:gs pos="50000">
                        <a:schemeClr val="accent1"/>
                      </a:gs>
                      <a:gs pos="100000">
                        <a:schemeClr val="accent1">
                          <a:gamma/>
                          <a:shade val="46275"/>
                          <a:invGamma/>
                        </a:schemeClr>
                      </a:gs>
                    </a:gsLst>
                    <a:lin ang="5400000" scaled="1"/>
                  </a:gradFill>
                  <a:ln w="9525">
                    <a:solidFill>
                      <a:schemeClr val="tx1"/>
                    </a:solidFill>
                    <a:round/>
                    <a:headEnd/>
                    <a:tailEnd/>
                  </a:ln>
                  <a:effec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1" i="1" u="none" strike="noStrike" kern="1200" cap="none" spc="0" normalizeH="0" baseline="0" noProof="0">
                      <a:ln>
                        <a:noFill/>
                      </a:ln>
                      <a:solidFill>
                        <a:srgbClr val="000000"/>
                      </a:solidFill>
                      <a:effectLst/>
                      <a:uLnTx/>
                      <a:uFillTx/>
                      <a:latin typeface="Tahoma" pitchFamily="34" charset="0"/>
                      <a:ea typeface="+mn-ea"/>
                      <a:cs typeface="+mn-cs"/>
                    </a:endParaRPr>
                  </a:p>
                </p:txBody>
              </p:sp>
              <p:sp>
                <p:nvSpPr>
                  <p:cNvPr id="345138" name="Text Box 32">
                    <a:extLst>
                      <a:ext uri="{FF2B5EF4-FFF2-40B4-BE49-F238E27FC236}">
                        <a16:creationId xmlns:a16="http://schemas.microsoft.com/office/drawing/2014/main" id="{746CB383-6D67-4F42-9C54-8C1006E182E3}"/>
                      </a:ext>
                    </a:extLst>
                  </p:cNvPr>
                  <p:cNvSpPr txBox="1">
                    <a:spLocks noChangeArrowheads="1"/>
                  </p:cNvSpPr>
                  <p:nvPr/>
                </p:nvSpPr>
                <p:spPr bwMode="auto">
                  <a:xfrm>
                    <a:off x="2206" y="2113"/>
                    <a:ext cx="934" cy="330"/>
                  </a:xfrm>
                  <a:prstGeom prst="rect">
                    <a:avLst/>
                  </a:prstGeom>
                  <a:noFill/>
                  <a:ln>
                    <a:noFill/>
                  </a:ln>
                  <a:effectLst>
                    <a:outerShdw dist="35921" dir="2700000" algn="ctr" rotWithShape="0">
                      <a:schemeClr val="bg2"/>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bg1"/>
                        </a:solidFill>
                        <a:latin typeface="Garamond" panose="02020404030301010803" pitchFamily="18" charset="0"/>
                      </a:defRPr>
                    </a:lvl1pPr>
                    <a:lvl2pPr marL="742950" indent="-285750">
                      <a:defRPr sz="2400">
                        <a:solidFill>
                          <a:schemeClr val="bg1"/>
                        </a:solidFill>
                        <a:latin typeface="Garamond" panose="02020404030301010803" pitchFamily="18" charset="0"/>
                      </a:defRPr>
                    </a:lvl2pPr>
                    <a:lvl3pPr marL="1143000" indent="-228600">
                      <a:defRPr sz="2400">
                        <a:solidFill>
                          <a:schemeClr val="bg1"/>
                        </a:solidFill>
                        <a:latin typeface="Garamond" panose="02020404030301010803" pitchFamily="18" charset="0"/>
                      </a:defRPr>
                    </a:lvl3pPr>
                    <a:lvl4pPr marL="1600200" indent="-228600">
                      <a:defRPr sz="2400">
                        <a:solidFill>
                          <a:schemeClr val="bg1"/>
                        </a:solidFill>
                        <a:latin typeface="Garamond" panose="02020404030301010803" pitchFamily="18" charset="0"/>
                      </a:defRPr>
                    </a:lvl4pPr>
                    <a:lvl5pPr marL="2057400" indent="-228600">
                      <a:defRPr sz="2400">
                        <a:solidFill>
                          <a:schemeClr val="bg1"/>
                        </a:solidFill>
                        <a:latin typeface="Garamond" panose="02020404030301010803" pitchFamily="18" charset="0"/>
                      </a:defRPr>
                    </a:lvl5pPr>
                    <a:lvl6pPr marL="2514600" indent="-228600" eaLnBrk="0" fontAlgn="base" hangingPunct="0">
                      <a:spcBef>
                        <a:spcPct val="0"/>
                      </a:spcBef>
                      <a:spcAft>
                        <a:spcPct val="0"/>
                      </a:spcAft>
                      <a:defRPr sz="2400">
                        <a:solidFill>
                          <a:schemeClr val="bg1"/>
                        </a:solidFill>
                        <a:latin typeface="Garamond" panose="02020404030301010803" pitchFamily="18" charset="0"/>
                      </a:defRPr>
                    </a:lvl6pPr>
                    <a:lvl7pPr marL="2971800" indent="-228600" eaLnBrk="0" fontAlgn="base" hangingPunct="0">
                      <a:spcBef>
                        <a:spcPct val="0"/>
                      </a:spcBef>
                      <a:spcAft>
                        <a:spcPct val="0"/>
                      </a:spcAft>
                      <a:defRPr sz="2400">
                        <a:solidFill>
                          <a:schemeClr val="bg1"/>
                        </a:solidFill>
                        <a:latin typeface="Garamond" panose="02020404030301010803" pitchFamily="18" charset="0"/>
                      </a:defRPr>
                    </a:lvl7pPr>
                    <a:lvl8pPr marL="3429000" indent="-228600" eaLnBrk="0" fontAlgn="base" hangingPunct="0">
                      <a:spcBef>
                        <a:spcPct val="0"/>
                      </a:spcBef>
                      <a:spcAft>
                        <a:spcPct val="0"/>
                      </a:spcAft>
                      <a:defRPr sz="2400">
                        <a:solidFill>
                          <a:schemeClr val="bg1"/>
                        </a:solidFill>
                        <a:latin typeface="Garamond" panose="02020404030301010803" pitchFamily="18" charset="0"/>
                      </a:defRPr>
                    </a:lvl8pPr>
                    <a:lvl9pPr marL="3886200" indent="-228600" eaLnBrk="0" fontAlgn="base" hangingPunct="0">
                      <a:spcBef>
                        <a:spcPct val="0"/>
                      </a:spcBef>
                      <a:spcAft>
                        <a:spcPct val="0"/>
                      </a:spcAft>
                      <a:defRPr sz="2400">
                        <a:solidFill>
                          <a:schemeClr val="bg1"/>
                        </a:solidFill>
                        <a:latin typeface="Garamond" panose="02020404030301010803"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800" b="0" i="0" u="none" strike="noStrike" kern="1200" cap="none" spc="0" normalizeH="0" baseline="0" noProof="0">
                        <a:ln>
                          <a:noFill/>
                        </a:ln>
                        <a:solidFill>
                          <a:srgbClr val="CCFFCC"/>
                        </a:solidFill>
                        <a:effectLst/>
                        <a:uLnTx/>
                        <a:uFillTx/>
                        <a:latin typeface="Times New Roman" panose="02020603050405020304" pitchFamily="18" charset="0"/>
                        <a:ea typeface="+mn-ea"/>
                        <a:cs typeface="+mn-cs"/>
                      </a:rPr>
                      <a:t>bacteria</a:t>
                    </a:r>
                  </a:p>
                </p:txBody>
              </p:sp>
              <p:sp>
                <p:nvSpPr>
                  <p:cNvPr id="345139" name="Text Box 33">
                    <a:extLst>
                      <a:ext uri="{FF2B5EF4-FFF2-40B4-BE49-F238E27FC236}">
                        <a16:creationId xmlns:a16="http://schemas.microsoft.com/office/drawing/2014/main" id="{11F0A005-B8E1-4A77-A8E1-33FE1794BB13}"/>
                      </a:ext>
                    </a:extLst>
                  </p:cNvPr>
                  <p:cNvSpPr txBox="1">
                    <a:spLocks noChangeArrowheads="1"/>
                  </p:cNvSpPr>
                  <p:nvPr/>
                </p:nvSpPr>
                <p:spPr bwMode="auto">
                  <a:xfrm>
                    <a:off x="336" y="1201"/>
                    <a:ext cx="1233" cy="4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bg1"/>
                        </a:solidFill>
                        <a:latin typeface="Garamond" panose="02020404030301010803" pitchFamily="18" charset="0"/>
                      </a:defRPr>
                    </a:lvl1pPr>
                    <a:lvl2pPr marL="742950" indent="-285750">
                      <a:defRPr sz="2400">
                        <a:solidFill>
                          <a:schemeClr val="bg1"/>
                        </a:solidFill>
                        <a:latin typeface="Garamond" panose="02020404030301010803" pitchFamily="18" charset="0"/>
                      </a:defRPr>
                    </a:lvl2pPr>
                    <a:lvl3pPr marL="1143000" indent="-228600">
                      <a:defRPr sz="2400">
                        <a:solidFill>
                          <a:schemeClr val="bg1"/>
                        </a:solidFill>
                        <a:latin typeface="Garamond" panose="02020404030301010803" pitchFamily="18" charset="0"/>
                      </a:defRPr>
                    </a:lvl3pPr>
                    <a:lvl4pPr marL="1600200" indent="-228600">
                      <a:defRPr sz="2400">
                        <a:solidFill>
                          <a:schemeClr val="bg1"/>
                        </a:solidFill>
                        <a:latin typeface="Garamond" panose="02020404030301010803" pitchFamily="18" charset="0"/>
                      </a:defRPr>
                    </a:lvl4pPr>
                    <a:lvl5pPr marL="2057400" indent="-228600">
                      <a:defRPr sz="2400">
                        <a:solidFill>
                          <a:schemeClr val="bg1"/>
                        </a:solidFill>
                        <a:latin typeface="Garamond" panose="02020404030301010803" pitchFamily="18" charset="0"/>
                      </a:defRPr>
                    </a:lvl5pPr>
                    <a:lvl6pPr marL="2514600" indent="-228600" eaLnBrk="0" fontAlgn="base" hangingPunct="0">
                      <a:spcBef>
                        <a:spcPct val="0"/>
                      </a:spcBef>
                      <a:spcAft>
                        <a:spcPct val="0"/>
                      </a:spcAft>
                      <a:defRPr sz="2400">
                        <a:solidFill>
                          <a:schemeClr val="bg1"/>
                        </a:solidFill>
                        <a:latin typeface="Garamond" panose="02020404030301010803" pitchFamily="18" charset="0"/>
                      </a:defRPr>
                    </a:lvl6pPr>
                    <a:lvl7pPr marL="2971800" indent="-228600" eaLnBrk="0" fontAlgn="base" hangingPunct="0">
                      <a:spcBef>
                        <a:spcPct val="0"/>
                      </a:spcBef>
                      <a:spcAft>
                        <a:spcPct val="0"/>
                      </a:spcAft>
                      <a:defRPr sz="2400">
                        <a:solidFill>
                          <a:schemeClr val="bg1"/>
                        </a:solidFill>
                        <a:latin typeface="Garamond" panose="02020404030301010803" pitchFamily="18" charset="0"/>
                      </a:defRPr>
                    </a:lvl7pPr>
                    <a:lvl8pPr marL="3429000" indent="-228600" eaLnBrk="0" fontAlgn="base" hangingPunct="0">
                      <a:spcBef>
                        <a:spcPct val="0"/>
                      </a:spcBef>
                      <a:spcAft>
                        <a:spcPct val="0"/>
                      </a:spcAft>
                      <a:defRPr sz="2400">
                        <a:solidFill>
                          <a:schemeClr val="bg1"/>
                        </a:solidFill>
                        <a:latin typeface="Garamond" panose="02020404030301010803" pitchFamily="18" charset="0"/>
                      </a:defRPr>
                    </a:lvl8pPr>
                    <a:lvl9pPr marL="3886200" indent="-228600" eaLnBrk="0" fontAlgn="base" hangingPunct="0">
                      <a:spcBef>
                        <a:spcPct val="0"/>
                      </a:spcBef>
                      <a:spcAft>
                        <a:spcPct val="0"/>
                      </a:spcAft>
                      <a:defRPr sz="2400">
                        <a:solidFill>
                          <a:schemeClr val="bg1"/>
                        </a:solidFill>
                        <a:latin typeface="Garamond" panose="02020404030301010803" pitchFamily="18" charset="0"/>
                      </a:defRPr>
                    </a:lvl9pPr>
                  </a:lstStyle>
                  <a:p>
                    <a:pPr marL="0" marR="0" lvl="0" indent="0" algn="l" defTabSz="914400" rtl="0" eaLnBrk="0" fontAlgn="base" latinLnBrk="0" hangingPunct="0">
                      <a:lnSpc>
                        <a:spcPct val="80000"/>
                      </a:lnSpc>
                      <a:spcBef>
                        <a:spcPct val="0"/>
                      </a:spcBef>
                      <a:spcAft>
                        <a:spcPct val="0"/>
                      </a:spcAft>
                      <a:buClrTx/>
                      <a:buSzTx/>
                      <a:buFontTx/>
                      <a:buNone/>
                      <a:tabLst/>
                      <a:defRPr/>
                    </a:pPr>
                    <a:r>
                      <a:rPr kumimoji="0" lang="en-US" altLang="en-US" sz="2400" b="1" i="0" u="none" strike="noStrike" kern="1200" cap="none" spc="0" normalizeH="0" baseline="0" noProof="0">
                        <a:ln>
                          <a:noFill/>
                        </a:ln>
                        <a:solidFill>
                          <a:srgbClr val="FFCCFF"/>
                        </a:solidFill>
                        <a:effectLst/>
                        <a:uLnTx/>
                        <a:uFillTx/>
                        <a:latin typeface="Times New Roman" panose="02020603050405020304" pitchFamily="18" charset="0"/>
                        <a:ea typeface="+mn-ea"/>
                        <a:cs typeface="+mn-cs"/>
                      </a:rPr>
                      <a:t>Epithelium/</a:t>
                    </a:r>
                  </a:p>
                  <a:p>
                    <a:pPr marL="0" marR="0" lvl="0" indent="0" algn="l" defTabSz="914400" rtl="0" eaLnBrk="0" fontAlgn="base" latinLnBrk="0" hangingPunct="0">
                      <a:lnSpc>
                        <a:spcPct val="80000"/>
                      </a:lnSpc>
                      <a:spcBef>
                        <a:spcPct val="0"/>
                      </a:spcBef>
                      <a:spcAft>
                        <a:spcPct val="0"/>
                      </a:spcAft>
                      <a:buClrTx/>
                      <a:buSzTx/>
                      <a:buFontTx/>
                      <a:buNone/>
                      <a:tabLst/>
                      <a:defRPr/>
                    </a:pPr>
                    <a:r>
                      <a:rPr kumimoji="0" lang="en-US" altLang="en-US" sz="2400" b="1" i="0" u="none" strike="noStrike" kern="1200" cap="none" spc="0" normalizeH="0" baseline="0" noProof="0">
                        <a:ln>
                          <a:noFill/>
                        </a:ln>
                        <a:solidFill>
                          <a:srgbClr val="FFCCFF"/>
                        </a:solidFill>
                        <a:effectLst/>
                        <a:uLnTx/>
                        <a:uFillTx/>
                        <a:latin typeface="Times New Roman" panose="02020603050405020304" pitchFamily="18" charset="0"/>
                        <a:ea typeface="+mn-ea"/>
                        <a:cs typeface="+mn-cs"/>
                      </a:rPr>
                      <a:t>interstitium</a:t>
                    </a:r>
                  </a:p>
                </p:txBody>
              </p:sp>
            </p:grpSp>
          </p:grpSp>
        </p:grpSp>
        <p:grpSp>
          <p:nvGrpSpPr>
            <p:cNvPr id="345107" name="Group 34">
              <a:extLst>
                <a:ext uri="{FF2B5EF4-FFF2-40B4-BE49-F238E27FC236}">
                  <a16:creationId xmlns:a16="http://schemas.microsoft.com/office/drawing/2014/main" id="{53E7B0C1-35DB-4606-9DE6-91CEBC2E7073}"/>
                </a:ext>
              </a:extLst>
            </p:cNvPr>
            <p:cNvGrpSpPr>
              <a:grpSpLocks/>
            </p:cNvGrpSpPr>
            <p:nvPr/>
          </p:nvGrpSpPr>
          <p:grpSpPr bwMode="auto">
            <a:xfrm>
              <a:off x="1011" y="2925"/>
              <a:ext cx="183" cy="274"/>
              <a:chOff x="384" y="2928"/>
              <a:chExt cx="192" cy="288"/>
            </a:xfrm>
          </p:grpSpPr>
          <p:sp>
            <p:nvSpPr>
              <p:cNvPr id="345115" name="Oval 35">
                <a:extLst>
                  <a:ext uri="{FF2B5EF4-FFF2-40B4-BE49-F238E27FC236}">
                    <a16:creationId xmlns:a16="http://schemas.microsoft.com/office/drawing/2014/main" id="{A5B011AE-52FB-4549-B751-60BB80F9518C}"/>
                  </a:ext>
                </a:extLst>
              </p:cNvPr>
              <p:cNvSpPr>
                <a:spLocks noChangeArrowheads="1"/>
              </p:cNvSpPr>
              <p:nvPr/>
            </p:nvSpPr>
            <p:spPr bwMode="auto">
              <a:xfrm>
                <a:off x="384" y="2928"/>
                <a:ext cx="192" cy="288"/>
              </a:xfrm>
              <a:prstGeom prst="ellipse">
                <a:avLst/>
              </a:prstGeom>
              <a:gradFill rotWithShape="0">
                <a:gsLst>
                  <a:gs pos="0">
                    <a:srgbClr val="99CCFF"/>
                  </a:gs>
                  <a:gs pos="100000">
                    <a:srgbClr val="587693"/>
                  </a:gs>
                </a:gsLst>
                <a:path path="shape">
                  <a:fillToRect l="50000" t="50000" r="50000" b="50000"/>
                </a:path>
              </a:gradFill>
              <a:ln>
                <a:noFill/>
              </a:ln>
              <a:effectLst>
                <a:prstShdw prst="shdw17" dist="17961" dir="2700000">
                  <a:srgbClr val="5C7A99"/>
                </a:prstShdw>
              </a:effectLst>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400">
                    <a:solidFill>
                      <a:schemeClr val="bg1"/>
                    </a:solidFill>
                    <a:latin typeface="Garamond" panose="02020404030301010803" pitchFamily="18" charset="0"/>
                  </a:defRPr>
                </a:lvl1pPr>
                <a:lvl2pPr marL="742950" indent="-285750">
                  <a:defRPr sz="2400">
                    <a:solidFill>
                      <a:schemeClr val="bg1"/>
                    </a:solidFill>
                    <a:latin typeface="Garamond" panose="02020404030301010803" pitchFamily="18" charset="0"/>
                  </a:defRPr>
                </a:lvl2pPr>
                <a:lvl3pPr marL="1143000" indent="-228600">
                  <a:defRPr sz="2400">
                    <a:solidFill>
                      <a:schemeClr val="bg1"/>
                    </a:solidFill>
                    <a:latin typeface="Garamond" panose="02020404030301010803" pitchFamily="18" charset="0"/>
                  </a:defRPr>
                </a:lvl3pPr>
                <a:lvl4pPr marL="1600200" indent="-228600">
                  <a:defRPr sz="2400">
                    <a:solidFill>
                      <a:schemeClr val="bg1"/>
                    </a:solidFill>
                    <a:latin typeface="Garamond" panose="02020404030301010803" pitchFamily="18" charset="0"/>
                  </a:defRPr>
                </a:lvl4pPr>
                <a:lvl5pPr marL="2057400" indent="-228600">
                  <a:defRPr sz="2400">
                    <a:solidFill>
                      <a:schemeClr val="bg1"/>
                    </a:solidFill>
                    <a:latin typeface="Garamond" panose="02020404030301010803" pitchFamily="18" charset="0"/>
                  </a:defRPr>
                </a:lvl5pPr>
                <a:lvl6pPr marL="2514600" indent="-228600" eaLnBrk="0" fontAlgn="base" hangingPunct="0">
                  <a:spcBef>
                    <a:spcPct val="0"/>
                  </a:spcBef>
                  <a:spcAft>
                    <a:spcPct val="0"/>
                  </a:spcAft>
                  <a:defRPr sz="2400">
                    <a:solidFill>
                      <a:schemeClr val="bg1"/>
                    </a:solidFill>
                    <a:latin typeface="Garamond" panose="02020404030301010803" pitchFamily="18" charset="0"/>
                  </a:defRPr>
                </a:lvl6pPr>
                <a:lvl7pPr marL="2971800" indent="-228600" eaLnBrk="0" fontAlgn="base" hangingPunct="0">
                  <a:spcBef>
                    <a:spcPct val="0"/>
                  </a:spcBef>
                  <a:spcAft>
                    <a:spcPct val="0"/>
                  </a:spcAft>
                  <a:defRPr sz="2400">
                    <a:solidFill>
                      <a:schemeClr val="bg1"/>
                    </a:solidFill>
                    <a:latin typeface="Garamond" panose="02020404030301010803" pitchFamily="18" charset="0"/>
                  </a:defRPr>
                </a:lvl7pPr>
                <a:lvl8pPr marL="3429000" indent="-228600" eaLnBrk="0" fontAlgn="base" hangingPunct="0">
                  <a:spcBef>
                    <a:spcPct val="0"/>
                  </a:spcBef>
                  <a:spcAft>
                    <a:spcPct val="0"/>
                  </a:spcAft>
                  <a:defRPr sz="2400">
                    <a:solidFill>
                      <a:schemeClr val="bg1"/>
                    </a:solidFill>
                    <a:latin typeface="Garamond" panose="02020404030301010803" pitchFamily="18" charset="0"/>
                  </a:defRPr>
                </a:lvl8pPr>
                <a:lvl9pPr marL="3886200" indent="-228600" eaLnBrk="0" fontAlgn="base" hangingPunct="0">
                  <a:spcBef>
                    <a:spcPct val="0"/>
                  </a:spcBef>
                  <a:spcAft>
                    <a:spcPct val="0"/>
                  </a:spcAft>
                  <a:defRPr sz="2400">
                    <a:solidFill>
                      <a:schemeClr val="bg1"/>
                    </a:solidFill>
                    <a:latin typeface="Garamond" panose="02020404030301010803"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1800" b="1" i="1" u="none" strike="noStrike" kern="1200" cap="none" spc="0" normalizeH="0" baseline="0" noProof="0">
                  <a:ln>
                    <a:noFill/>
                  </a:ln>
                  <a:solidFill>
                    <a:srgbClr val="000000"/>
                  </a:solidFill>
                  <a:effectLst/>
                  <a:uLnTx/>
                  <a:uFillTx/>
                  <a:latin typeface="Tahoma" panose="020B0604030504040204" pitchFamily="34" charset="0"/>
                  <a:ea typeface="+mn-ea"/>
                  <a:cs typeface="+mn-cs"/>
                </a:endParaRPr>
              </a:p>
            </p:txBody>
          </p:sp>
          <p:sp>
            <p:nvSpPr>
              <p:cNvPr id="345116" name="Oval 36">
                <a:extLst>
                  <a:ext uri="{FF2B5EF4-FFF2-40B4-BE49-F238E27FC236}">
                    <a16:creationId xmlns:a16="http://schemas.microsoft.com/office/drawing/2014/main" id="{4A23A889-A318-4B85-BD43-88FA7476367E}"/>
                  </a:ext>
                </a:extLst>
              </p:cNvPr>
              <p:cNvSpPr>
                <a:spLocks noChangeArrowheads="1"/>
              </p:cNvSpPr>
              <p:nvPr/>
            </p:nvSpPr>
            <p:spPr bwMode="auto">
              <a:xfrm rot="-1696111">
                <a:off x="432" y="2976"/>
                <a:ext cx="96" cy="48"/>
              </a:xfrm>
              <a:prstGeom prst="ellipse">
                <a:avLst/>
              </a:prstGeom>
              <a:gradFill rotWithShape="0">
                <a:gsLst>
                  <a:gs pos="0">
                    <a:srgbClr val="808080"/>
                  </a:gs>
                  <a:gs pos="100000">
                    <a:srgbClr val="3B3B3B"/>
                  </a:gs>
                </a:gsLst>
                <a:path path="shape">
                  <a:fillToRect l="50000" t="50000" r="50000" b="50000"/>
                </a:path>
              </a:gradFill>
              <a:ln w="9525">
                <a:solidFill>
                  <a:schemeClr val="tx1"/>
                </a:solidFill>
                <a:round/>
                <a:headEnd/>
                <a:tailEnd/>
              </a:ln>
            </p:spPr>
            <p:txBody>
              <a:bodyPr wrap="none" anchor="ctr"/>
              <a:lstStyle>
                <a:lvl1pPr>
                  <a:defRPr sz="2400">
                    <a:solidFill>
                      <a:schemeClr val="bg1"/>
                    </a:solidFill>
                    <a:latin typeface="Garamond" panose="02020404030301010803" pitchFamily="18" charset="0"/>
                  </a:defRPr>
                </a:lvl1pPr>
                <a:lvl2pPr marL="742950" indent="-285750">
                  <a:defRPr sz="2400">
                    <a:solidFill>
                      <a:schemeClr val="bg1"/>
                    </a:solidFill>
                    <a:latin typeface="Garamond" panose="02020404030301010803" pitchFamily="18" charset="0"/>
                  </a:defRPr>
                </a:lvl2pPr>
                <a:lvl3pPr marL="1143000" indent="-228600">
                  <a:defRPr sz="2400">
                    <a:solidFill>
                      <a:schemeClr val="bg1"/>
                    </a:solidFill>
                    <a:latin typeface="Garamond" panose="02020404030301010803" pitchFamily="18" charset="0"/>
                  </a:defRPr>
                </a:lvl3pPr>
                <a:lvl4pPr marL="1600200" indent="-228600">
                  <a:defRPr sz="2400">
                    <a:solidFill>
                      <a:schemeClr val="bg1"/>
                    </a:solidFill>
                    <a:latin typeface="Garamond" panose="02020404030301010803" pitchFamily="18" charset="0"/>
                  </a:defRPr>
                </a:lvl4pPr>
                <a:lvl5pPr marL="2057400" indent="-228600">
                  <a:defRPr sz="2400">
                    <a:solidFill>
                      <a:schemeClr val="bg1"/>
                    </a:solidFill>
                    <a:latin typeface="Garamond" panose="02020404030301010803" pitchFamily="18" charset="0"/>
                  </a:defRPr>
                </a:lvl5pPr>
                <a:lvl6pPr marL="2514600" indent="-228600" eaLnBrk="0" fontAlgn="base" hangingPunct="0">
                  <a:spcBef>
                    <a:spcPct val="0"/>
                  </a:spcBef>
                  <a:spcAft>
                    <a:spcPct val="0"/>
                  </a:spcAft>
                  <a:defRPr sz="2400">
                    <a:solidFill>
                      <a:schemeClr val="bg1"/>
                    </a:solidFill>
                    <a:latin typeface="Garamond" panose="02020404030301010803" pitchFamily="18" charset="0"/>
                  </a:defRPr>
                </a:lvl6pPr>
                <a:lvl7pPr marL="2971800" indent="-228600" eaLnBrk="0" fontAlgn="base" hangingPunct="0">
                  <a:spcBef>
                    <a:spcPct val="0"/>
                  </a:spcBef>
                  <a:spcAft>
                    <a:spcPct val="0"/>
                  </a:spcAft>
                  <a:defRPr sz="2400">
                    <a:solidFill>
                      <a:schemeClr val="bg1"/>
                    </a:solidFill>
                    <a:latin typeface="Garamond" panose="02020404030301010803" pitchFamily="18" charset="0"/>
                  </a:defRPr>
                </a:lvl7pPr>
                <a:lvl8pPr marL="3429000" indent="-228600" eaLnBrk="0" fontAlgn="base" hangingPunct="0">
                  <a:spcBef>
                    <a:spcPct val="0"/>
                  </a:spcBef>
                  <a:spcAft>
                    <a:spcPct val="0"/>
                  </a:spcAft>
                  <a:defRPr sz="2400">
                    <a:solidFill>
                      <a:schemeClr val="bg1"/>
                    </a:solidFill>
                    <a:latin typeface="Garamond" panose="02020404030301010803" pitchFamily="18" charset="0"/>
                  </a:defRPr>
                </a:lvl8pPr>
                <a:lvl9pPr marL="3886200" indent="-228600" eaLnBrk="0" fontAlgn="base" hangingPunct="0">
                  <a:spcBef>
                    <a:spcPct val="0"/>
                  </a:spcBef>
                  <a:spcAft>
                    <a:spcPct val="0"/>
                  </a:spcAft>
                  <a:defRPr sz="2400">
                    <a:solidFill>
                      <a:schemeClr val="bg1"/>
                    </a:solidFill>
                    <a:latin typeface="Garamond" panose="02020404030301010803"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1800" b="1" i="1" u="none" strike="noStrike" kern="1200" cap="none" spc="0" normalizeH="0" baseline="0" noProof="0">
                  <a:ln>
                    <a:noFill/>
                  </a:ln>
                  <a:solidFill>
                    <a:srgbClr val="000000"/>
                  </a:solidFill>
                  <a:effectLst/>
                  <a:uLnTx/>
                  <a:uFillTx/>
                  <a:latin typeface="Tahoma" panose="020B0604030504040204" pitchFamily="34" charset="0"/>
                  <a:ea typeface="+mn-ea"/>
                  <a:cs typeface="+mn-cs"/>
                </a:endParaRPr>
              </a:p>
            </p:txBody>
          </p:sp>
          <p:sp>
            <p:nvSpPr>
              <p:cNvPr id="345117" name="Oval 37">
                <a:extLst>
                  <a:ext uri="{FF2B5EF4-FFF2-40B4-BE49-F238E27FC236}">
                    <a16:creationId xmlns:a16="http://schemas.microsoft.com/office/drawing/2014/main" id="{24D5FD44-66D8-4BF4-A25D-5723ED5FC1E9}"/>
                  </a:ext>
                </a:extLst>
              </p:cNvPr>
              <p:cNvSpPr>
                <a:spLocks noChangeArrowheads="1"/>
              </p:cNvSpPr>
              <p:nvPr/>
            </p:nvSpPr>
            <p:spPr bwMode="auto">
              <a:xfrm>
                <a:off x="408" y="3024"/>
                <a:ext cx="47" cy="96"/>
              </a:xfrm>
              <a:prstGeom prst="ellipse">
                <a:avLst/>
              </a:prstGeom>
              <a:gradFill rotWithShape="0">
                <a:gsLst>
                  <a:gs pos="0">
                    <a:srgbClr val="808080"/>
                  </a:gs>
                  <a:gs pos="100000">
                    <a:srgbClr val="3B3B3B"/>
                  </a:gs>
                </a:gsLst>
                <a:path path="shape">
                  <a:fillToRect l="50000" t="50000" r="50000" b="50000"/>
                </a:path>
              </a:gradFill>
              <a:ln w="9525">
                <a:solidFill>
                  <a:schemeClr val="tx1"/>
                </a:solidFill>
                <a:round/>
                <a:headEnd/>
                <a:tailEnd/>
              </a:ln>
            </p:spPr>
            <p:txBody>
              <a:bodyPr wrap="none" anchor="ctr"/>
              <a:lstStyle>
                <a:lvl1pPr>
                  <a:defRPr sz="2400">
                    <a:solidFill>
                      <a:schemeClr val="bg1"/>
                    </a:solidFill>
                    <a:latin typeface="Garamond" panose="02020404030301010803" pitchFamily="18" charset="0"/>
                  </a:defRPr>
                </a:lvl1pPr>
                <a:lvl2pPr marL="742950" indent="-285750">
                  <a:defRPr sz="2400">
                    <a:solidFill>
                      <a:schemeClr val="bg1"/>
                    </a:solidFill>
                    <a:latin typeface="Garamond" panose="02020404030301010803" pitchFamily="18" charset="0"/>
                  </a:defRPr>
                </a:lvl2pPr>
                <a:lvl3pPr marL="1143000" indent="-228600">
                  <a:defRPr sz="2400">
                    <a:solidFill>
                      <a:schemeClr val="bg1"/>
                    </a:solidFill>
                    <a:latin typeface="Garamond" panose="02020404030301010803" pitchFamily="18" charset="0"/>
                  </a:defRPr>
                </a:lvl3pPr>
                <a:lvl4pPr marL="1600200" indent="-228600">
                  <a:defRPr sz="2400">
                    <a:solidFill>
                      <a:schemeClr val="bg1"/>
                    </a:solidFill>
                    <a:latin typeface="Garamond" panose="02020404030301010803" pitchFamily="18" charset="0"/>
                  </a:defRPr>
                </a:lvl4pPr>
                <a:lvl5pPr marL="2057400" indent="-228600">
                  <a:defRPr sz="2400">
                    <a:solidFill>
                      <a:schemeClr val="bg1"/>
                    </a:solidFill>
                    <a:latin typeface="Garamond" panose="02020404030301010803" pitchFamily="18" charset="0"/>
                  </a:defRPr>
                </a:lvl5pPr>
                <a:lvl6pPr marL="2514600" indent="-228600" eaLnBrk="0" fontAlgn="base" hangingPunct="0">
                  <a:spcBef>
                    <a:spcPct val="0"/>
                  </a:spcBef>
                  <a:spcAft>
                    <a:spcPct val="0"/>
                  </a:spcAft>
                  <a:defRPr sz="2400">
                    <a:solidFill>
                      <a:schemeClr val="bg1"/>
                    </a:solidFill>
                    <a:latin typeface="Garamond" panose="02020404030301010803" pitchFamily="18" charset="0"/>
                  </a:defRPr>
                </a:lvl6pPr>
                <a:lvl7pPr marL="2971800" indent="-228600" eaLnBrk="0" fontAlgn="base" hangingPunct="0">
                  <a:spcBef>
                    <a:spcPct val="0"/>
                  </a:spcBef>
                  <a:spcAft>
                    <a:spcPct val="0"/>
                  </a:spcAft>
                  <a:defRPr sz="2400">
                    <a:solidFill>
                      <a:schemeClr val="bg1"/>
                    </a:solidFill>
                    <a:latin typeface="Garamond" panose="02020404030301010803" pitchFamily="18" charset="0"/>
                  </a:defRPr>
                </a:lvl7pPr>
                <a:lvl8pPr marL="3429000" indent="-228600" eaLnBrk="0" fontAlgn="base" hangingPunct="0">
                  <a:spcBef>
                    <a:spcPct val="0"/>
                  </a:spcBef>
                  <a:spcAft>
                    <a:spcPct val="0"/>
                  </a:spcAft>
                  <a:defRPr sz="2400">
                    <a:solidFill>
                      <a:schemeClr val="bg1"/>
                    </a:solidFill>
                    <a:latin typeface="Garamond" panose="02020404030301010803" pitchFamily="18" charset="0"/>
                  </a:defRPr>
                </a:lvl8pPr>
                <a:lvl9pPr marL="3886200" indent="-228600" eaLnBrk="0" fontAlgn="base" hangingPunct="0">
                  <a:spcBef>
                    <a:spcPct val="0"/>
                  </a:spcBef>
                  <a:spcAft>
                    <a:spcPct val="0"/>
                  </a:spcAft>
                  <a:defRPr sz="2400">
                    <a:solidFill>
                      <a:schemeClr val="bg1"/>
                    </a:solidFill>
                    <a:latin typeface="Garamond" panose="02020404030301010803"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1800" b="1" i="1" u="none" strike="noStrike" kern="1200" cap="none" spc="0" normalizeH="0" baseline="0" noProof="0">
                  <a:ln>
                    <a:noFill/>
                  </a:ln>
                  <a:solidFill>
                    <a:srgbClr val="000000"/>
                  </a:solidFill>
                  <a:effectLst/>
                  <a:uLnTx/>
                  <a:uFillTx/>
                  <a:latin typeface="Tahoma" panose="020B0604030504040204" pitchFamily="34" charset="0"/>
                  <a:ea typeface="+mn-ea"/>
                  <a:cs typeface="+mn-cs"/>
                </a:endParaRPr>
              </a:p>
            </p:txBody>
          </p:sp>
          <p:sp>
            <p:nvSpPr>
              <p:cNvPr id="345118" name="Oval 38">
                <a:extLst>
                  <a:ext uri="{FF2B5EF4-FFF2-40B4-BE49-F238E27FC236}">
                    <a16:creationId xmlns:a16="http://schemas.microsoft.com/office/drawing/2014/main" id="{E4A67173-6EF3-431F-B87D-8A6A4B2397F6}"/>
                  </a:ext>
                </a:extLst>
              </p:cNvPr>
              <p:cNvSpPr>
                <a:spLocks noChangeArrowheads="1"/>
              </p:cNvSpPr>
              <p:nvPr/>
            </p:nvSpPr>
            <p:spPr bwMode="auto">
              <a:xfrm rot="12557736" flipH="1">
                <a:off x="412" y="3129"/>
                <a:ext cx="96" cy="48"/>
              </a:xfrm>
              <a:prstGeom prst="ellipse">
                <a:avLst/>
              </a:prstGeom>
              <a:gradFill rotWithShape="0">
                <a:gsLst>
                  <a:gs pos="0">
                    <a:srgbClr val="808080"/>
                  </a:gs>
                  <a:gs pos="100000">
                    <a:srgbClr val="3B3B3B"/>
                  </a:gs>
                </a:gsLst>
                <a:path path="shape">
                  <a:fillToRect l="50000" t="50000" r="50000" b="50000"/>
                </a:path>
              </a:gradFill>
              <a:ln w="9525">
                <a:solidFill>
                  <a:schemeClr val="tx1"/>
                </a:solidFill>
                <a:round/>
                <a:headEnd/>
                <a:tailEnd/>
              </a:ln>
            </p:spPr>
            <p:txBody>
              <a:bodyPr wrap="none" anchor="ctr"/>
              <a:lstStyle>
                <a:lvl1pPr>
                  <a:defRPr sz="2400">
                    <a:solidFill>
                      <a:schemeClr val="bg1"/>
                    </a:solidFill>
                    <a:latin typeface="Garamond" panose="02020404030301010803" pitchFamily="18" charset="0"/>
                  </a:defRPr>
                </a:lvl1pPr>
                <a:lvl2pPr marL="742950" indent="-285750">
                  <a:defRPr sz="2400">
                    <a:solidFill>
                      <a:schemeClr val="bg1"/>
                    </a:solidFill>
                    <a:latin typeface="Garamond" panose="02020404030301010803" pitchFamily="18" charset="0"/>
                  </a:defRPr>
                </a:lvl2pPr>
                <a:lvl3pPr marL="1143000" indent="-228600">
                  <a:defRPr sz="2400">
                    <a:solidFill>
                      <a:schemeClr val="bg1"/>
                    </a:solidFill>
                    <a:latin typeface="Garamond" panose="02020404030301010803" pitchFamily="18" charset="0"/>
                  </a:defRPr>
                </a:lvl3pPr>
                <a:lvl4pPr marL="1600200" indent="-228600">
                  <a:defRPr sz="2400">
                    <a:solidFill>
                      <a:schemeClr val="bg1"/>
                    </a:solidFill>
                    <a:latin typeface="Garamond" panose="02020404030301010803" pitchFamily="18" charset="0"/>
                  </a:defRPr>
                </a:lvl4pPr>
                <a:lvl5pPr marL="2057400" indent="-228600">
                  <a:defRPr sz="2400">
                    <a:solidFill>
                      <a:schemeClr val="bg1"/>
                    </a:solidFill>
                    <a:latin typeface="Garamond" panose="02020404030301010803" pitchFamily="18" charset="0"/>
                  </a:defRPr>
                </a:lvl5pPr>
                <a:lvl6pPr marL="2514600" indent="-228600" eaLnBrk="0" fontAlgn="base" hangingPunct="0">
                  <a:spcBef>
                    <a:spcPct val="0"/>
                  </a:spcBef>
                  <a:spcAft>
                    <a:spcPct val="0"/>
                  </a:spcAft>
                  <a:defRPr sz="2400">
                    <a:solidFill>
                      <a:schemeClr val="bg1"/>
                    </a:solidFill>
                    <a:latin typeface="Garamond" panose="02020404030301010803" pitchFamily="18" charset="0"/>
                  </a:defRPr>
                </a:lvl6pPr>
                <a:lvl7pPr marL="2971800" indent="-228600" eaLnBrk="0" fontAlgn="base" hangingPunct="0">
                  <a:spcBef>
                    <a:spcPct val="0"/>
                  </a:spcBef>
                  <a:spcAft>
                    <a:spcPct val="0"/>
                  </a:spcAft>
                  <a:defRPr sz="2400">
                    <a:solidFill>
                      <a:schemeClr val="bg1"/>
                    </a:solidFill>
                    <a:latin typeface="Garamond" panose="02020404030301010803" pitchFamily="18" charset="0"/>
                  </a:defRPr>
                </a:lvl7pPr>
                <a:lvl8pPr marL="3429000" indent="-228600" eaLnBrk="0" fontAlgn="base" hangingPunct="0">
                  <a:spcBef>
                    <a:spcPct val="0"/>
                  </a:spcBef>
                  <a:spcAft>
                    <a:spcPct val="0"/>
                  </a:spcAft>
                  <a:defRPr sz="2400">
                    <a:solidFill>
                      <a:schemeClr val="bg1"/>
                    </a:solidFill>
                    <a:latin typeface="Garamond" panose="02020404030301010803" pitchFamily="18" charset="0"/>
                  </a:defRPr>
                </a:lvl8pPr>
                <a:lvl9pPr marL="3886200" indent="-228600" eaLnBrk="0" fontAlgn="base" hangingPunct="0">
                  <a:spcBef>
                    <a:spcPct val="0"/>
                  </a:spcBef>
                  <a:spcAft>
                    <a:spcPct val="0"/>
                  </a:spcAft>
                  <a:defRPr sz="2400">
                    <a:solidFill>
                      <a:schemeClr val="bg1"/>
                    </a:solidFill>
                    <a:latin typeface="Garamond" panose="02020404030301010803"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1800" b="1" i="1" u="none" strike="noStrike" kern="1200" cap="none" spc="0" normalizeH="0" baseline="0" noProof="0">
                  <a:ln>
                    <a:noFill/>
                  </a:ln>
                  <a:solidFill>
                    <a:srgbClr val="000000"/>
                  </a:solidFill>
                  <a:effectLst/>
                  <a:uLnTx/>
                  <a:uFillTx/>
                  <a:latin typeface="Tahoma" panose="020B0604030504040204" pitchFamily="34" charset="0"/>
                  <a:ea typeface="+mn-ea"/>
                  <a:cs typeface="+mn-cs"/>
                </a:endParaRPr>
              </a:p>
            </p:txBody>
          </p:sp>
        </p:grpSp>
        <p:grpSp>
          <p:nvGrpSpPr>
            <p:cNvPr id="345108" name="Group 39">
              <a:extLst>
                <a:ext uri="{FF2B5EF4-FFF2-40B4-BE49-F238E27FC236}">
                  <a16:creationId xmlns:a16="http://schemas.microsoft.com/office/drawing/2014/main" id="{71068BCF-C6B6-44F7-8A3B-FF3593F527B1}"/>
                </a:ext>
              </a:extLst>
            </p:cNvPr>
            <p:cNvGrpSpPr>
              <a:grpSpLocks/>
            </p:cNvGrpSpPr>
            <p:nvPr/>
          </p:nvGrpSpPr>
          <p:grpSpPr bwMode="auto">
            <a:xfrm>
              <a:off x="1331" y="3062"/>
              <a:ext cx="182" cy="274"/>
              <a:chOff x="384" y="2928"/>
              <a:chExt cx="192" cy="288"/>
            </a:xfrm>
          </p:grpSpPr>
          <p:sp>
            <p:nvSpPr>
              <p:cNvPr id="345111" name="Oval 40">
                <a:extLst>
                  <a:ext uri="{FF2B5EF4-FFF2-40B4-BE49-F238E27FC236}">
                    <a16:creationId xmlns:a16="http://schemas.microsoft.com/office/drawing/2014/main" id="{FEC4CE95-5FC1-42A4-A038-546A23AA77B3}"/>
                  </a:ext>
                </a:extLst>
              </p:cNvPr>
              <p:cNvSpPr>
                <a:spLocks noChangeArrowheads="1"/>
              </p:cNvSpPr>
              <p:nvPr/>
            </p:nvSpPr>
            <p:spPr bwMode="auto">
              <a:xfrm>
                <a:off x="384" y="2928"/>
                <a:ext cx="192" cy="288"/>
              </a:xfrm>
              <a:prstGeom prst="ellipse">
                <a:avLst/>
              </a:prstGeom>
              <a:gradFill rotWithShape="0">
                <a:gsLst>
                  <a:gs pos="0">
                    <a:srgbClr val="99CCFF"/>
                  </a:gs>
                  <a:gs pos="100000">
                    <a:srgbClr val="587693"/>
                  </a:gs>
                </a:gsLst>
                <a:path path="shape">
                  <a:fillToRect l="50000" t="50000" r="50000" b="50000"/>
                </a:path>
              </a:gradFill>
              <a:ln>
                <a:noFill/>
              </a:ln>
              <a:effectLst>
                <a:prstShdw prst="shdw17" dist="17961" dir="2700000">
                  <a:srgbClr val="5C7A99"/>
                </a:prstShdw>
              </a:effectLst>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400">
                    <a:solidFill>
                      <a:schemeClr val="bg1"/>
                    </a:solidFill>
                    <a:latin typeface="Garamond" panose="02020404030301010803" pitchFamily="18" charset="0"/>
                  </a:defRPr>
                </a:lvl1pPr>
                <a:lvl2pPr marL="742950" indent="-285750">
                  <a:defRPr sz="2400">
                    <a:solidFill>
                      <a:schemeClr val="bg1"/>
                    </a:solidFill>
                    <a:latin typeface="Garamond" panose="02020404030301010803" pitchFamily="18" charset="0"/>
                  </a:defRPr>
                </a:lvl2pPr>
                <a:lvl3pPr marL="1143000" indent="-228600">
                  <a:defRPr sz="2400">
                    <a:solidFill>
                      <a:schemeClr val="bg1"/>
                    </a:solidFill>
                    <a:latin typeface="Garamond" panose="02020404030301010803" pitchFamily="18" charset="0"/>
                  </a:defRPr>
                </a:lvl3pPr>
                <a:lvl4pPr marL="1600200" indent="-228600">
                  <a:defRPr sz="2400">
                    <a:solidFill>
                      <a:schemeClr val="bg1"/>
                    </a:solidFill>
                    <a:latin typeface="Garamond" panose="02020404030301010803" pitchFamily="18" charset="0"/>
                  </a:defRPr>
                </a:lvl4pPr>
                <a:lvl5pPr marL="2057400" indent="-228600">
                  <a:defRPr sz="2400">
                    <a:solidFill>
                      <a:schemeClr val="bg1"/>
                    </a:solidFill>
                    <a:latin typeface="Garamond" panose="02020404030301010803" pitchFamily="18" charset="0"/>
                  </a:defRPr>
                </a:lvl5pPr>
                <a:lvl6pPr marL="2514600" indent="-228600" eaLnBrk="0" fontAlgn="base" hangingPunct="0">
                  <a:spcBef>
                    <a:spcPct val="0"/>
                  </a:spcBef>
                  <a:spcAft>
                    <a:spcPct val="0"/>
                  </a:spcAft>
                  <a:defRPr sz="2400">
                    <a:solidFill>
                      <a:schemeClr val="bg1"/>
                    </a:solidFill>
                    <a:latin typeface="Garamond" panose="02020404030301010803" pitchFamily="18" charset="0"/>
                  </a:defRPr>
                </a:lvl6pPr>
                <a:lvl7pPr marL="2971800" indent="-228600" eaLnBrk="0" fontAlgn="base" hangingPunct="0">
                  <a:spcBef>
                    <a:spcPct val="0"/>
                  </a:spcBef>
                  <a:spcAft>
                    <a:spcPct val="0"/>
                  </a:spcAft>
                  <a:defRPr sz="2400">
                    <a:solidFill>
                      <a:schemeClr val="bg1"/>
                    </a:solidFill>
                    <a:latin typeface="Garamond" panose="02020404030301010803" pitchFamily="18" charset="0"/>
                  </a:defRPr>
                </a:lvl7pPr>
                <a:lvl8pPr marL="3429000" indent="-228600" eaLnBrk="0" fontAlgn="base" hangingPunct="0">
                  <a:spcBef>
                    <a:spcPct val="0"/>
                  </a:spcBef>
                  <a:spcAft>
                    <a:spcPct val="0"/>
                  </a:spcAft>
                  <a:defRPr sz="2400">
                    <a:solidFill>
                      <a:schemeClr val="bg1"/>
                    </a:solidFill>
                    <a:latin typeface="Garamond" panose="02020404030301010803" pitchFamily="18" charset="0"/>
                  </a:defRPr>
                </a:lvl8pPr>
                <a:lvl9pPr marL="3886200" indent="-228600" eaLnBrk="0" fontAlgn="base" hangingPunct="0">
                  <a:spcBef>
                    <a:spcPct val="0"/>
                  </a:spcBef>
                  <a:spcAft>
                    <a:spcPct val="0"/>
                  </a:spcAft>
                  <a:defRPr sz="2400">
                    <a:solidFill>
                      <a:schemeClr val="bg1"/>
                    </a:solidFill>
                    <a:latin typeface="Garamond" panose="02020404030301010803"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1800" b="1" i="1" u="none" strike="noStrike" kern="1200" cap="none" spc="0" normalizeH="0" baseline="0" noProof="0">
                  <a:ln>
                    <a:noFill/>
                  </a:ln>
                  <a:solidFill>
                    <a:srgbClr val="000000"/>
                  </a:solidFill>
                  <a:effectLst/>
                  <a:uLnTx/>
                  <a:uFillTx/>
                  <a:latin typeface="Tahoma" panose="020B0604030504040204" pitchFamily="34" charset="0"/>
                  <a:ea typeface="+mn-ea"/>
                  <a:cs typeface="+mn-cs"/>
                </a:endParaRPr>
              </a:p>
            </p:txBody>
          </p:sp>
          <p:sp>
            <p:nvSpPr>
              <p:cNvPr id="345112" name="Oval 41">
                <a:extLst>
                  <a:ext uri="{FF2B5EF4-FFF2-40B4-BE49-F238E27FC236}">
                    <a16:creationId xmlns:a16="http://schemas.microsoft.com/office/drawing/2014/main" id="{B32FAD5F-A785-4531-A080-A3EBEC6261E3}"/>
                  </a:ext>
                </a:extLst>
              </p:cNvPr>
              <p:cNvSpPr>
                <a:spLocks noChangeArrowheads="1"/>
              </p:cNvSpPr>
              <p:nvPr/>
            </p:nvSpPr>
            <p:spPr bwMode="auto">
              <a:xfrm rot="-1696111">
                <a:off x="432" y="2976"/>
                <a:ext cx="96" cy="48"/>
              </a:xfrm>
              <a:prstGeom prst="ellipse">
                <a:avLst/>
              </a:prstGeom>
              <a:gradFill rotWithShape="0">
                <a:gsLst>
                  <a:gs pos="0">
                    <a:srgbClr val="808080"/>
                  </a:gs>
                  <a:gs pos="100000">
                    <a:srgbClr val="3B3B3B"/>
                  </a:gs>
                </a:gsLst>
                <a:path path="shape">
                  <a:fillToRect l="50000" t="50000" r="50000" b="50000"/>
                </a:path>
              </a:gradFill>
              <a:ln w="9525">
                <a:solidFill>
                  <a:schemeClr val="tx1"/>
                </a:solidFill>
                <a:round/>
                <a:headEnd/>
                <a:tailEnd/>
              </a:ln>
            </p:spPr>
            <p:txBody>
              <a:bodyPr wrap="none" anchor="ctr"/>
              <a:lstStyle>
                <a:lvl1pPr>
                  <a:defRPr sz="2400">
                    <a:solidFill>
                      <a:schemeClr val="bg1"/>
                    </a:solidFill>
                    <a:latin typeface="Garamond" panose="02020404030301010803" pitchFamily="18" charset="0"/>
                  </a:defRPr>
                </a:lvl1pPr>
                <a:lvl2pPr marL="742950" indent="-285750">
                  <a:defRPr sz="2400">
                    <a:solidFill>
                      <a:schemeClr val="bg1"/>
                    </a:solidFill>
                    <a:latin typeface="Garamond" panose="02020404030301010803" pitchFamily="18" charset="0"/>
                  </a:defRPr>
                </a:lvl2pPr>
                <a:lvl3pPr marL="1143000" indent="-228600">
                  <a:defRPr sz="2400">
                    <a:solidFill>
                      <a:schemeClr val="bg1"/>
                    </a:solidFill>
                    <a:latin typeface="Garamond" panose="02020404030301010803" pitchFamily="18" charset="0"/>
                  </a:defRPr>
                </a:lvl3pPr>
                <a:lvl4pPr marL="1600200" indent="-228600">
                  <a:defRPr sz="2400">
                    <a:solidFill>
                      <a:schemeClr val="bg1"/>
                    </a:solidFill>
                    <a:latin typeface="Garamond" panose="02020404030301010803" pitchFamily="18" charset="0"/>
                  </a:defRPr>
                </a:lvl4pPr>
                <a:lvl5pPr marL="2057400" indent="-228600">
                  <a:defRPr sz="2400">
                    <a:solidFill>
                      <a:schemeClr val="bg1"/>
                    </a:solidFill>
                    <a:latin typeface="Garamond" panose="02020404030301010803" pitchFamily="18" charset="0"/>
                  </a:defRPr>
                </a:lvl5pPr>
                <a:lvl6pPr marL="2514600" indent="-228600" eaLnBrk="0" fontAlgn="base" hangingPunct="0">
                  <a:spcBef>
                    <a:spcPct val="0"/>
                  </a:spcBef>
                  <a:spcAft>
                    <a:spcPct val="0"/>
                  </a:spcAft>
                  <a:defRPr sz="2400">
                    <a:solidFill>
                      <a:schemeClr val="bg1"/>
                    </a:solidFill>
                    <a:latin typeface="Garamond" panose="02020404030301010803" pitchFamily="18" charset="0"/>
                  </a:defRPr>
                </a:lvl6pPr>
                <a:lvl7pPr marL="2971800" indent="-228600" eaLnBrk="0" fontAlgn="base" hangingPunct="0">
                  <a:spcBef>
                    <a:spcPct val="0"/>
                  </a:spcBef>
                  <a:spcAft>
                    <a:spcPct val="0"/>
                  </a:spcAft>
                  <a:defRPr sz="2400">
                    <a:solidFill>
                      <a:schemeClr val="bg1"/>
                    </a:solidFill>
                    <a:latin typeface="Garamond" panose="02020404030301010803" pitchFamily="18" charset="0"/>
                  </a:defRPr>
                </a:lvl7pPr>
                <a:lvl8pPr marL="3429000" indent="-228600" eaLnBrk="0" fontAlgn="base" hangingPunct="0">
                  <a:spcBef>
                    <a:spcPct val="0"/>
                  </a:spcBef>
                  <a:spcAft>
                    <a:spcPct val="0"/>
                  </a:spcAft>
                  <a:defRPr sz="2400">
                    <a:solidFill>
                      <a:schemeClr val="bg1"/>
                    </a:solidFill>
                    <a:latin typeface="Garamond" panose="02020404030301010803" pitchFamily="18" charset="0"/>
                  </a:defRPr>
                </a:lvl8pPr>
                <a:lvl9pPr marL="3886200" indent="-228600" eaLnBrk="0" fontAlgn="base" hangingPunct="0">
                  <a:spcBef>
                    <a:spcPct val="0"/>
                  </a:spcBef>
                  <a:spcAft>
                    <a:spcPct val="0"/>
                  </a:spcAft>
                  <a:defRPr sz="2400">
                    <a:solidFill>
                      <a:schemeClr val="bg1"/>
                    </a:solidFill>
                    <a:latin typeface="Garamond" panose="02020404030301010803"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1800" b="1" i="1" u="none" strike="noStrike" kern="1200" cap="none" spc="0" normalizeH="0" baseline="0" noProof="0">
                  <a:ln>
                    <a:noFill/>
                  </a:ln>
                  <a:solidFill>
                    <a:srgbClr val="000000"/>
                  </a:solidFill>
                  <a:effectLst/>
                  <a:uLnTx/>
                  <a:uFillTx/>
                  <a:latin typeface="Tahoma" panose="020B0604030504040204" pitchFamily="34" charset="0"/>
                  <a:ea typeface="+mn-ea"/>
                  <a:cs typeface="+mn-cs"/>
                </a:endParaRPr>
              </a:p>
            </p:txBody>
          </p:sp>
          <p:sp>
            <p:nvSpPr>
              <p:cNvPr id="345113" name="Oval 42">
                <a:extLst>
                  <a:ext uri="{FF2B5EF4-FFF2-40B4-BE49-F238E27FC236}">
                    <a16:creationId xmlns:a16="http://schemas.microsoft.com/office/drawing/2014/main" id="{AF06ED41-0210-4D73-9545-63AC7B008B1F}"/>
                  </a:ext>
                </a:extLst>
              </p:cNvPr>
              <p:cNvSpPr>
                <a:spLocks noChangeArrowheads="1"/>
              </p:cNvSpPr>
              <p:nvPr/>
            </p:nvSpPr>
            <p:spPr bwMode="auto">
              <a:xfrm>
                <a:off x="408" y="3024"/>
                <a:ext cx="47" cy="96"/>
              </a:xfrm>
              <a:prstGeom prst="ellipse">
                <a:avLst/>
              </a:prstGeom>
              <a:gradFill rotWithShape="0">
                <a:gsLst>
                  <a:gs pos="0">
                    <a:srgbClr val="808080"/>
                  </a:gs>
                  <a:gs pos="100000">
                    <a:srgbClr val="3B3B3B"/>
                  </a:gs>
                </a:gsLst>
                <a:path path="shape">
                  <a:fillToRect l="50000" t="50000" r="50000" b="50000"/>
                </a:path>
              </a:gradFill>
              <a:ln w="9525">
                <a:solidFill>
                  <a:schemeClr val="tx1"/>
                </a:solidFill>
                <a:round/>
                <a:headEnd/>
                <a:tailEnd/>
              </a:ln>
            </p:spPr>
            <p:txBody>
              <a:bodyPr wrap="none" anchor="ctr"/>
              <a:lstStyle>
                <a:lvl1pPr>
                  <a:defRPr sz="2400">
                    <a:solidFill>
                      <a:schemeClr val="bg1"/>
                    </a:solidFill>
                    <a:latin typeface="Garamond" panose="02020404030301010803" pitchFamily="18" charset="0"/>
                  </a:defRPr>
                </a:lvl1pPr>
                <a:lvl2pPr marL="742950" indent="-285750">
                  <a:defRPr sz="2400">
                    <a:solidFill>
                      <a:schemeClr val="bg1"/>
                    </a:solidFill>
                    <a:latin typeface="Garamond" panose="02020404030301010803" pitchFamily="18" charset="0"/>
                  </a:defRPr>
                </a:lvl2pPr>
                <a:lvl3pPr marL="1143000" indent="-228600">
                  <a:defRPr sz="2400">
                    <a:solidFill>
                      <a:schemeClr val="bg1"/>
                    </a:solidFill>
                    <a:latin typeface="Garamond" panose="02020404030301010803" pitchFamily="18" charset="0"/>
                  </a:defRPr>
                </a:lvl3pPr>
                <a:lvl4pPr marL="1600200" indent="-228600">
                  <a:defRPr sz="2400">
                    <a:solidFill>
                      <a:schemeClr val="bg1"/>
                    </a:solidFill>
                    <a:latin typeface="Garamond" panose="02020404030301010803" pitchFamily="18" charset="0"/>
                  </a:defRPr>
                </a:lvl4pPr>
                <a:lvl5pPr marL="2057400" indent="-228600">
                  <a:defRPr sz="2400">
                    <a:solidFill>
                      <a:schemeClr val="bg1"/>
                    </a:solidFill>
                    <a:latin typeface="Garamond" panose="02020404030301010803" pitchFamily="18" charset="0"/>
                  </a:defRPr>
                </a:lvl5pPr>
                <a:lvl6pPr marL="2514600" indent="-228600" eaLnBrk="0" fontAlgn="base" hangingPunct="0">
                  <a:spcBef>
                    <a:spcPct val="0"/>
                  </a:spcBef>
                  <a:spcAft>
                    <a:spcPct val="0"/>
                  </a:spcAft>
                  <a:defRPr sz="2400">
                    <a:solidFill>
                      <a:schemeClr val="bg1"/>
                    </a:solidFill>
                    <a:latin typeface="Garamond" panose="02020404030301010803" pitchFamily="18" charset="0"/>
                  </a:defRPr>
                </a:lvl6pPr>
                <a:lvl7pPr marL="2971800" indent="-228600" eaLnBrk="0" fontAlgn="base" hangingPunct="0">
                  <a:spcBef>
                    <a:spcPct val="0"/>
                  </a:spcBef>
                  <a:spcAft>
                    <a:spcPct val="0"/>
                  </a:spcAft>
                  <a:defRPr sz="2400">
                    <a:solidFill>
                      <a:schemeClr val="bg1"/>
                    </a:solidFill>
                    <a:latin typeface="Garamond" panose="02020404030301010803" pitchFamily="18" charset="0"/>
                  </a:defRPr>
                </a:lvl7pPr>
                <a:lvl8pPr marL="3429000" indent="-228600" eaLnBrk="0" fontAlgn="base" hangingPunct="0">
                  <a:spcBef>
                    <a:spcPct val="0"/>
                  </a:spcBef>
                  <a:spcAft>
                    <a:spcPct val="0"/>
                  </a:spcAft>
                  <a:defRPr sz="2400">
                    <a:solidFill>
                      <a:schemeClr val="bg1"/>
                    </a:solidFill>
                    <a:latin typeface="Garamond" panose="02020404030301010803" pitchFamily="18" charset="0"/>
                  </a:defRPr>
                </a:lvl8pPr>
                <a:lvl9pPr marL="3886200" indent="-228600" eaLnBrk="0" fontAlgn="base" hangingPunct="0">
                  <a:spcBef>
                    <a:spcPct val="0"/>
                  </a:spcBef>
                  <a:spcAft>
                    <a:spcPct val="0"/>
                  </a:spcAft>
                  <a:defRPr sz="2400">
                    <a:solidFill>
                      <a:schemeClr val="bg1"/>
                    </a:solidFill>
                    <a:latin typeface="Garamond" panose="02020404030301010803"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1800" b="1" i="1" u="none" strike="noStrike" kern="1200" cap="none" spc="0" normalizeH="0" baseline="0" noProof="0">
                  <a:ln>
                    <a:noFill/>
                  </a:ln>
                  <a:solidFill>
                    <a:srgbClr val="000000"/>
                  </a:solidFill>
                  <a:effectLst/>
                  <a:uLnTx/>
                  <a:uFillTx/>
                  <a:latin typeface="Tahoma" panose="020B0604030504040204" pitchFamily="34" charset="0"/>
                  <a:ea typeface="+mn-ea"/>
                  <a:cs typeface="+mn-cs"/>
                </a:endParaRPr>
              </a:p>
            </p:txBody>
          </p:sp>
          <p:sp>
            <p:nvSpPr>
              <p:cNvPr id="345114" name="Oval 43">
                <a:extLst>
                  <a:ext uri="{FF2B5EF4-FFF2-40B4-BE49-F238E27FC236}">
                    <a16:creationId xmlns:a16="http://schemas.microsoft.com/office/drawing/2014/main" id="{CD27D7BE-96C4-439A-BE60-576D56222663}"/>
                  </a:ext>
                </a:extLst>
              </p:cNvPr>
              <p:cNvSpPr>
                <a:spLocks noChangeArrowheads="1"/>
              </p:cNvSpPr>
              <p:nvPr/>
            </p:nvSpPr>
            <p:spPr bwMode="auto">
              <a:xfrm rot="12557736" flipH="1">
                <a:off x="412" y="3129"/>
                <a:ext cx="96" cy="48"/>
              </a:xfrm>
              <a:prstGeom prst="ellipse">
                <a:avLst/>
              </a:prstGeom>
              <a:gradFill rotWithShape="0">
                <a:gsLst>
                  <a:gs pos="0">
                    <a:srgbClr val="808080"/>
                  </a:gs>
                  <a:gs pos="100000">
                    <a:srgbClr val="3B3B3B"/>
                  </a:gs>
                </a:gsLst>
                <a:path path="shape">
                  <a:fillToRect l="50000" t="50000" r="50000" b="50000"/>
                </a:path>
              </a:gradFill>
              <a:ln w="9525">
                <a:solidFill>
                  <a:schemeClr val="tx1"/>
                </a:solidFill>
                <a:round/>
                <a:headEnd/>
                <a:tailEnd/>
              </a:ln>
            </p:spPr>
            <p:txBody>
              <a:bodyPr wrap="none" anchor="ctr"/>
              <a:lstStyle>
                <a:lvl1pPr>
                  <a:defRPr sz="2400">
                    <a:solidFill>
                      <a:schemeClr val="bg1"/>
                    </a:solidFill>
                    <a:latin typeface="Garamond" panose="02020404030301010803" pitchFamily="18" charset="0"/>
                  </a:defRPr>
                </a:lvl1pPr>
                <a:lvl2pPr marL="742950" indent="-285750">
                  <a:defRPr sz="2400">
                    <a:solidFill>
                      <a:schemeClr val="bg1"/>
                    </a:solidFill>
                    <a:latin typeface="Garamond" panose="02020404030301010803" pitchFamily="18" charset="0"/>
                  </a:defRPr>
                </a:lvl2pPr>
                <a:lvl3pPr marL="1143000" indent="-228600">
                  <a:defRPr sz="2400">
                    <a:solidFill>
                      <a:schemeClr val="bg1"/>
                    </a:solidFill>
                    <a:latin typeface="Garamond" panose="02020404030301010803" pitchFamily="18" charset="0"/>
                  </a:defRPr>
                </a:lvl3pPr>
                <a:lvl4pPr marL="1600200" indent="-228600">
                  <a:defRPr sz="2400">
                    <a:solidFill>
                      <a:schemeClr val="bg1"/>
                    </a:solidFill>
                    <a:latin typeface="Garamond" panose="02020404030301010803" pitchFamily="18" charset="0"/>
                  </a:defRPr>
                </a:lvl4pPr>
                <a:lvl5pPr marL="2057400" indent="-228600">
                  <a:defRPr sz="2400">
                    <a:solidFill>
                      <a:schemeClr val="bg1"/>
                    </a:solidFill>
                    <a:latin typeface="Garamond" panose="02020404030301010803" pitchFamily="18" charset="0"/>
                  </a:defRPr>
                </a:lvl5pPr>
                <a:lvl6pPr marL="2514600" indent="-228600" eaLnBrk="0" fontAlgn="base" hangingPunct="0">
                  <a:spcBef>
                    <a:spcPct val="0"/>
                  </a:spcBef>
                  <a:spcAft>
                    <a:spcPct val="0"/>
                  </a:spcAft>
                  <a:defRPr sz="2400">
                    <a:solidFill>
                      <a:schemeClr val="bg1"/>
                    </a:solidFill>
                    <a:latin typeface="Garamond" panose="02020404030301010803" pitchFamily="18" charset="0"/>
                  </a:defRPr>
                </a:lvl6pPr>
                <a:lvl7pPr marL="2971800" indent="-228600" eaLnBrk="0" fontAlgn="base" hangingPunct="0">
                  <a:spcBef>
                    <a:spcPct val="0"/>
                  </a:spcBef>
                  <a:spcAft>
                    <a:spcPct val="0"/>
                  </a:spcAft>
                  <a:defRPr sz="2400">
                    <a:solidFill>
                      <a:schemeClr val="bg1"/>
                    </a:solidFill>
                    <a:latin typeface="Garamond" panose="02020404030301010803" pitchFamily="18" charset="0"/>
                  </a:defRPr>
                </a:lvl7pPr>
                <a:lvl8pPr marL="3429000" indent="-228600" eaLnBrk="0" fontAlgn="base" hangingPunct="0">
                  <a:spcBef>
                    <a:spcPct val="0"/>
                  </a:spcBef>
                  <a:spcAft>
                    <a:spcPct val="0"/>
                  </a:spcAft>
                  <a:defRPr sz="2400">
                    <a:solidFill>
                      <a:schemeClr val="bg1"/>
                    </a:solidFill>
                    <a:latin typeface="Garamond" panose="02020404030301010803" pitchFamily="18" charset="0"/>
                  </a:defRPr>
                </a:lvl8pPr>
                <a:lvl9pPr marL="3886200" indent="-228600" eaLnBrk="0" fontAlgn="base" hangingPunct="0">
                  <a:spcBef>
                    <a:spcPct val="0"/>
                  </a:spcBef>
                  <a:spcAft>
                    <a:spcPct val="0"/>
                  </a:spcAft>
                  <a:defRPr sz="2400">
                    <a:solidFill>
                      <a:schemeClr val="bg1"/>
                    </a:solidFill>
                    <a:latin typeface="Garamond" panose="02020404030301010803"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1800" b="1" i="1" u="none" strike="noStrike" kern="1200" cap="none" spc="0" normalizeH="0" baseline="0" noProof="0">
                  <a:ln>
                    <a:noFill/>
                  </a:ln>
                  <a:solidFill>
                    <a:srgbClr val="000000"/>
                  </a:solidFill>
                  <a:effectLst/>
                  <a:uLnTx/>
                  <a:uFillTx/>
                  <a:latin typeface="Tahoma" panose="020B0604030504040204" pitchFamily="34" charset="0"/>
                  <a:ea typeface="+mn-ea"/>
                  <a:cs typeface="+mn-cs"/>
                </a:endParaRPr>
              </a:p>
            </p:txBody>
          </p:sp>
        </p:grpSp>
        <p:sp>
          <p:nvSpPr>
            <p:cNvPr id="345109" name="Text Box 44">
              <a:extLst>
                <a:ext uri="{FF2B5EF4-FFF2-40B4-BE49-F238E27FC236}">
                  <a16:creationId xmlns:a16="http://schemas.microsoft.com/office/drawing/2014/main" id="{C1CB058F-C557-4F7E-A029-4CD4092EF748}"/>
                </a:ext>
              </a:extLst>
            </p:cNvPr>
            <p:cNvSpPr txBox="1">
              <a:spLocks noChangeArrowheads="1"/>
            </p:cNvSpPr>
            <p:nvPr/>
          </p:nvSpPr>
          <p:spPr bwMode="auto">
            <a:xfrm>
              <a:off x="518" y="3299"/>
              <a:ext cx="1111" cy="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bg1"/>
                  </a:solidFill>
                  <a:latin typeface="Garamond" panose="02020404030301010803" pitchFamily="18" charset="0"/>
                </a:defRPr>
              </a:lvl1pPr>
              <a:lvl2pPr marL="742950" indent="-285750">
                <a:defRPr sz="2400">
                  <a:solidFill>
                    <a:schemeClr val="bg1"/>
                  </a:solidFill>
                  <a:latin typeface="Garamond" panose="02020404030301010803" pitchFamily="18" charset="0"/>
                </a:defRPr>
              </a:lvl2pPr>
              <a:lvl3pPr marL="1143000" indent="-228600">
                <a:defRPr sz="2400">
                  <a:solidFill>
                    <a:schemeClr val="bg1"/>
                  </a:solidFill>
                  <a:latin typeface="Garamond" panose="02020404030301010803" pitchFamily="18" charset="0"/>
                </a:defRPr>
              </a:lvl3pPr>
              <a:lvl4pPr marL="1600200" indent="-228600">
                <a:defRPr sz="2400">
                  <a:solidFill>
                    <a:schemeClr val="bg1"/>
                  </a:solidFill>
                  <a:latin typeface="Garamond" panose="02020404030301010803" pitchFamily="18" charset="0"/>
                </a:defRPr>
              </a:lvl4pPr>
              <a:lvl5pPr marL="2057400" indent="-228600">
                <a:defRPr sz="2400">
                  <a:solidFill>
                    <a:schemeClr val="bg1"/>
                  </a:solidFill>
                  <a:latin typeface="Garamond" panose="02020404030301010803" pitchFamily="18" charset="0"/>
                </a:defRPr>
              </a:lvl5pPr>
              <a:lvl6pPr marL="2514600" indent="-228600" eaLnBrk="0" fontAlgn="base" hangingPunct="0">
                <a:spcBef>
                  <a:spcPct val="0"/>
                </a:spcBef>
                <a:spcAft>
                  <a:spcPct val="0"/>
                </a:spcAft>
                <a:defRPr sz="2400">
                  <a:solidFill>
                    <a:schemeClr val="bg1"/>
                  </a:solidFill>
                  <a:latin typeface="Garamond" panose="02020404030301010803" pitchFamily="18" charset="0"/>
                </a:defRPr>
              </a:lvl6pPr>
              <a:lvl7pPr marL="2971800" indent="-228600" eaLnBrk="0" fontAlgn="base" hangingPunct="0">
                <a:spcBef>
                  <a:spcPct val="0"/>
                </a:spcBef>
                <a:spcAft>
                  <a:spcPct val="0"/>
                </a:spcAft>
                <a:defRPr sz="2400">
                  <a:solidFill>
                    <a:schemeClr val="bg1"/>
                  </a:solidFill>
                  <a:latin typeface="Garamond" panose="02020404030301010803" pitchFamily="18" charset="0"/>
                </a:defRPr>
              </a:lvl7pPr>
              <a:lvl8pPr marL="3429000" indent="-228600" eaLnBrk="0" fontAlgn="base" hangingPunct="0">
                <a:spcBef>
                  <a:spcPct val="0"/>
                </a:spcBef>
                <a:spcAft>
                  <a:spcPct val="0"/>
                </a:spcAft>
                <a:defRPr sz="2400">
                  <a:solidFill>
                    <a:schemeClr val="bg1"/>
                  </a:solidFill>
                  <a:latin typeface="Garamond" panose="02020404030301010803" pitchFamily="18" charset="0"/>
                </a:defRPr>
              </a:lvl8pPr>
              <a:lvl9pPr marL="3886200" indent="-228600" eaLnBrk="0" fontAlgn="base" hangingPunct="0">
                <a:spcBef>
                  <a:spcPct val="0"/>
                </a:spcBef>
                <a:spcAft>
                  <a:spcPct val="0"/>
                </a:spcAft>
                <a:defRPr sz="2400">
                  <a:solidFill>
                    <a:schemeClr val="bg1"/>
                  </a:solidFill>
                  <a:latin typeface="Garamond" panose="02020404030301010803"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400" b="0" i="0" u="none" strike="noStrike" kern="1200" cap="none" spc="0" normalizeH="0" baseline="0" noProof="0">
                  <a:ln>
                    <a:noFill/>
                  </a:ln>
                  <a:solidFill>
                    <a:srgbClr val="CCECFF"/>
                  </a:solidFill>
                  <a:effectLst/>
                  <a:uLnTx/>
                  <a:uFillTx/>
                  <a:latin typeface="Times New Roman" panose="02020603050405020304" pitchFamily="18" charset="0"/>
                  <a:ea typeface="+mn-ea"/>
                  <a:cs typeface="+mn-cs"/>
                </a:rPr>
                <a:t>neutrophils</a:t>
              </a:r>
            </a:p>
          </p:txBody>
        </p:sp>
        <p:sp>
          <p:nvSpPr>
            <p:cNvPr id="345110" name="Line 45">
              <a:extLst>
                <a:ext uri="{FF2B5EF4-FFF2-40B4-BE49-F238E27FC236}">
                  <a16:creationId xmlns:a16="http://schemas.microsoft.com/office/drawing/2014/main" id="{E4799460-1CBB-40F8-919F-E6E4F955321B}"/>
                </a:ext>
              </a:extLst>
            </p:cNvPr>
            <p:cNvSpPr>
              <a:spLocks noChangeShapeType="1"/>
            </p:cNvSpPr>
            <p:nvPr/>
          </p:nvSpPr>
          <p:spPr bwMode="auto">
            <a:xfrm rot="21190491" flipV="1">
              <a:off x="1285" y="2150"/>
              <a:ext cx="319" cy="867"/>
            </a:xfrm>
            <a:prstGeom prst="line">
              <a:avLst/>
            </a:prstGeom>
            <a:noFill/>
            <a:ln w="88900">
              <a:solidFill>
                <a:srgbClr val="FFFF99"/>
              </a:solidFill>
              <a:round/>
              <a:headEnd/>
              <a:tailEnd type="stealth" w="med" len="med"/>
            </a:ln>
            <a:effectLst>
              <a:outerShdw dist="35921" dir="2700000" algn="ctr" rotWithShape="0">
                <a:schemeClr val="bg2"/>
              </a:outerShdw>
            </a:effectLst>
            <a:extLst>
              <a:ext uri="{909E8E84-426E-40DD-AFC4-6F175D3DCCD1}">
                <a14:hiddenFill xmlns:a14="http://schemas.microsoft.com/office/drawing/2010/main">
                  <a:noFill/>
                </a14:hiddenFill>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Garamond" panose="02020404030301010803" pitchFamily="18" charset="0"/>
                <a:ea typeface="+mn-ea"/>
                <a:cs typeface="+mn-cs"/>
              </a:endParaRPr>
            </a:p>
          </p:txBody>
        </p:sp>
      </p:grpSp>
      <p:grpSp>
        <p:nvGrpSpPr>
          <p:cNvPr id="345095" name="Group 46">
            <a:extLst>
              <a:ext uri="{FF2B5EF4-FFF2-40B4-BE49-F238E27FC236}">
                <a16:creationId xmlns:a16="http://schemas.microsoft.com/office/drawing/2014/main" id="{C41FF5B9-76C4-4EA8-9044-8C6317EDDB72}"/>
              </a:ext>
            </a:extLst>
          </p:cNvPr>
          <p:cNvGrpSpPr>
            <a:grpSpLocks/>
          </p:cNvGrpSpPr>
          <p:nvPr/>
        </p:nvGrpSpPr>
        <p:grpSpPr bwMode="auto">
          <a:xfrm>
            <a:off x="2135188" y="2486025"/>
            <a:ext cx="6207125" cy="3665538"/>
            <a:chOff x="1513" y="1566"/>
            <a:chExt cx="4399" cy="2309"/>
          </a:xfrm>
        </p:grpSpPr>
        <p:sp>
          <p:nvSpPr>
            <p:cNvPr id="345100" name="AutoShape 47">
              <a:extLst>
                <a:ext uri="{FF2B5EF4-FFF2-40B4-BE49-F238E27FC236}">
                  <a16:creationId xmlns:a16="http://schemas.microsoft.com/office/drawing/2014/main" id="{A5D2C657-0664-4FEC-B9EC-177D1521D20B}"/>
                </a:ext>
              </a:extLst>
            </p:cNvPr>
            <p:cNvSpPr>
              <a:spLocks noChangeArrowheads="1"/>
            </p:cNvSpPr>
            <p:nvPr/>
          </p:nvSpPr>
          <p:spPr bwMode="auto">
            <a:xfrm>
              <a:off x="1513" y="2834"/>
              <a:ext cx="867" cy="639"/>
            </a:xfrm>
            <a:custGeom>
              <a:avLst/>
              <a:gdLst>
                <a:gd name="T0" fmla="*/ 1 w 21600"/>
                <a:gd name="T1" fmla="*/ 0 h 21600"/>
                <a:gd name="T2" fmla="*/ 0 w 21600"/>
                <a:gd name="T3" fmla="*/ 0 h 21600"/>
                <a:gd name="T4" fmla="*/ 1 w 21600"/>
                <a:gd name="T5" fmla="*/ 0 h 21600"/>
                <a:gd name="T6" fmla="*/ 1 w 21600"/>
                <a:gd name="T7" fmla="*/ 0 h 21600"/>
                <a:gd name="T8" fmla="*/ 1 w 21600"/>
                <a:gd name="T9" fmla="*/ 0 h 21600"/>
                <a:gd name="T10" fmla="*/ 1 w 21600"/>
                <a:gd name="T11" fmla="*/ 0 h 21600"/>
                <a:gd name="T12" fmla="*/ 0 60000 65536"/>
                <a:gd name="T13" fmla="*/ 0 60000 65536"/>
                <a:gd name="T14" fmla="*/ 0 60000 65536"/>
                <a:gd name="T15" fmla="*/ 0 60000 65536"/>
                <a:gd name="T16" fmla="*/ 0 60000 65536"/>
                <a:gd name="T17" fmla="*/ 0 60000 65536"/>
                <a:gd name="T18" fmla="*/ 3164 w 21600"/>
                <a:gd name="T19" fmla="*/ 3177 h 21600"/>
                <a:gd name="T20" fmla="*/ 18436 w 21600"/>
                <a:gd name="T21" fmla="*/ 18423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18923" y="15299"/>
                  </a:moveTo>
                  <a:cubicBezTo>
                    <a:pt x="19686" y="13922"/>
                    <a:pt x="20087" y="12374"/>
                    <a:pt x="20087" y="10800"/>
                  </a:cubicBezTo>
                  <a:cubicBezTo>
                    <a:pt x="20087" y="5670"/>
                    <a:pt x="15929" y="1513"/>
                    <a:pt x="10800" y="1513"/>
                  </a:cubicBezTo>
                  <a:cubicBezTo>
                    <a:pt x="6235" y="1512"/>
                    <a:pt x="2348" y="4829"/>
                    <a:pt x="1629" y="9336"/>
                  </a:cubicBezTo>
                  <a:lnTo>
                    <a:pt x="134" y="9097"/>
                  </a:lnTo>
                  <a:cubicBezTo>
                    <a:pt x="971" y="3856"/>
                    <a:pt x="5492" y="-1"/>
                    <a:pt x="10800" y="0"/>
                  </a:cubicBezTo>
                  <a:cubicBezTo>
                    <a:pt x="16764" y="0"/>
                    <a:pt x="21600" y="4835"/>
                    <a:pt x="21600" y="10800"/>
                  </a:cubicBezTo>
                  <a:cubicBezTo>
                    <a:pt x="21600" y="12630"/>
                    <a:pt x="21134" y="14431"/>
                    <a:pt x="20247" y="16033"/>
                  </a:cubicBezTo>
                  <a:lnTo>
                    <a:pt x="22609" y="17341"/>
                  </a:lnTo>
                  <a:lnTo>
                    <a:pt x="17911" y="18690"/>
                  </a:lnTo>
                  <a:lnTo>
                    <a:pt x="16562" y="13991"/>
                  </a:lnTo>
                  <a:lnTo>
                    <a:pt x="18923" y="15299"/>
                  </a:lnTo>
                  <a:close/>
                </a:path>
              </a:pathLst>
            </a:custGeom>
            <a:solidFill>
              <a:srgbClr val="00CCFF"/>
            </a:solidFill>
            <a:ln w="9525">
              <a:solidFill>
                <a:schemeClr val="tx1"/>
              </a:solidFill>
              <a:miter lim="800000"/>
              <a:headEnd/>
              <a:tailEnd/>
            </a:ln>
            <a:effectLst>
              <a:outerShdw dist="35921" dir="2700000" algn="ctr" rotWithShape="0">
                <a:schemeClr val="bg2"/>
              </a:outerShdw>
            </a:effec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Garamond" panose="02020404030301010803" pitchFamily="18" charset="0"/>
                <a:ea typeface="+mn-ea"/>
                <a:cs typeface="+mn-cs"/>
              </a:endParaRPr>
            </a:p>
          </p:txBody>
        </p:sp>
        <p:sp>
          <p:nvSpPr>
            <p:cNvPr id="345101" name="Line 48">
              <a:extLst>
                <a:ext uri="{FF2B5EF4-FFF2-40B4-BE49-F238E27FC236}">
                  <a16:creationId xmlns:a16="http://schemas.microsoft.com/office/drawing/2014/main" id="{A716845E-D00B-4151-8B19-265B6FB0C124}"/>
                </a:ext>
              </a:extLst>
            </p:cNvPr>
            <p:cNvSpPr>
              <a:spLocks noChangeShapeType="1"/>
            </p:cNvSpPr>
            <p:nvPr/>
          </p:nvSpPr>
          <p:spPr bwMode="auto">
            <a:xfrm>
              <a:off x="2616" y="2387"/>
              <a:ext cx="1" cy="1003"/>
            </a:xfrm>
            <a:prstGeom prst="line">
              <a:avLst/>
            </a:prstGeom>
            <a:noFill/>
            <a:ln w="88900">
              <a:solidFill>
                <a:schemeClr val="accent1"/>
              </a:solidFill>
              <a:round/>
              <a:headEnd/>
              <a:tailEnd type="triangle" w="med" len="med"/>
            </a:ln>
            <a:effectLst>
              <a:outerShdw dist="35921" dir="2700000" algn="ctr" rotWithShape="0">
                <a:schemeClr val="bg2"/>
              </a:outerShdw>
            </a:effectLst>
            <a:extLst>
              <a:ext uri="{909E8E84-426E-40DD-AFC4-6F175D3DCCD1}">
                <a14:hiddenFill xmlns:a14="http://schemas.microsoft.com/office/drawing/2010/main">
                  <a:noFill/>
                </a14:hiddenFill>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Garamond" panose="02020404030301010803" pitchFamily="18" charset="0"/>
                <a:ea typeface="+mn-ea"/>
                <a:cs typeface="+mn-cs"/>
              </a:endParaRPr>
            </a:p>
          </p:txBody>
        </p:sp>
        <p:sp>
          <p:nvSpPr>
            <p:cNvPr id="345102" name="AutoShape 49">
              <a:extLst>
                <a:ext uri="{FF2B5EF4-FFF2-40B4-BE49-F238E27FC236}">
                  <a16:creationId xmlns:a16="http://schemas.microsoft.com/office/drawing/2014/main" id="{0FEB1D69-79DC-4B10-95FC-7ED2FA27869B}"/>
                </a:ext>
              </a:extLst>
            </p:cNvPr>
            <p:cNvSpPr>
              <a:spLocks/>
            </p:cNvSpPr>
            <p:nvPr/>
          </p:nvSpPr>
          <p:spPr bwMode="auto">
            <a:xfrm rot="5400000">
              <a:off x="2251" y="2113"/>
              <a:ext cx="1824" cy="730"/>
            </a:xfrm>
            <a:custGeom>
              <a:avLst/>
              <a:gdLst>
                <a:gd name="T0" fmla="*/ 10 w 21600"/>
                <a:gd name="T1" fmla="*/ 0 h 21600"/>
                <a:gd name="T2" fmla="*/ 10 w 21600"/>
                <a:gd name="T3" fmla="*/ 0 h 21600"/>
                <a:gd name="T4" fmla="*/ 1 w 21600"/>
                <a:gd name="T5" fmla="*/ 1 h 21600"/>
                <a:gd name="T6" fmla="*/ 13 w 21600"/>
                <a:gd name="T7" fmla="*/ 0 h 21600"/>
                <a:gd name="T8" fmla="*/ 17694720 60000 65536"/>
                <a:gd name="T9" fmla="*/ 5898240 60000 65536"/>
                <a:gd name="T10" fmla="*/ 5898240 60000 65536"/>
                <a:gd name="T11" fmla="*/ 0 60000 65536"/>
                <a:gd name="T12" fmla="*/ 12422 w 21600"/>
                <a:gd name="T13" fmla="*/ 5060 h 21600"/>
                <a:gd name="T14" fmla="*/ 20901 w 21600"/>
                <a:gd name="T15" fmla="*/ 7101 h 21600"/>
              </a:gdLst>
              <a:ahLst/>
              <a:cxnLst>
                <a:cxn ang="T8">
                  <a:pos x="T0" y="T1"/>
                </a:cxn>
                <a:cxn ang="T9">
                  <a:pos x="T2" y="T3"/>
                </a:cxn>
                <a:cxn ang="T10">
                  <a:pos x="T4" y="T5"/>
                </a:cxn>
                <a:cxn ang="T11">
                  <a:pos x="T6" y="T7"/>
                </a:cxn>
              </a:cxnLst>
              <a:rect l="T12" t="T13" r="T14" b="T15"/>
              <a:pathLst>
                <a:path w="21600" h="21600">
                  <a:moveTo>
                    <a:pt x="21600" y="6079"/>
                  </a:moveTo>
                  <a:lnTo>
                    <a:pt x="17454" y="0"/>
                  </a:lnTo>
                  <a:lnTo>
                    <a:pt x="17454" y="5050"/>
                  </a:lnTo>
                  <a:lnTo>
                    <a:pt x="12427" y="5050"/>
                  </a:lnTo>
                  <a:cubicBezTo>
                    <a:pt x="5564" y="5050"/>
                    <a:pt x="0" y="8232"/>
                    <a:pt x="0" y="12158"/>
                  </a:cubicBezTo>
                  <a:lnTo>
                    <a:pt x="0" y="21600"/>
                  </a:lnTo>
                  <a:lnTo>
                    <a:pt x="2104" y="21600"/>
                  </a:lnTo>
                  <a:lnTo>
                    <a:pt x="2104" y="12158"/>
                  </a:lnTo>
                  <a:cubicBezTo>
                    <a:pt x="2104" y="9369"/>
                    <a:pt x="6726" y="7108"/>
                    <a:pt x="12427" y="7108"/>
                  </a:cubicBezTo>
                  <a:lnTo>
                    <a:pt x="17454" y="7108"/>
                  </a:lnTo>
                  <a:lnTo>
                    <a:pt x="17454" y="12158"/>
                  </a:lnTo>
                  <a:lnTo>
                    <a:pt x="21600" y="6079"/>
                  </a:lnTo>
                  <a:close/>
                </a:path>
              </a:pathLst>
            </a:custGeom>
            <a:solidFill>
              <a:srgbClr val="FFFF99"/>
            </a:solidFill>
            <a:ln>
              <a:noFill/>
            </a:ln>
            <a:effectLst>
              <a:outerShdw dist="35921" dir="2700000" algn="ctr" rotWithShape="0">
                <a:schemeClr val="bg2"/>
              </a:outerShdw>
            </a:effectLst>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Garamond" panose="02020404030301010803" pitchFamily="18" charset="0"/>
                <a:ea typeface="+mn-ea"/>
                <a:cs typeface="+mn-cs"/>
              </a:endParaRPr>
            </a:p>
          </p:txBody>
        </p:sp>
        <p:grpSp>
          <p:nvGrpSpPr>
            <p:cNvPr id="345103" name="Group 50">
              <a:extLst>
                <a:ext uri="{FF2B5EF4-FFF2-40B4-BE49-F238E27FC236}">
                  <a16:creationId xmlns:a16="http://schemas.microsoft.com/office/drawing/2014/main" id="{6FD65C7A-0EE1-424B-A264-EE0C7B42755B}"/>
                </a:ext>
              </a:extLst>
            </p:cNvPr>
            <p:cNvGrpSpPr>
              <a:grpSpLocks/>
            </p:cNvGrpSpPr>
            <p:nvPr/>
          </p:nvGrpSpPr>
          <p:grpSpPr bwMode="auto">
            <a:xfrm>
              <a:off x="1658" y="2979"/>
              <a:ext cx="4254" cy="896"/>
              <a:chOff x="1658" y="2979"/>
              <a:chExt cx="4254" cy="896"/>
            </a:xfrm>
          </p:grpSpPr>
          <p:sp>
            <p:nvSpPr>
              <p:cNvPr id="71731" name="Text Box 51">
                <a:extLst>
                  <a:ext uri="{FF2B5EF4-FFF2-40B4-BE49-F238E27FC236}">
                    <a16:creationId xmlns:a16="http://schemas.microsoft.com/office/drawing/2014/main" id="{BA2EE6B6-4F67-44FF-BFE4-F8763EEE881F}"/>
                  </a:ext>
                </a:extLst>
              </p:cNvPr>
              <p:cNvSpPr txBox="1">
                <a:spLocks noChangeArrowheads="1"/>
              </p:cNvSpPr>
              <p:nvPr/>
            </p:nvSpPr>
            <p:spPr bwMode="auto">
              <a:xfrm>
                <a:off x="1658" y="3390"/>
                <a:ext cx="4254" cy="485"/>
              </a:xfrm>
              <a:prstGeom prst="rect">
                <a:avLst/>
              </a:prstGeom>
              <a:noFill/>
              <a:ln w="9525">
                <a:noFill/>
                <a:miter lim="800000"/>
                <a:headEnd/>
                <a:tailEnd/>
              </a:ln>
              <a:effectLst/>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4400" b="0" i="0" u="none" strike="noStrike" kern="1200" cap="none" spc="0" normalizeH="0" baseline="0" noProof="0">
                    <a:ln>
                      <a:noFill/>
                    </a:ln>
                    <a:solidFill>
                      <a:srgbClr val="FFCCFF"/>
                    </a:solidFill>
                    <a:effectLst/>
                    <a:uLnTx/>
                    <a:uFillTx/>
                    <a:latin typeface="Times New Roman" pitchFamily="18" charset="0"/>
                    <a:ea typeface="+mn-ea"/>
                    <a:cs typeface="+mn-cs"/>
                  </a:rPr>
                  <a:t>Distal Organ Dysfunction</a:t>
                </a:r>
                <a:endParaRPr kumimoji="0" lang="en-US" sz="4400" b="0" i="0" u="none" strike="noStrike" kern="1200" cap="none" spc="0" normalizeH="0" baseline="0" noProof="0">
                  <a:ln>
                    <a:noFill/>
                  </a:ln>
                  <a:solidFill>
                    <a:srgbClr val="FFCCFF"/>
                  </a:solidFill>
                  <a:effectLst>
                    <a:outerShdw blurRad="38100" dist="38100" dir="2700000" algn="tl">
                      <a:srgbClr val="FFFFFF"/>
                    </a:outerShdw>
                  </a:effectLst>
                  <a:uLnTx/>
                  <a:uFillTx/>
                  <a:latin typeface="Times New Roman" pitchFamily="18" charset="0"/>
                  <a:ea typeface="+mn-ea"/>
                  <a:cs typeface="+mn-cs"/>
                </a:endParaRPr>
              </a:p>
            </p:txBody>
          </p:sp>
          <p:sp>
            <p:nvSpPr>
              <p:cNvPr id="345105" name="Line 52">
                <a:extLst>
                  <a:ext uri="{FF2B5EF4-FFF2-40B4-BE49-F238E27FC236}">
                    <a16:creationId xmlns:a16="http://schemas.microsoft.com/office/drawing/2014/main" id="{FEDB7A8C-E235-45E3-9956-CF8298FAD5F1}"/>
                  </a:ext>
                </a:extLst>
              </p:cNvPr>
              <p:cNvSpPr>
                <a:spLocks noChangeShapeType="1"/>
              </p:cNvSpPr>
              <p:nvPr/>
            </p:nvSpPr>
            <p:spPr bwMode="auto">
              <a:xfrm flipH="1">
                <a:off x="3893" y="2979"/>
                <a:ext cx="410" cy="456"/>
              </a:xfrm>
              <a:prstGeom prst="line">
                <a:avLst/>
              </a:prstGeom>
              <a:noFill/>
              <a:ln w="101600">
                <a:solidFill>
                  <a:srgbClr val="CCFFFF"/>
                </a:solidFill>
                <a:round/>
                <a:headEnd/>
                <a:tailEnd type="triangle" w="med" len="med"/>
              </a:ln>
              <a:effectLst>
                <a:outerShdw dist="35921" dir="2700000" algn="ctr" rotWithShape="0">
                  <a:schemeClr val="bg2"/>
                </a:outerShdw>
              </a:effectLst>
              <a:extLst>
                <a:ext uri="{909E8E84-426E-40DD-AFC4-6F175D3DCCD1}">
                  <a14:hiddenFill xmlns:a14="http://schemas.microsoft.com/office/drawing/2010/main">
                    <a:noFill/>
                  </a14:hiddenFill>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Garamond" panose="02020404030301010803" pitchFamily="18" charset="0"/>
                  <a:ea typeface="+mn-ea"/>
                  <a:cs typeface="+mn-cs"/>
                </a:endParaRPr>
              </a:p>
            </p:txBody>
          </p:sp>
        </p:grpSp>
      </p:grpSp>
      <p:sp>
        <p:nvSpPr>
          <p:cNvPr id="345096" name="Text Box 53">
            <a:extLst>
              <a:ext uri="{FF2B5EF4-FFF2-40B4-BE49-F238E27FC236}">
                <a16:creationId xmlns:a16="http://schemas.microsoft.com/office/drawing/2014/main" id="{427A91D6-971B-479A-BA35-F9924B004FBF}"/>
              </a:ext>
            </a:extLst>
          </p:cNvPr>
          <p:cNvSpPr txBox="1">
            <a:spLocks noChangeArrowheads="1"/>
          </p:cNvSpPr>
          <p:nvPr/>
        </p:nvSpPr>
        <p:spPr bwMode="auto">
          <a:xfrm>
            <a:off x="2609850" y="228600"/>
            <a:ext cx="5656263" cy="800100"/>
          </a:xfrm>
          <a:prstGeom prst="rect">
            <a:avLst/>
          </a:prstGeom>
          <a:noFill/>
          <a:ln>
            <a:noFill/>
          </a:ln>
          <a:effectLst>
            <a:outerShdw dist="35921" dir="2700000" algn="ctr" rotWithShape="0">
              <a:schemeClr val="bg2"/>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bg1"/>
                </a:solidFill>
                <a:latin typeface="Garamond" panose="02020404030301010803" pitchFamily="18" charset="0"/>
              </a:defRPr>
            </a:lvl1pPr>
            <a:lvl2pPr marL="742950" indent="-285750">
              <a:defRPr sz="2400">
                <a:solidFill>
                  <a:schemeClr val="bg1"/>
                </a:solidFill>
                <a:latin typeface="Garamond" panose="02020404030301010803" pitchFamily="18" charset="0"/>
              </a:defRPr>
            </a:lvl2pPr>
            <a:lvl3pPr marL="1143000" indent="-228600">
              <a:defRPr sz="2400">
                <a:solidFill>
                  <a:schemeClr val="bg1"/>
                </a:solidFill>
                <a:latin typeface="Garamond" panose="02020404030301010803" pitchFamily="18" charset="0"/>
              </a:defRPr>
            </a:lvl3pPr>
            <a:lvl4pPr marL="1600200" indent="-228600">
              <a:defRPr sz="2400">
                <a:solidFill>
                  <a:schemeClr val="bg1"/>
                </a:solidFill>
                <a:latin typeface="Garamond" panose="02020404030301010803" pitchFamily="18" charset="0"/>
              </a:defRPr>
            </a:lvl4pPr>
            <a:lvl5pPr marL="2057400" indent="-228600">
              <a:defRPr sz="2400">
                <a:solidFill>
                  <a:schemeClr val="bg1"/>
                </a:solidFill>
                <a:latin typeface="Garamond" panose="02020404030301010803" pitchFamily="18" charset="0"/>
              </a:defRPr>
            </a:lvl5pPr>
            <a:lvl6pPr marL="2514600" indent="-228600" eaLnBrk="0" fontAlgn="base" hangingPunct="0">
              <a:spcBef>
                <a:spcPct val="0"/>
              </a:spcBef>
              <a:spcAft>
                <a:spcPct val="0"/>
              </a:spcAft>
              <a:defRPr sz="2400">
                <a:solidFill>
                  <a:schemeClr val="bg1"/>
                </a:solidFill>
                <a:latin typeface="Garamond" panose="02020404030301010803" pitchFamily="18" charset="0"/>
              </a:defRPr>
            </a:lvl6pPr>
            <a:lvl7pPr marL="2971800" indent="-228600" eaLnBrk="0" fontAlgn="base" hangingPunct="0">
              <a:spcBef>
                <a:spcPct val="0"/>
              </a:spcBef>
              <a:spcAft>
                <a:spcPct val="0"/>
              </a:spcAft>
              <a:defRPr sz="2400">
                <a:solidFill>
                  <a:schemeClr val="bg1"/>
                </a:solidFill>
                <a:latin typeface="Garamond" panose="02020404030301010803" pitchFamily="18" charset="0"/>
              </a:defRPr>
            </a:lvl7pPr>
            <a:lvl8pPr marL="3429000" indent="-228600" eaLnBrk="0" fontAlgn="base" hangingPunct="0">
              <a:spcBef>
                <a:spcPct val="0"/>
              </a:spcBef>
              <a:spcAft>
                <a:spcPct val="0"/>
              </a:spcAft>
              <a:defRPr sz="2400">
                <a:solidFill>
                  <a:schemeClr val="bg1"/>
                </a:solidFill>
                <a:latin typeface="Garamond" panose="02020404030301010803" pitchFamily="18" charset="0"/>
              </a:defRPr>
            </a:lvl8pPr>
            <a:lvl9pPr marL="3886200" indent="-228600" eaLnBrk="0" fontAlgn="base" hangingPunct="0">
              <a:spcBef>
                <a:spcPct val="0"/>
              </a:spcBef>
              <a:spcAft>
                <a:spcPct val="0"/>
              </a:spcAft>
              <a:defRPr sz="2400">
                <a:solidFill>
                  <a:schemeClr val="bg1"/>
                </a:solidFill>
                <a:latin typeface="Garamond" panose="02020404030301010803"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4600" b="0" i="0" u="none" strike="noStrike" kern="1200" cap="none" spc="0" normalizeH="0" baseline="0" noProof="0">
                <a:ln>
                  <a:noFill/>
                </a:ln>
                <a:solidFill>
                  <a:srgbClr val="CCECFF"/>
                </a:solidFill>
                <a:effectLst/>
                <a:uLnTx/>
                <a:uFillTx/>
                <a:latin typeface="Times New Roman" panose="02020603050405020304" pitchFamily="18" charset="0"/>
                <a:ea typeface="+mn-ea"/>
                <a:cs typeface="+mn-cs"/>
              </a:rPr>
              <a:t>Mechanical Ventilation</a:t>
            </a:r>
          </a:p>
        </p:txBody>
      </p:sp>
      <p:sp>
        <p:nvSpPr>
          <p:cNvPr id="345097" name="Text Box 54">
            <a:extLst>
              <a:ext uri="{FF2B5EF4-FFF2-40B4-BE49-F238E27FC236}">
                <a16:creationId xmlns:a16="http://schemas.microsoft.com/office/drawing/2014/main" id="{A5AAB9E0-2C8E-4204-91C1-E336C6D54FEA}"/>
              </a:ext>
            </a:extLst>
          </p:cNvPr>
          <p:cNvSpPr txBox="1">
            <a:spLocks noChangeArrowheads="1"/>
          </p:cNvSpPr>
          <p:nvPr/>
        </p:nvSpPr>
        <p:spPr bwMode="auto">
          <a:xfrm>
            <a:off x="3257550" y="6056313"/>
            <a:ext cx="6186488"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bg1"/>
                </a:solidFill>
                <a:latin typeface="Garamond" panose="02020404030301010803" pitchFamily="18" charset="0"/>
              </a:defRPr>
            </a:lvl1pPr>
            <a:lvl2pPr marL="742950" indent="-285750">
              <a:defRPr sz="2400">
                <a:solidFill>
                  <a:schemeClr val="bg1"/>
                </a:solidFill>
                <a:latin typeface="Garamond" panose="02020404030301010803" pitchFamily="18" charset="0"/>
              </a:defRPr>
            </a:lvl2pPr>
            <a:lvl3pPr marL="1143000" indent="-228600">
              <a:defRPr sz="2400">
                <a:solidFill>
                  <a:schemeClr val="bg1"/>
                </a:solidFill>
                <a:latin typeface="Garamond" panose="02020404030301010803" pitchFamily="18" charset="0"/>
              </a:defRPr>
            </a:lvl3pPr>
            <a:lvl4pPr marL="1600200" indent="-228600">
              <a:defRPr sz="2400">
                <a:solidFill>
                  <a:schemeClr val="bg1"/>
                </a:solidFill>
                <a:latin typeface="Garamond" panose="02020404030301010803" pitchFamily="18" charset="0"/>
              </a:defRPr>
            </a:lvl4pPr>
            <a:lvl5pPr marL="2057400" indent="-228600">
              <a:defRPr sz="2400">
                <a:solidFill>
                  <a:schemeClr val="bg1"/>
                </a:solidFill>
                <a:latin typeface="Garamond" panose="02020404030301010803" pitchFamily="18" charset="0"/>
              </a:defRPr>
            </a:lvl5pPr>
            <a:lvl6pPr marL="2514600" indent="-228600" eaLnBrk="0" fontAlgn="base" hangingPunct="0">
              <a:spcBef>
                <a:spcPct val="0"/>
              </a:spcBef>
              <a:spcAft>
                <a:spcPct val="0"/>
              </a:spcAft>
              <a:defRPr sz="2400">
                <a:solidFill>
                  <a:schemeClr val="bg1"/>
                </a:solidFill>
                <a:latin typeface="Garamond" panose="02020404030301010803" pitchFamily="18" charset="0"/>
              </a:defRPr>
            </a:lvl6pPr>
            <a:lvl7pPr marL="2971800" indent="-228600" eaLnBrk="0" fontAlgn="base" hangingPunct="0">
              <a:spcBef>
                <a:spcPct val="0"/>
              </a:spcBef>
              <a:spcAft>
                <a:spcPct val="0"/>
              </a:spcAft>
              <a:defRPr sz="2400">
                <a:solidFill>
                  <a:schemeClr val="bg1"/>
                </a:solidFill>
                <a:latin typeface="Garamond" panose="02020404030301010803" pitchFamily="18" charset="0"/>
              </a:defRPr>
            </a:lvl7pPr>
            <a:lvl8pPr marL="3429000" indent="-228600" eaLnBrk="0" fontAlgn="base" hangingPunct="0">
              <a:spcBef>
                <a:spcPct val="0"/>
              </a:spcBef>
              <a:spcAft>
                <a:spcPct val="0"/>
              </a:spcAft>
              <a:defRPr sz="2400">
                <a:solidFill>
                  <a:schemeClr val="bg1"/>
                </a:solidFill>
                <a:latin typeface="Garamond" panose="02020404030301010803" pitchFamily="18" charset="0"/>
              </a:defRPr>
            </a:lvl8pPr>
            <a:lvl9pPr marL="3886200" indent="-228600" eaLnBrk="0" fontAlgn="base" hangingPunct="0">
              <a:spcBef>
                <a:spcPct val="0"/>
              </a:spcBef>
              <a:spcAft>
                <a:spcPct val="0"/>
              </a:spcAft>
              <a:defRPr sz="2400">
                <a:solidFill>
                  <a:schemeClr val="bg1"/>
                </a:solidFill>
                <a:latin typeface="Garamond" panose="02020404030301010803"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800" b="1" i="0" u="none" strike="noStrike" kern="1200" cap="none" spc="0" normalizeH="0" baseline="0" noProof="0">
                <a:ln>
                  <a:noFill/>
                </a:ln>
                <a:solidFill>
                  <a:srgbClr val="FFFFFF"/>
                </a:solidFill>
                <a:effectLst/>
                <a:uLnTx/>
                <a:uFillTx/>
                <a:latin typeface="Times New Roman" panose="02020603050405020304" pitchFamily="18" charset="0"/>
                <a:ea typeface="+mn-ea"/>
                <a:cs typeface="+mn-cs"/>
              </a:rPr>
              <a:t>Slutsky, Tremblay </a:t>
            </a:r>
            <a:r>
              <a:rPr kumimoji="0" lang="en-US" altLang="en-US" sz="1800" b="1" i="1" u="none" strike="noStrike" kern="1200" cap="none" spc="0" normalizeH="0" baseline="0" noProof="0">
                <a:ln>
                  <a:noFill/>
                </a:ln>
                <a:solidFill>
                  <a:srgbClr val="FFFFFF"/>
                </a:solidFill>
                <a:effectLst/>
                <a:uLnTx/>
                <a:uFillTx/>
                <a:latin typeface="Times New Roman" panose="02020603050405020304" pitchFamily="18" charset="0"/>
                <a:ea typeface="+mn-ea"/>
                <a:cs typeface="+mn-cs"/>
              </a:rPr>
              <a:t>Am J Resp Crit Care Med</a:t>
            </a:r>
            <a:r>
              <a:rPr kumimoji="0" lang="en-US" altLang="en-US" sz="1800" b="0" i="0" u="none" strike="noStrike" kern="1200" cap="none" spc="0" normalizeH="0" baseline="0" noProof="0">
                <a:ln>
                  <a:noFill/>
                </a:ln>
                <a:solidFill>
                  <a:srgbClr val="FFFFFF"/>
                </a:solidFill>
                <a:effectLst/>
                <a:uLnTx/>
                <a:uFillTx/>
                <a:latin typeface="Times New Roman" panose="02020603050405020304" pitchFamily="18" charset="0"/>
                <a:ea typeface="+mn-ea"/>
                <a:cs typeface="+mn-cs"/>
              </a:rPr>
              <a:t>. 1998;157:1721-5</a:t>
            </a:r>
            <a:endParaRPr kumimoji="0" lang="en-US" altLang="en-US" sz="1800" b="1" i="0" u="none" strike="noStrike" kern="1200" cap="none" spc="0" normalizeH="0" baseline="0" noProof="0">
              <a:ln>
                <a:noFill/>
              </a:ln>
              <a:solidFill>
                <a:srgbClr val="FFFFFF"/>
              </a:solidFill>
              <a:effectLst/>
              <a:uLnTx/>
              <a:uFillTx/>
              <a:latin typeface="Times New Roman" panose="02020603050405020304" pitchFamily="18" charset="0"/>
              <a:ea typeface="+mn-ea"/>
              <a:cs typeface="+mn-cs"/>
            </a:endParaRPr>
          </a:p>
        </p:txBody>
      </p:sp>
      <p:sp>
        <p:nvSpPr>
          <p:cNvPr id="345098" name="Rectangle 55">
            <a:extLst>
              <a:ext uri="{FF2B5EF4-FFF2-40B4-BE49-F238E27FC236}">
                <a16:creationId xmlns:a16="http://schemas.microsoft.com/office/drawing/2014/main" id="{F7EF4405-F4BD-4705-A2AE-458ACAF61BA7}"/>
              </a:ext>
            </a:extLst>
          </p:cNvPr>
          <p:cNvSpPr>
            <a:spLocks noChangeArrowheads="1"/>
          </p:cNvSpPr>
          <p:nvPr/>
        </p:nvSpPr>
        <p:spPr bwMode="auto">
          <a:xfrm>
            <a:off x="8067675" y="1689100"/>
            <a:ext cx="65088" cy="217488"/>
          </a:xfrm>
          <a:prstGeom prst="rect">
            <a:avLst/>
          </a:prstGeom>
          <a:solidFill>
            <a:schemeClr val="tx2"/>
          </a:solidFill>
          <a:ln w="9525">
            <a:solidFill>
              <a:schemeClr val="tx1"/>
            </a:solidFill>
            <a:miter lim="800000"/>
            <a:headEnd/>
            <a:tailEnd/>
          </a:ln>
        </p:spPr>
        <p:txBody>
          <a:bodyPr wrap="none" anchor="ctr"/>
          <a:lstStyle>
            <a:lvl1pPr>
              <a:defRPr sz="2400">
                <a:solidFill>
                  <a:schemeClr val="bg1"/>
                </a:solidFill>
                <a:latin typeface="Garamond" panose="02020404030301010803" pitchFamily="18" charset="0"/>
              </a:defRPr>
            </a:lvl1pPr>
            <a:lvl2pPr marL="742950" indent="-285750">
              <a:defRPr sz="2400">
                <a:solidFill>
                  <a:schemeClr val="bg1"/>
                </a:solidFill>
                <a:latin typeface="Garamond" panose="02020404030301010803" pitchFamily="18" charset="0"/>
              </a:defRPr>
            </a:lvl2pPr>
            <a:lvl3pPr marL="1143000" indent="-228600">
              <a:defRPr sz="2400">
                <a:solidFill>
                  <a:schemeClr val="bg1"/>
                </a:solidFill>
                <a:latin typeface="Garamond" panose="02020404030301010803" pitchFamily="18" charset="0"/>
              </a:defRPr>
            </a:lvl3pPr>
            <a:lvl4pPr marL="1600200" indent="-228600">
              <a:defRPr sz="2400">
                <a:solidFill>
                  <a:schemeClr val="bg1"/>
                </a:solidFill>
                <a:latin typeface="Garamond" panose="02020404030301010803" pitchFamily="18" charset="0"/>
              </a:defRPr>
            </a:lvl4pPr>
            <a:lvl5pPr marL="2057400" indent="-228600">
              <a:defRPr sz="2400">
                <a:solidFill>
                  <a:schemeClr val="bg1"/>
                </a:solidFill>
                <a:latin typeface="Garamond" panose="02020404030301010803" pitchFamily="18" charset="0"/>
              </a:defRPr>
            </a:lvl5pPr>
            <a:lvl6pPr marL="2514600" indent="-228600" eaLnBrk="0" fontAlgn="base" hangingPunct="0">
              <a:spcBef>
                <a:spcPct val="0"/>
              </a:spcBef>
              <a:spcAft>
                <a:spcPct val="0"/>
              </a:spcAft>
              <a:defRPr sz="2400">
                <a:solidFill>
                  <a:schemeClr val="bg1"/>
                </a:solidFill>
                <a:latin typeface="Garamond" panose="02020404030301010803" pitchFamily="18" charset="0"/>
              </a:defRPr>
            </a:lvl6pPr>
            <a:lvl7pPr marL="2971800" indent="-228600" eaLnBrk="0" fontAlgn="base" hangingPunct="0">
              <a:spcBef>
                <a:spcPct val="0"/>
              </a:spcBef>
              <a:spcAft>
                <a:spcPct val="0"/>
              </a:spcAft>
              <a:defRPr sz="2400">
                <a:solidFill>
                  <a:schemeClr val="bg1"/>
                </a:solidFill>
                <a:latin typeface="Garamond" panose="02020404030301010803" pitchFamily="18" charset="0"/>
              </a:defRPr>
            </a:lvl7pPr>
            <a:lvl8pPr marL="3429000" indent="-228600" eaLnBrk="0" fontAlgn="base" hangingPunct="0">
              <a:spcBef>
                <a:spcPct val="0"/>
              </a:spcBef>
              <a:spcAft>
                <a:spcPct val="0"/>
              </a:spcAft>
              <a:defRPr sz="2400">
                <a:solidFill>
                  <a:schemeClr val="bg1"/>
                </a:solidFill>
                <a:latin typeface="Garamond" panose="02020404030301010803" pitchFamily="18" charset="0"/>
              </a:defRPr>
            </a:lvl8pPr>
            <a:lvl9pPr marL="3886200" indent="-228600" eaLnBrk="0" fontAlgn="base" hangingPunct="0">
              <a:spcBef>
                <a:spcPct val="0"/>
              </a:spcBef>
              <a:spcAft>
                <a:spcPct val="0"/>
              </a:spcAft>
              <a:defRPr sz="2400">
                <a:solidFill>
                  <a:schemeClr val="bg1"/>
                </a:solidFill>
                <a:latin typeface="Garamond" panose="02020404030301010803"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1800" b="1" i="1" u="none" strike="noStrike" kern="1200" cap="none" spc="0" normalizeH="0" baseline="0" noProof="0">
              <a:ln>
                <a:noFill/>
              </a:ln>
              <a:solidFill>
                <a:srgbClr val="000000"/>
              </a:solidFill>
              <a:effectLst/>
              <a:uLnTx/>
              <a:uFillTx/>
              <a:latin typeface="Tahoma" panose="020B0604030504040204" pitchFamily="34" charset="0"/>
              <a:ea typeface="+mn-ea"/>
              <a:cs typeface="+mn-cs"/>
            </a:endParaRPr>
          </a:p>
        </p:txBody>
      </p:sp>
      <p:sp>
        <p:nvSpPr>
          <p:cNvPr id="345099" name="Line 56">
            <a:extLst>
              <a:ext uri="{FF2B5EF4-FFF2-40B4-BE49-F238E27FC236}">
                <a16:creationId xmlns:a16="http://schemas.microsoft.com/office/drawing/2014/main" id="{67F40793-ABED-471C-91DB-397851860F3E}"/>
              </a:ext>
            </a:extLst>
          </p:cNvPr>
          <p:cNvSpPr>
            <a:spLocks noChangeShapeType="1"/>
          </p:cNvSpPr>
          <p:nvPr/>
        </p:nvSpPr>
        <p:spPr bwMode="auto">
          <a:xfrm>
            <a:off x="5010150" y="876300"/>
            <a:ext cx="1588" cy="722313"/>
          </a:xfrm>
          <a:prstGeom prst="line">
            <a:avLst/>
          </a:prstGeom>
          <a:noFill/>
          <a:ln w="76200">
            <a:solidFill>
              <a:srgbClr val="FFCCFF"/>
            </a:solidFill>
            <a:round/>
            <a:headEnd/>
            <a:tailEnd/>
          </a:ln>
          <a:extLst>
            <a:ext uri="{909E8E84-426E-40DD-AFC4-6F175D3DCCD1}">
              <a14:hiddenFill xmlns:a14="http://schemas.microsoft.com/office/drawing/2010/main">
                <a:noFill/>
              </a14:hiddenFill>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Garamond" panose="02020404030301010803" pitchFamily="18" charset="0"/>
              <a:ea typeface="+mn-ea"/>
              <a:cs typeface="+mn-cs"/>
            </a:endParaRPr>
          </a:p>
        </p:txBody>
      </p:sp>
    </p:spTree>
  </p:cSld>
  <p:clrMapOvr>
    <a:overrideClrMapping bg1="lt1" tx1="dk1" bg2="lt2" tx2="dk2" accent1="accent1" accent2="accent2" accent3="accent3" accent4="accent4" accent5="accent5" accent6="accent6" hlink="hlink" folHlink="folHlink"/>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CasellaDiTesto 1">
            <a:extLst>
              <a:ext uri="{FF2B5EF4-FFF2-40B4-BE49-F238E27FC236}">
                <a16:creationId xmlns:a16="http://schemas.microsoft.com/office/drawing/2014/main" id="{18FC19EF-9162-14EC-FD3B-9D03D091DE69}"/>
              </a:ext>
            </a:extLst>
          </p:cNvPr>
          <p:cNvSpPr txBox="1"/>
          <p:nvPr/>
        </p:nvSpPr>
        <p:spPr>
          <a:xfrm>
            <a:off x="4793953" y="2845631"/>
            <a:ext cx="4201501" cy="1938992"/>
          </a:xfrm>
          <a:prstGeom prst="rect">
            <a:avLst/>
          </a:prstGeom>
          <a:noFill/>
        </p:spPr>
        <p:txBody>
          <a:bodyPr wrap="square" rtlCol="0">
            <a:spAutoFit/>
          </a:bodyPr>
          <a:lstStyle/>
          <a:p>
            <a:pPr marL="285750" indent="-285750" algn="l">
              <a:buFont typeface="Arial" panose="020B0604020202020204" pitchFamily="34" charset="0"/>
              <a:buChar char="•"/>
            </a:pPr>
            <a:r>
              <a:rPr lang="en-US" b="0" i="0" u="none" strike="noStrike" baseline="0" dirty="0">
                <a:solidFill>
                  <a:schemeClr val="tx1"/>
                </a:solidFill>
                <a:latin typeface="Times New Roman" panose="02020603050405020304" pitchFamily="18" charset="0"/>
              </a:rPr>
              <a:t>PIP  &lt;30cmH20 (&lt; 40 cm H20)</a:t>
            </a:r>
          </a:p>
          <a:p>
            <a:pPr marL="285750" indent="-285750" algn="l">
              <a:buFont typeface="Arial" panose="020B0604020202020204" pitchFamily="34" charset="0"/>
              <a:buChar char="•"/>
            </a:pPr>
            <a:r>
              <a:rPr lang="en-US" b="0" i="0" u="none" strike="noStrike" baseline="0" dirty="0">
                <a:solidFill>
                  <a:schemeClr val="tx1"/>
                </a:solidFill>
                <a:latin typeface="Times New Roman" panose="02020603050405020304" pitchFamily="18" charset="0"/>
              </a:rPr>
              <a:t>Vt as low as 350 ml (5 ml/kg)</a:t>
            </a:r>
          </a:p>
          <a:p>
            <a:pPr marL="285750" indent="-285750" algn="l">
              <a:buFont typeface="Arial" panose="020B0604020202020204" pitchFamily="34" charset="0"/>
              <a:buChar char="•"/>
            </a:pPr>
            <a:r>
              <a:rPr lang="en-US" b="0" i="0" u="none" strike="noStrike" baseline="0" dirty="0">
                <a:solidFill>
                  <a:schemeClr val="tx1"/>
                </a:solidFill>
                <a:latin typeface="Times New Roman" panose="02020603050405020304" pitchFamily="18" charset="0"/>
              </a:rPr>
              <a:t>S</a:t>
            </a:r>
            <a:r>
              <a:rPr lang="en-US" dirty="0">
                <a:solidFill>
                  <a:schemeClr val="tx1"/>
                </a:solidFill>
                <a:latin typeface="Times New Roman" panose="02020603050405020304" pitchFamily="18" charset="0"/>
              </a:rPr>
              <a:t>B</a:t>
            </a:r>
            <a:r>
              <a:rPr lang="en-US" b="0" i="0" u="none" strike="noStrike" baseline="0" dirty="0">
                <a:solidFill>
                  <a:schemeClr val="tx1"/>
                </a:solidFill>
                <a:latin typeface="Times New Roman" panose="02020603050405020304" pitchFamily="18" charset="0"/>
              </a:rPr>
              <a:t> (SIMV)</a:t>
            </a:r>
          </a:p>
          <a:p>
            <a:pPr marL="285750" indent="-285750" algn="l">
              <a:buFont typeface="Arial" panose="020B0604020202020204" pitchFamily="34" charset="0"/>
              <a:buChar char="•"/>
            </a:pPr>
            <a:r>
              <a:rPr lang="en-US" dirty="0">
                <a:solidFill>
                  <a:schemeClr val="tx1"/>
                </a:solidFill>
                <a:latin typeface="Times New Roman" panose="02020603050405020304" pitchFamily="18" charset="0"/>
              </a:rPr>
              <a:t>Often </a:t>
            </a:r>
            <a:r>
              <a:rPr lang="en-US" b="0" i="0" u="none" strike="noStrike" baseline="0" dirty="0">
                <a:solidFill>
                  <a:schemeClr val="tx1"/>
                </a:solidFill>
                <a:latin typeface="Times New Roman" panose="02020603050405020304" pitchFamily="18" charset="0"/>
              </a:rPr>
              <a:t>High RR - hypercapnia</a:t>
            </a:r>
            <a:endParaRPr lang="it-IT" dirty="0">
              <a:solidFill>
                <a:schemeClr val="tx1"/>
              </a:solidFill>
            </a:endParaRPr>
          </a:p>
        </p:txBody>
      </p:sp>
      <p:pic>
        <p:nvPicPr>
          <p:cNvPr id="4" name="Immagine 3">
            <a:extLst>
              <a:ext uri="{FF2B5EF4-FFF2-40B4-BE49-F238E27FC236}">
                <a16:creationId xmlns:a16="http://schemas.microsoft.com/office/drawing/2014/main" id="{50A506BD-A126-133C-B2BD-FE7791900AE8}"/>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l="-326" t="5086" r="70013" b="83530"/>
          <a:stretch/>
        </p:blipFill>
        <p:spPr>
          <a:xfrm>
            <a:off x="5008811" y="1069306"/>
            <a:ext cx="4109277" cy="703510"/>
          </a:xfrm>
          <a:prstGeom prst="rect">
            <a:avLst/>
          </a:prstGeom>
        </p:spPr>
      </p:pic>
      <p:pic>
        <p:nvPicPr>
          <p:cNvPr id="6" name="Immagine 5">
            <a:extLst>
              <a:ext uri="{FF2B5EF4-FFF2-40B4-BE49-F238E27FC236}">
                <a16:creationId xmlns:a16="http://schemas.microsoft.com/office/drawing/2014/main" id="{B1C7C87F-2872-0E6E-5994-1CA864E6E285}"/>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t="57007" b="17080"/>
          <a:stretch/>
        </p:blipFill>
        <p:spPr>
          <a:xfrm>
            <a:off x="-25912" y="0"/>
            <a:ext cx="9144000" cy="1268760"/>
          </a:xfrm>
          <a:prstGeom prst="rect">
            <a:avLst/>
          </a:prstGeom>
        </p:spPr>
      </p:pic>
      <p:pic>
        <p:nvPicPr>
          <p:cNvPr id="8" name="Immagine 7">
            <a:extLst>
              <a:ext uri="{FF2B5EF4-FFF2-40B4-BE49-F238E27FC236}">
                <a16:creationId xmlns:a16="http://schemas.microsoft.com/office/drawing/2014/main" id="{B0631EBC-0221-7891-D889-AF456D9D9DCF}"/>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l="2166" r="10367" b="13250"/>
          <a:stretch/>
        </p:blipFill>
        <p:spPr>
          <a:xfrm>
            <a:off x="25912" y="1246114"/>
            <a:ext cx="4608513" cy="5153502"/>
          </a:xfrm>
          <a:prstGeom prst="rect">
            <a:avLst/>
          </a:prstGeom>
        </p:spPr>
      </p:pic>
      <p:sp>
        <p:nvSpPr>
          <p:cNvPr id="10" name="CasellaDiTesto 9">
            <a:extLst>
              <a:ext uri="{FF2B5EF4-FFF2-40B4-BE49-F238E27FC236}">
                <a16:creationId xmlns:a16="http://schemas.microsoft.com/office/drawing/2014/main" id="{7C16F90A-C238-4443-8320-BA5360F7CB31}"/>
              </a:ext>
            </a:extLst>
          </p:cNvPr>
          <p:cNvSpPr txBox="1"/>
          <p:nvPr/>
        </p:nvSpPr>
        <p:spPr>
          <a:xfrm>
            <a:off x="542549" y="6399616"/>
            <a:ext cx="3071931" cy="338554"/>
          </a:xfrm>
          <a:prstGeom prst="rect">
            <a:avLst/>
          </a:prstGeom>
          <a:noFill/>
        </p:spPr>
        <p:txBody>
          <a:bodyPr wrap="none" rtlCol="0">
            <a:spAutoFit/>
          </a:bodyPr>
          <a:lstStyle/>
          <a:p>
            <a:r>
              <a:rPr lang="it-IT" sz="1600" dirty="0">
                <a:solidFill>
                  <a:schemeClr val="tx1"/>
                </a:solidFill>
              </a:rPr>
              <a:t>Min PaO2/FiO2           Max PaCO2</a:t>
            </a:r>
          </a:p>
        </p:txBody>
      </p:sp>
    </p:spTree>
    <p:extLst>
      <p:ext uri="{BB962C8B-B14F-4D97-AF65-F5344CB8AC3E}">
        <p14:creationId xmlns:p14="http://schemas.microsoft.com/office/powerpoint/2010/main" val="269189516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CasellaDiTesto 1">
            <a:extLst>
              <a:ext uri="{FF2B5EF4-FFF2-40B4-BE49-F238E27FC236}">
                <a16:creationId xmlns:a16="http://schemas.microsoft.com/office/drawing/2014/main" id="{18FC19EF-9162-14EC-FD3B-9D03D091DE69}"/>
              </a:ext>
            </a:extLst>
          </p:cNvPr>
          <p:cNvSpPr txBox="1"/>
          <p:nvPr/>
        </p:nvSpPr>
        <p:spPr>
          <a:xfrm>
            <a:off x="4793953" y="2845631"/>
            <a:ext cx="4201501" cy="1938992"/>
          </a:xfrm>
          <a:prstGeom prst="rect">
            <a:avLst/>
          </a:prstGeom>
          <a:noFill/>
        </p:spPr>
        <p:txBody>
          <a:bodyPr wrap="square" rtlCol="0">
            <a:spAutoFit/>
          </a:bodyPr>
          <a:lstStyle/>
          <a:p>
            <a:pPr marL="285750" marR="0" lvl="0" indent="-285750"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PIP  &lt;30cmH20 (&lt; 40 cm H20)</a:t>
            </a:r>
          </a:p>
          <a:p>
            <a:pPr marL="285750" marR="0" lvl="0" indent="-285750"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Vt as low as 350 ml (5 ml/kg)</a:t>
            </a:r>
          </a:p>
          <a:p>
            <a:pPr marL="285750" marR="0" lvl="0" indent="-285750"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SB (SIMV)</a:t>
            </a:r>
          </a:p>
          <a:p>
            <a:pPr marL="285750" marR="0" lvl="0" indent="-285750"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Often High RR - hypercapnia</a:t>
            </a:r>
            <a:endParaRPr kumimoji="0" lang="it-IT" sz="2400" b="0" i="0" u="none" strike="noStrike" kern="1200" cap="none" spc="0" normalizeH="0" baseline="0" noProof="0" dirty="0">
              <a:ln>
                <a:noFill/>
              </a:ln>
              <a:solidFill>
                <a:srgbClr val="000000"/>
              </a:solidFill>
              <a:effectLst/>
              <a:uLnTx/>
              <a:uFillTx/>
              <a:latin typeface="Garamond" panose="02020404030301010803" pitchFamily="18" charset="0"/>
              <a:ea typeface="+mn-ea"/>
              <a:cs typeface="+mn-cs"/>
            </a:endParaRPr>
          </a:p>
        </p:txBody>
      </p:sp>
      <p:pic>
        <p:nvPicPr>
          <p:cNvPr id="4" name="Immagine 3">
            <a:extLst>
              <a:ext uri="{FF2B5EF4-FFF2-40B4-BE49-F238E27FC236}">
                <a16:creationId xmlns:a16="http://schemas.microsoft.com/office/drawing/2014/main" id="{50A506BD-A126-133C-B2BD-FE7791900AE8}"/>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l="-326" t="5086" r="70013" b="83530"/>
          <a:stretch/>
        </p:blipFill>
        <p:spPr>
          <a:xfrm>
            <a:off x="5008811" y="1069306"/>
            <a:ext cx="4109277" cy="703510"/>
          </a:xfrm>
          <a:prstGeom prst="rect">
            <a:avLst/>
          </a:prstGeom>
        </p:spPr>
      </p:pic>
      <p:pic>
        <p:nvPicPr>
          <p:cNvPr id="6" name="Immagine 5">
            <a:extLst>
              <a:ext uri="{FF2B5EF4-FFF2-40B4-BE49-F238E27FC236}">
                <a16:creationId xmlns:a16="http://schemas.microsoft.com/office/drawing/2014/main" id="{B1C7C87F-2872-0E6E-5994-1CA864E6E285}"/>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t="57007" b="17080"/>
          <a:stretch/>
        </p:blipFill>
        <p:spPr>
          <a:xfrm>
            <a:off x="-25912" y="0"/>
            <a:ext cx="9144000" cy="1268760"/>
          </a:xfrm>
          <a:prstGeom prst="rect">
            <a:avLst/>
          </a:prstGeom>
        </p:spPr>
      </p:pic>
      <p:pic>
        <p:nvPicPr>
          <p:cNvPr id="8" name="Immagine 7">
            <a:extLst>
              <a:ext uri="{FF2B5EF4-FFF2-40B4-BE49-F238E27FC236}">
                <a16:creationId xmlns:a16="http://schemas.microsoft.com/office/drawing/2014/main" id="{B0631EBC-0221-7891-D889-AF456D9D9DCF}"/>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l="2166" r="10367" b="13250"/>
          <a:stretch/>
        </p:blipFill>
        <p:spPr>
          <a:xfrm>
            <a:off x="25912" y="1246114"/>
            <a:ext cx="4608513" cy="5153502"/>
          </a:xfrm>
          <a:prstGeom prst="rect">
            <a:avLst/>
          </a:prstGeom>
        </p:spPr>
      </p:pic>
      <p:sp>
        <p:nvSpPr>
          <p:cNvPr id="10" name="CasellaDiTesto 9">
            <a:extLst>
              <a:ext uri="{FF2B5EF4-FFF2-40B4-BE49-F238E27FC236}">
                <a16:creationId xmlns:a16="http://schemas.microsoft.com/office/drawing/2014/main" id="{7C16F90A-C238-4443-8320-BA5360F7CB31}"/>
              </a:ext>
            </a:extLst>
          </p:cNvPr>
          <p:cNvSpPr txBox="1"/>
          <p:nvPr/>
        </p:nvSpPr>
        <p:spPr>
          <a:xfrm>
            <a:off x="542549" y="6399616"/>
            <a:ext cx="3071931" cy="338554"/>
          </a:xfrm>
          <a:prstGeom prst="rect">
            <a:avLst/>
          </a:prstGeom>
          <a:noFill/>
        </p:spPr>
        <p:txBody>
          <a:bodyPr wrap="non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it-IT" sz="1600" b="0" i="0" u="none" strike="noStrike" kern="1200" cap="none" spc="0" normalizeH="0" baseline="0" noProof="0" dirty="0">
                <a:ln>
                  <a:noFill/>
                </a:ln>
                <a:solidFill>
                  <a:srgbClr val="000000"/>
                </a:solidFill>
                <a:effectLst/>
                <a:uLnTx/>
                <a:uFillTx/>
                <a:latin typeface="Garamond" panose="02020404030301010803" pitchFamily="18" charset="0"/>
                <a:ea typeface="+mn-ea"/>
                <a:cs typeface="+mn-cs"/>
              </a:rPr>
              <a:t>Min PaO2/FiO2           Max PaCO2</a:t>
            </a:r>
          </a:p>
        </p:txBody>
      </p:sp>
      <p:grpSp>
        <p:nvGrpSpPr>
          <p:cNvPr id="14" name="Gruppo 13">
            <a:extLst>
              <a:ext uri="{FF2B5EF4-FFF2-40B4-BE49-F238E27FC236}">
                <a16:creationId xmlns:a16="http://schemas.microsoft.com/office/drawing/2014/main" id="{CA91EEAA-5BC6-03D3-103E-066BA4A036BF}"/>
              </a:ext>
            </a:extLst>
          </p:cNvPr>
          <p:cNvGrpSpPr/>
          <p:nvPr/>
        </p:nvGrpSpPr>
        <p:grpSpPr>
          <a:xfrm>
            <a:off x="309182" y="1421061"/>
            <a:ext cx="4325243" cy="4014754"/>
            <a:chOff x="6740625" y="5431236"/>
            <a:chExt cx="2223863" cy="1562776"/>
          </a:xfrm>
        </p:grpSpPr>
        <p:pic>
          <p:nvPicPr>
            <p:cNvPr id="12" name="Immagine 11">
              <a:extLst>
                <a:ext uri="{FF2B5EF4-FFF2-40B4-BE49-F238E27FC236}">
                  <a16:creationId xmlns:a16="http://schemas.microsoft.com/office/drawing/2014/main" id="{4C8C986D-2466-4965-DCDB-F0AC40391F04}"/>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l="43166" r="15834" b="89059"/>
            <a:stretch/>
          </p:blipFill>
          <p:spPr>
            <a:xfrm>
              <a:off x="6804248" y="5431236"/>
              <a:ext cx="2160240" cy="649956"/>
            </a:xfrm>
            <a:prstGeom prst="rect">
              <a:avLst/>
            </a:prstGeom>
          </p:spPr>
        </p:pic>
        <p:pic>
          <p:nvPicPr>
            <p:cNvPr id="13" name="Immagine 12">
              <a:extLst>
                <a:ext uri="{FF2B5EF4-FFF2-40B4-BE49-F238E27FC236}">
                  <a16:creationId xmlns:a16="http://schemas.microsoft.com/office/drawing/2014/main" id="{B80F9B6A-C9AC-7CDE-6703-7C689AD3A8A3}"/>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l="43166" t="71207" r="15834" b="13250"/>
            <a:stretch/>
          </p:blipFill>
          <p:spPr>
            <a:xfrm>
              <a:off x="6740625" y="6070682"/>
              <a:ext cx="2160240" cy="923330"/>
            </a:xfrm>
            <a:prstGeom prst="rect">
              <a:avLst/>
            </a:prstGeom>
          </p:spPr>
        </p:pic>
      </p:grpSp>
    </p:spTree>
    <p:extLst>
      <p:ext uri="{BB962C8B-B14F-4D97-AF65-F5344CB8AC3E}">
        <p14:creationId xmlns:p14="http://schemas.microsoft.com/office/powerpoint/2010/main" val="201570114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0AE6385A-C617-194D-D3F7-BD4DECE828D9}"/>
              </a:ext>
            </a:extLst>
          </p:cNvPr>
          <p:cNvSpPr>
            <a:spLocks noGrp="1"/>
          </p:cNvSpPr>
          <p:nvPr>
            <p:ph type="title"/>
          </p:nvPr>
        </p:nvSpPr>
        <p:spPr/>
        <p:txBody>
          <a:bodyPr/>
          <a:lstStyle/>
          <a:p>
            <a:endParaRPr lang="it-IT"/>
          </a:p>
        </p:txBody>
      </p:sp>
      <p:sp>
        <p:nvSpPr>
          <p:cNvPr id="3" name="Segnaposto contenuto 2">
            <a:extLst>
              <a:ext uri="{FF2B5EF4-FFF2-40B4-BE49-F238E27FC236}">
                <a16:creationId xmlns:a16="http://schemas.microsoft.com/office/drawing/2014/main" id="{7E8B16BB-A005-1834-C6E6-B2DCBE699C52}"/>
              </a:ext>
            </a:extLst>
          </p:cNvPr>
          <p:cNvSpPr>
            <a:spLocks noGrp="1"/>
          </p:cNvSpPr>
          <p:nvPr>
            <p:ph idx="1"/>
          </p:nvPr>
        </p:nvSpPr>
        <p:spPr/>
        <p:txBody>
          <a:bodyPr/>
          <a:lstStyle/>
          <a:p>
            <a:endParaRPr lang="it-IT"/>
          </a:p>
        </p:txBody>
      </p:sp>
      <p:pic>
        <p:nvPicPr>
          <p:cNvPr id="5" name="Immagine 4">
            <a:extLst>
              <a:ext uri="{FF2B5EF4-FFF2-40B4-BE49-F238E27FC236}">
                <a16:creationId xmlns:a16="http://schemas.microsoft.com/office/drawing/2014/main" id="{0FA31500-30AC-84FE-0186-3E35A7C4FF15}"/>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35496" y="96861"/>
            <a:ext cx="9144000" cy="3659010"/>
          </a:xfrm>
          <a:prstGeom prst="rect">
            <a:avLst/>
          </a:prstGeom>
        </p:spPr>
      </p:pic>
      <p:sp>
        <p:nvSpPr>
          <p:cNvPr id="8" name="CasellaDiTesto 7">
            <a:extLst>
              <a:ext uri="{FF2B5EF4-FFF2-40B4-BE49-F238E27FC236}">
                <a16:creationId xmlns:a16="http://schemas.microsoft.com/office/drawing/2014/main" id="{39F37B82-985A-1671-7072-C972C843D0FA}"/>
              </a:ext>
            </a:extLst>
          </p:cNvPr>
          <p:cNvSpPr txBox="1"/>
          <p:nvPr/>
        </p:nvSpPr>
        <p:spPr>
          <a:xfrm>
            <a:off x="6711886" y="476672"/>
            <a:ext cx="2396618" cy="461665"/>
          </a:xfrm>
          <a:prstGeom prst="rect">
            <a:avLst/>
          </a:prstGeom>
          <a:noFill/>
        </p:spPr>
        <p:txBody>
          <a:bodyPr wrap="non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it-IT" sz="2400" b="1" i="0" u="none" strike="noStrike" kern="1200" cap="none" spc="0" normalizeH="0" baseline="0" noProof="0" dirty="0">
                <a:ln>
                  <a:noFill/>
                </a:ln>
                <a:solidFill>
                  <a:srgbClr val="000000"/>
                </a:solidFill>
                <a:effectLst/>
                <a:uLnTx/>
                <a:uFillTx/>
                <a:latin typeface="Garamond" panose="02020404030301010803" pitchFamily="18" charset="0"/>
                <a:ea typeface="+mn-ea"/>
                <a:cs typeface="+mn-cs"/>
              </a:rPr>
              <a:t>The Lancet  1999</a:t>
            </a:r>
          </a:p>
        </p:txBody>
      </p:sp>
      <p:sp>
        <p:nvSpPr>
          <p:cNvPr id="4" name="Rettangolo 3">
            <a:extLst>
              <a:ext uri="{FF2B5EF4-FFF2-40B4-BE49-F238E27FC236}">
                <a16:creationId xmlns:a16="http://schemas.microsoft.com/office/drawing/2014/main" id="{50B180EB-E902-55FF-BBA2-DEDCCC334B79}"/>
              </a:ext>
            </a:extLst>
          </p:cNvPr>
          <p:cNvSpPr/>
          <p:nvPr/>
        </p:nvSpPr>
        <p:spPr bwMode="auto">
          <a:xfrm>
            <a:off x="35496" y="1809856"/>
            <a:ext cx="9108504" cy="1358403"/>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it-IT" sz="2400" b="0" i="0" u="none" strike="noStrike" cap="none" normalizeH="0" baseline="0" dirty="0">
              <a:ln>
                <a:noFill/>
              </a:ln>
              <a:solidFill>
                <a:schemeClr val="bg1"/>
              </a:solidFill>
              <a:effectLst/>
              <a:latin typeface="Garamond" pitchFamily="18" charset="0"/>
            </a:endParaRPr>
          </a:p>
        </p:txBody>
      </p:sp>
      <p:pic>
        <p:nvPicPr>
          <p:cNvPr id="7" name="Immagine 6">
            <a:extLst>
              <a:ext uri="{FF2B5EF4-FFF2-40B4-BE49-F238E27FC236}">
                <a16:creationId xmlns:a16="http://schemas.microsoft.com/office/drawing/2014/main" id="{1324549E-7D29-6275-FB1C-9415825D85EC}"/>
              </a:ext>
            </a:extLst>
          </p:cNvPr>
          <p:cNvPicPr>
            <a:picLocks noChangeAspect="1"/>
          </p:cNvPicPr>
          <p:nvPr/>
        </p:nvPicPr>
        <p:blipFill>
          <a:blip r:embed="rId3"/>
          <a:stretch>
            <a:fillRect/>
          </a:stretch>
        </p:blipFill>
        <p:spPr>
          <a:xfrm>
            <a:off x="70992" y="2532020"/>
            <a:ext cx="9144000" cy="2907322"/>
          </a:xfrm>
          <a:prstGeom prst="rect">
            <a:avLst/>
          </a:prstGeom>
        </p:spPr>
      </p:pic>
      <p:sp>
        <p:nvSpPr>
          <p:cNvPr id="6" name="CasellaDiTesto 5">
            <a:extLst>
              <a:ext uri="{FF2B5EF4-FFF2-40B4-BE49-F238E27FC236}">
                <a16:creationId xmlns:a16="http://schemas.microsoft.com/office/drawing/2014/main" id="{E8B7BBD8-1B7D-6341-598D-471AB915C1CD}"/>
              </a:ext>
            </a:extLst>
          </p:cNvPr>
          <p:cNvSpPr txBox="1"/>
          <p:nvPr/>
        </p:nvSpPr>
        <p:spPr>
          <a:xfrm>
            <a:off x="395536" y="1591758"/>
            <a:ext cx="3553217" cy="369332"/>
          </a:xfrm>
          <a:prstGeom prst="rect">
            <a:avLst/>
          </a:prstGeom>
          <a:noFill/>
        </p:spPr>
        <p:txBody>
          <a:bodyPr wrap="none" rtlCol="0">
            <a:spAutoFit/>
          </a:bodyPr>
          <a:lstStyle/>
          <a:p>
            <a:r>
              <a:rPr lang="it-IT" sz="1800" b="1" dirty="0">
                <a:solidFill>
                  <a:schemeClr val="tx1"/>
                </a:solidFill>
              </a:rPr>
              <a:t>John G </a:t>
            </a:r>
            <a:r>
              <a:rPr lang="it-IT" sz="1800" b="1" dirty="0" err="1">
                <a:solidFill>
                  <a:schemeClr val="tx1"/>
                </a:solidFill>
              </a:rPr>
              <a:t>Laffey</a:t>
            </a:r>
            <a:r>
              <a:rPr lang="it-IT" sz="1800" b="1" dirty="0">
                <a:solidFill>
                  <a:schemeClr val="tx1"/>
                </a:solidFill>
              </a:rPr>
              <a:t> , Brian P Kavanagh </a:t>
            </a:r>
          </a:p>
        </p:txBody>
      </p:sp>
      <p:sp>
        <p:nvSpPr>
          <p:cNvPr id="9" name="Rettangolo 8">
            <a:extLst>
              <a:ext uri="{FF2B5EF4-FFF2-40B4-BE49-F238E27FC236}">
                <a16:creationId xmlns:a16="http://schemas.microsoft.com/office/drawing/2014/main" id="{11DE79D5-F18C-A608-B525-61A0D566914B}"/>
              </a:ext>
            </a:extLst>
          </p:cNvPr>
          <p:cNvSpPr/>
          <p:nvPr/>
        </p:nvSpPr>
        <p:spPr bwMode="auto">
          <a:xfrm>
            <a:off x="5004048" y="4982142"/>
            <a:ext cx="4210944" cy="914400"/>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it-IT" sz="2400" b="0" i="0" u="none" strike="noStrike" cap="none" normalizeH="0" baseline="0">
              <a:ln>
                <a:noFill/>
              </a:ln>
              <a:solidFill>
                <a:schemeClr val="bg1"/>
              </a:solidFill>
              <a:effectLst/>
              <a:latin typeface="Garamond" pitchFamily="18" charset="0"/>
            </a:endParaRPr>
          </a:p>
        </p:txBody>
      </p:sp>
    </p:spTree>
    <p:extLst>
      <p:ext uri="{BB962C8B-B14F-4D97-AF65-F5344CB8AC3E}">
        <p14:creationId xmlns:p14="http://schemas.microsoft.com/office/powerpoint/2010/main" val="161303230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7" name="Immagine 6">
            <a:extLst>
              <a:ext uri="{FF2B5EF4-FFF2-40B4-BE49-F238E27FC236}">
                <a16:creationId xmlns:a16="http://schemas.microsoft.com/office/drawing/2014/main" id="{68287640-2292-DA49-7668-EBD912BB08B1}"/>
              </a:ext>
            </a:extLst>
          </p:cNvPr>
          <p:cNvPicPr>
            <a:picLocks noChangeAspect="1"/>
          </p:cNvPicPr>
          <p:nvPr/>
        </p:nvPicPr>
        <p:blipFill rotWithShape="1">
          <a:blip r:embed="rId2">
            <a:extLst>
              <a:ext uri="{28A0092B-C50C-407E-A947-70E740481C1C}">
                <a14:useLocalDpi xmlns:a14="http://schemas.microsoft.com/office/drawing/2010/main"/>
              </a:ext>
            </a:extLst>
          </a:blip>
          <a:srcRect r="6916"/>
          <a:stretch/>
        </p:blipFill>
        <p:spPr>
          <a:xfrm>
            <a:off x="1272289" y="1388815"/>
            <a:ext cx="5099912" cy="4859585"/>
          </a:xfrm>
          <a:prstGeom prst="rect">
            <a:avLst/>
          </a:prstGeom>
        </p:spPr>
      </p:pic>
      <p:pic>
        <p:nvPicPr>
          <p:cNvPr id="5" name="Immagine 4">
            <a:extLst>
              <a:ext uri="{FF2B5EF4-FFF2-40B4-BE49-F238E27FC236}">
                <a16:creationId xmlns:a16="http://schemas.microsoft.com/office/drawing/2014/main" id="{11FE8C72-1AB4-9FD9-C8F9-FC52CC5D77A9}"/>
              </a:ext>
            </a:extLst>
          </p:cNvPr>
          <p:cNvPicPr>
            <a:picLocks noChangeAspect="1"/>
          </p:cNvPicPr>
          <p:nvPr/>
        </p:nvPicPr>
        <p:blipFill rotWithShape="1">
          <a:blip r:embed="rId3">
            <a:extLst>
              <a:ext uri="{28A0092B-C50C-407E-A947-70E740481C1C}">
                <a14:useLocalDpi xmlns:a14="http://schemas.microsoft.com/office/drawing/2010/main"/>
              </a:ext>
            </a:extLst>
          </a:blip>
          <a:srcRect/>
          <a:stretch/>
        </p:blipFill>
        <p:spPr>
          <a:xfrm>
            <a:off x="-33004" y="0"/>
            <a:ext cx="8781536" cy="1628800"/>
          </a:xfrm>
          <a:prstGeom prst="rect">
            <a:avLst/>
          </a:prstGeom>
        </p:spPr>
      </p:pic>
      <p:sp>
        <p:nvSpPr>
          <p:cNvPr id="4" name="CasellaDiTesto 3">
            <a:extLst>
              <a:ext uri="{FF2B5EF4-FFF2-40B4-BE49-F238E27FC236}">
                <a16:creationId xmlns:a16="http://schemas.microsoft.com/office/drawing/2014/main" id="{51962DE3-196B-E4D0-5DD5-2A56ACD7F27D}"/>
              </a:ext>
            </a:extLst>
          </p:cNvPr>
          <p:cNvSpPr txBox="1"/>
          <p:nvPr/>
        </p:nvSpPr>
        <p:spPr>
          <a:xfrm>
            <a:off x="5652120" y="6309320"/>
            <a:ext cx="2198038" cy="461665"/>
          </a:xfrm>
          <a:prstGeom prst="rect">
            <a:avLst/>
          </a:prstGeom>
          <a:noFill/>
        </p:spPr>
        <p:txBody>
          <a:bodyPr wrap="none" rtlCol="0">
            <a:spAutoFit/>
          </a:bodyPr>
          <a:lstStyle/>
          <a:p>
            <a:r>
              <a:rPr lang="it-IT" dirty="0" err="1">
                <a:solidFill>
                  <a:schemeClr val="tx1"/>
                </a:solidFill>
              </a:rPr>
              <a:t>Rabbits</a:t>
            </a:r>
            <a:r>
              <a:rPr lang="it-IT" dirty="0">
                <a:solidFill>
                  <a:schemeClr val="tx1"/>
                </a:solidFill>
              </a:rPr>
              <a:t> 12ml/kg</a:t>
            </a:r>
          </a:p>
        </p:txBody>
      </p:sp>
    </p:spTree>
    <p:extLst>
      <p:ext uri="{BB962C8B-B14F-4D97-AF65-F5344CB8AC3E}">
        <p14:creationId xmlns:p14="http://schemas.microsoft.com/office/powerpoint/2010/main" val="135996285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magine 3">
            <a:extLst>
              <a:ext uri="{FF2B5EF4-FFF2-40B4-BE49-F238E27FC236}">
                <a16:creationId xmlns:a16="http://schemas.microsoft.com/office/drawing/2014/main" id="{09FBE7CC-2060-4D8D-8D36-21203C8C4B05}"/>
              </a:ext>
            </a:extLst>
          </p:cNvPr>
          <p:cNvPicPr>
            <a:picLocks noChangeAspect="1"/>
          </p:cNvPicPr>
          <p:nvPr/>
        </p:nvPicPr>
        <p:blipFill rotWithShape="1">
          <a:blip r:embed="rId2" cstate="print">
            <a:extLst>
              <a:ext uri="{28A0092B-C50C-407E-A947-70E740481C1C}">
                <a14:useLocalDpi xmlns:a14="http://schemas.microsoft.com/office/drawing/2010/main"/>
              </a:ext>
            </a:extLst>
          </a:blip>
          <a:srcRect t="28874" r="11378" b="8188"/>
          <a:stretch/>
        </p:blipFill>
        <p:spPr>
          <a:xfrm>
            <a:off x="4895528" y="6525159"/>
            <a:ext cx="4248472" cy="332841"/>
          </a:xfrm>
          <a:prstGeom prst="rect">
            <a:avLst/>
          </a:prstGeom>
        </p:spPr>
      </p:pic>
      <p:pic>
        <p:nvPicPr>
          <p:cNvPr id="6" name="Immagine 5">
            <a:extLst>
              <a:ext uri="{FF2B5EF4-FFF2-40B4-BE49-F238E27FC236}">
                <a16:creationId xmlns:a16="http://schemas.microsoft.com/office/drawing/2014/main" id="{015DD880-F221-472A-A9AF-B57005CF19E0}"/>
              </a:ext>
            </a:extLst>
          </p:cNvPr>
          <p:cNvPicPr>
            <a:picLocks noChangeAspect="1"/>
          </p:cNvPicPr>
          <p:nvPr/>
        </p:nvPicPr>
        <p:blipFill rotWithShape="1">
          <a:blip r:embed="rId3"/>
          <a:srcRect t="50000" b="25920"/>
          <a:stretch/>
        </p:blipFill>
        <p:spPr>
          <a:xfrm>
            <a:off x="-36512" y="44624"/>
            <a:ext cx="10058400" cy="792088"/>
          </a:xfrm>
          <a:prstGeom prst="rect">
            <a:avLst/>
          </a:prstGeom>
        </p:spPr>
      </p:pic>
      <p:pic>
        <p:nvPicPr>
          <p:cNvPr id="7" name="Immagine 6">
            <a:extLst>
              <a:ext uri="{FF2B5EF4-FFF2-40B4-BE49-F238E27FC236}">
                <a16:creationId xmlns:a16="http://schemas.microsoft.com/office/drawing/2014/main" id="{3533E894-3321-41DB-BA8E-EAEA86FC437D}"/>
              </a:ext>
            </a:extLst>
          </p:cNvPr>
          <p:cNvPicPr>
            <a:picLocks noChangeAspect="1"/>
          </p:cNvPicPr>
          <p:nvPr/>
        </p:nvPicPr>
        <p:blipFill>
          <a:blip r:embed="rId4"/>
          <a:stretch>
            <a:fillRect/>
          </a:stretch>
        </p:blipFill>
        <p:spPr>
          <a:xfrm>
            <a:off x="683568" y="971430"/>
            <a:ext cx="6907542" cy="5537200"/>
          </a:xfrm>
          <a:prstGeom prst="rect">
            <a:avLst/>
          </a:prstGeom>
        </p:spPr>
      </p:pic>
    </p:spTree>
    <p:extLst>
      <p:ext uri="{BB962C8B-B14F-4D97-AF65-F5344CB8AC3E}">
        <p14:creationId xmlns:p14="http://schemas.microsoft.com/office/powerpoint/2010/main" val="157502251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3586" name="Picture 7">
            <a:extLst>
              <a:ext uri="{FF2B5EF4-FFF2-40B4-BE49-F238E27FC236}">
                <a16:creationId xmlns:a16="http://schemas.microsoft.com/office/drawing/2014/main" id="{345411FA-32BF-4776-9F3F-362F558E81C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t="20757" r="47624" b="31659"/>
          <a:stretch>
            <a:fillRect/>
          </a:stretch>
        </p:blipFill>
        <p:spPr bwMode="auto">
          <a:xfrm>
            <a:off x="0" y="0"/>
            <a:ext cx="9144000" cy="6500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392" name="Picture 8">
            <a:extLst>
              <a:ext uri="{FF2B5EF4-FFF2-40B4-BE49-F238E27FC236}">
                <a16:creationId xmlns:a16="http://schemas.microsoft.com/office/drawing/2014/main" id="{CC00A6AF-CE60-40C4-ADBC-D188F15F906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6798" t="63773" r="50299" b="33069"/>
          <a:stretch>
            <a:fillRect/>
          </a:stretch>
        </p:blipFill>
        <p:spPr bwMode="auto">
          <a:xfrm>
            <a:off x="0" y="2924175"/>
            <a:ext cx="9144000" cy="1479550"/>
          </a:xfrm>
          <a:prstGeom prst="rect">
            <a:avLst/>
          </a:prstGeom>
          <a:noFill/>
          <a:ln w="76200">
            <a:solidFill>
              <a:srgbClr val="FF0000"/>
            </a:solidFill>
            <a:miter lim="800000"/>
            <a:headEnd/>
            <a:tailEnd/>
          </a:ln>
          <a:extLst>
            <a:ext uri="{909E8E84-426E-40DD-AFC4-6F175D3DCCD1}">
              <a14:hiddenFill xmlns:a14="http://schemas.microsoft.com/office/drawing/2010/main">
                <a:solidFill>
                  <a:srgbClr val="FFFFFF"/>
                </a:solidFill>
              </a14:hiddenFill>
            </a:ext>
          </a:extLst>
        </p:spPr>
      </p:pic>
      <p:sp>
        <p:nvSpPr>
          <p:cNvPr id="323588" name="CasellaDiTesto 1">
            <a:extLst>
              <a:ext uri="{FF2B5EF4-FFF2-40B4-BE49-F238E27FC236}">
                <a16:creationId xmlns:a16="http://schemas.microsoft.com/office/drawing/2014/main" id="{CF9E736B-9F80-4225-956E-F5CA47DCAFFD}"/>
              </a:ext>
            </a:extLst>
          </p:cNvPr>
          <p:cNvSpPr txBox="1">
            <a:spLocks noChangeArrowheads="1"/>
          </p:cNvSpPr>
          <p:nvPr/>
        </p:nvSpPr>
        <p:spPr bwMode="auto">
          <a:xfrm>
            <a:off x="250825" y="127000"/>
            <a:ext cx="3116263"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bg1"/>
                </a:solidFill>
                <a:latin typeface="Garamond" panose="02020404030301010803" pitchFamily="18" charset="0"/>
              </a:defRPr>
            </a:lvl1pPr>
            <a:lvl2pPr marL="742950" indent="-285750">
              <a:defRPr sz="2400">
                <a:solidFill>
                  <a:schemeClr val="bg1"/>
                </a:solidFill>
                <a:latin typeface="Garamond" panose="02020404030301010803" pitchFamily="18" charset="0"/>
              </a:defRPr>
            </a:lvl2pPr>
            <a:lvl3pPr marL="1143000" indent="-228600">
              <a:defRPr sz="2400">
                <a:solidFill>
                  <a:schemeClr val="bg1"/>
                </a:solidFill>
                <a:latin typeface="Garamond" panose="02020404030301010803" pitchFamily="18" charset="0"/>
              </a:defRPr>
            </a:lvl3pPr>
            <a:lvl4pPr marL="1600200" indent="-228600">
              <a:defRPr sz="2400">
                <a:solidFill>
                  <a:schemeClr val="bg1"/>
                </a:solidFill>
                <a:latin typeface="Garamond" panose="02020404030301010803" pitchFamily="18" charset="0"/>
              </a:defRPr>
            </a:lvl4pPr>
            <a:lvl5pPr marL="2057400" indent="-228600">
              <a:defRPr sz="2400">
                <a:solidFill>
                  <a:schemeClr val="bg1"/>
                </a:solidFill>
                <a:latin typeface="Garamond" panose="02020404030301010803" pitchFamily="18" charset="0"/>
              </a:defRPr>
            </a:lvl5pPr>
            <a:lvl6pPr marL="2514600" indent="-228600" eaLnBrk="0" fontAlgn="base" hangingPunct="0">
              <a:spcBef>
                <a:spcPct val="0"/>
              </a:spcBef>
              <a:spcAft>
                <a:spcPct val="0"/>
              </a:spcAft>
              <a:defRPr sz="2400">
                <a:solidFill>
                  <a:schemeClr val="bg1"/>
                </a:solidFill>
                <a:latin typeface="Garamond" panose="02020404030301010803" pitchFamily="18" charset="0"/>
              </a:defRPr>
            </a:lvl6pPr>
            <a:lvl7pPr marL="2971800" indent="-228600" eaLnBrk="0" fontAlgn="base" hangingPunct="0">
              <a:spcBef>
                <a:spcPct val="0"/>
              </a:spcBef>
              <a:spcAft>
                <a:spcPct val="0"/>
              </a:spcAft>
              <a:defRPr sz="2400">
                <a:solidFill>
                  <a:schemeClr val="bg1"/>
                </a:solidFill>
                <a:latin typeface="Garamond" panose="02020404030301010803" pitchFamily="18" charset="0"/>
              </a:defRPr>
            </a:lvl7pPr>
            <a:lvl8pPr marL="3429000" indent="-228600" eaLnBrk="0" fontAlgn="base" hangingPunct="0">
              <a:spcBef>
                <a:spcPct val="0"/>
              </a:spcBef>
              <a:spcAft>
                <a:spcPct val="0"/>
              </a:spcAft>
              <a:defRPr sz="2400">
                <a:solidFill>
                  <a:schemeClr val="bg1"/>
                </a:solidFill>
                <a:latin typeface="Garamond" panose="02020404030301010803" pitchFamily="18" charset="0"/>
              </a:defRPr>
            </a:lvl8pPr>
            <a:lvl9pPr marL="3886200" indent="-228600" eaLnBrk="0" fontAlgn="base" hangingPunct="0">
              <a:spcBef>
                <a:spcPct val="0"/>
              </a:spcBef>
              <a:spcAft>
                <a:spcPct val="0"/>
              </a:spcAft>
              <a:defRPr sz="2400">
                <a:solidFill>
                  <a:schemeClr val="bg1"/>
                </a:solidFill>
                <a:latin typeface="Garamond" panose="02020404030301010803"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400" b="0" i="0" u="none" strike="noStrike" kern="1200" cap="none" spc="0" normalizeH="0" baseline="0" noProof="0">
                <a:ln>
                  <a:noFill/>
                </a:ln>
                <a:solidFill>
                  <a:srgbClr val="FF0000"/>
                </a:solidFill>
                <a:effectLst/>
                <a:uLnTx/>
                <a:uFillTx/>
                <a:latin typeface="Garamond" panose="02020404030301010803" pitchFamily="18" charset="0"/>
                <a:ea typeface="+mn-ea"/>
                <a:cs typeface="+mn-cs"/>
              </a:rPr>
              <a:t>ARMA trial NEJM 2000</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4439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magine 6">
            <a:extLst>
              <a:ext uri="{FF2B5EF4-FFF2-40B4-BE49-F238E27FC236}">
                <a16:creationId xmlns:a16="http://schemas.microsoft.com/office/drawing/2014/main" id="{364DD076-9DA0-24C5-4E41-E437528F7A06}"/>
              </a:ext>
            </a:extLst>
          </p:cNvPr>
          <p:cNvPicPr>
            <a:picLocks noChangeAspect="1"/>
          </p:cNvPicPr>
          <p:nvPr/>
        </p:nvPicPr>
        <p:blipFill rotWithShape="1">
          <a:blip r:embed="rId2">
            <a:extLst>
              <a:ext uri="{28A0092B-C50C-407E-A947-70E740481C1C}">
                <a14:useLocalDpi xmlns:a14="http://schemas.microsoft.com/office/drawing/2010/main"/>
              </a:ext>
            </a:extLst>
          </a:blip>
          <a:srcRect b="15959"/>
          <a:stretch/>
        </p:blipFill>
        <p:spPr>
          <a:xfrm>
            <a:off x="395535" y="1533524"/>
            <a:ext cx="8001215" cy="5063827"/>
          </a:xfrm>
          <a:prstGeom prst="rect">
            <a:avLst/>
          </a:prstGeom>
        </p:spPr>
      </p:pic>
      <p:pic>
        <p:nvPicPr>
          <p:cNvPr id="5" name="Immagine 4">
            <a:extLst>
              <a:ext uri="{FF2B5EF4-FFF2-40B4-BE49-F238E27FC236}">
                <a16:creationId xmlns:a16="http://schemas.microsoft.com/office/drawing/2014/main" id="{348FF672-CBF0-4C90-5FA2-ECE155A5D1C0}"/>
              </a:ext>
            </a:extLst>
          </p:cNvPr>
          <p:cNvPicPr>
            <a:picLocks noChangeAspect="1"/>
          </p:cNvPicPr>
          <p:nvPr/>
        </p:nvPicPr>
        <p:blipFill rotWithShape="1">
          <a:blip r:embed="rId3">
            <a:extLst>
              <a:ext uri="{28A0092B-C50C-407E-A947-70E740481C1C}">
                <a14:useLocalDpi xmlns:a14="http://schemas.microsoft.com/office/drawing/2010/main"/>
              </a:ext>
            </a:extLst>
          </a:blip>
          <a:srcRect/>
          <a:stretch/>
        </p:blipFill>
        <p:spPr>
          <a:xfrm>
            <a:off x="6119754" y="997153"/>
            <a:ext cx="3059832" cy="420960"/>
          </a:xfrm>
          <a:prstGeom prst="rect">
            <a:avLst/>
          </a:prstGeom>
        </p:spPr>
      </p:pic>
      <p:pic>
        <p:nvPicPr>
          <p:cNvPr id="4" name="Immagine 3">
            <a:extLst>
              <a:ext uri="{FF2B5EF4-FFF2-40B4-BE49-F238E27FC236}">
                <a16:creationId xmlns:a16="http://schemas.microsoft.com/office/drawing/2014/main" id="{674662BE-A055-E90B-D1AF-3193BCB8CD94}"/>
              </a:ext>
            </a:extLst>
          </p:cNvPr>
          <p:cNvPicPr>
            <a:picLocks noChangeAspect="1"/>
          </p:cNvPicPr>
          <p:nvPr/>
        </p:nvPicPr>
        <p:blipFill rotWithShape="1">
          <a:blip r:embed="rId4">
            <a:extLst>
              <a:ext uri="{28A0092B-C50C-407E-A947-70E740481C1C}">
                <a14:useLocalDpi xmlns:a14="http://schemas.microsoft.com/office/drawing/2010/main"/>
              </a:ext>
            </a:extLst>
          </a:blip>
          <a:srcRect/>
          <a:stretch/>
        </p:blipFill>
        <p:spPr>
          <a:xfrm>
            <a:off x="35586" y="73228"/>
            <a:ext cx="9144000" cy="923925"/>
          </a:xfrm>
          <a:prstGeom prst="rect">
            <a:avLst/>
          </a:prstGeom>
        </p:spPr>
      </p:pic>
    </p:spTree>
    <p:extLst>
      <p:ext uri="{BB962C8B-B14F-4D97-AF65-F5344CB8AC3E}">
        <p14:creationId xmlns:p14="http://schemas.microsoft.com/office/powerpoint/2010/main" val="304179282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ottotitolo 2">
            <a:extLst>
              <a:ext uri="{FF2B5EF4-FFF2-40B4-BE49-F238E27FC236}">
                <a16:creationId xmlns:a16="http://schemas.microsoft.com/office/drawing/2014/main" id="{73B5BE39-B6DF-0735-D06A-C90203B75373}"/>
              </a:ext>
            </a:extLst>
          </p:cNvPr>
          <p:cNvSpPr>
            <a:spLocks noGrp="1"/>
          </p:cNvSpPr>
          <p:nvPr>
            <p:ph type="subTitle" idx="4294967295"/>
          </p:nvPr>
        </p:nvSpPr>
        <p:spPr>
          <a:xfrm>
            <a:off x="8308" y="836712"/>
            <a:ext cx="8820472" cy="5076564"/>
          </a:xfrm>
        </p:spPr>
        <p:txBody>
          <a:bodyPr>
            <a:normAutofit lnSpcReduction="10000"/>
          </a:bodyPr>
          <a:lstStyle/>
          <a:p>
            <a:r>
              <a:rPr lang="en-US" b="1" dirty="0"/>
              <a:t>Hypercapnia </a:t>
            </a:r>
            <a:r>
              <a:rPr lang="it-IT" b="1" dirty="0" err="1"/>
              <a:t>modulates</a:t>
            </a:r>
            <a:r>
              <a:rPr lang="it-IT" b="1" dirty="0"/>
              <a:t> </a:t>
            </a:r>
            <a:r>
              <a:rPr lang="it-IT" b="1" dirty="0" err="1"/>
              <a:t>inflammation</a:t>
            </a:r>
            <a:r>
              <a:rPr lang="en-US" b="1" dirty="0"/>
              <a:t>, independently of </a:t>
            </a:r>
            <a:r>
              <a:rPr lang="en-US" b="1" dirty="0" err="1"/>
              <a:t>pH.</a:t>
            </a:r>
            <a:endParaRPr lang="en-US" b="1" dirty="0"/>
          </a:p>
          <a:p>
            <a:r>
              <a:rPr lang="en-US" b="1" dirty="0">
                <a:solidFill>
                  <a:schemeClr val="bg1">
                    <a:lumMod val="75000"/>
                  </a:schemeClr>
                </a:solidFill>
              </a:rPr>
              <a:t>With sterile  inflammation, hypercapnia may be of benefit</a:t>
            </a:r>
          </a:p>
          <a:p>
            <a:r>
              <a:rPr lang="en-US" b="1" dirty="0">
                <a:solidFill>
                  <a:schemeClr val="bg1">
                    <a:lumMod val="75000"/>
                  </a:schemeClr>
                </a:solidFill>
              </a:rPr>
              <a:t>Hypercapnia   may be deleterious in the setting of infection due to host immunosuppression.</a:t>
            </a:r>
          </a:p>
          <a:p>
            <a:r>
              <a:rPr lang="en-US" b="1" dirty="0">
                <a:solidFill>
                  <a:schemeClr val="bg1">
                    <a:lumMod val="75000"/>
                  </a:schemeClr>
                </a:solidFill>
              </a:rPr>
              <a:t>Hypercapnia enhances bacterial and fungal virulence and survival</a:t>
            </a:r>
          </a:p>
          <a:p>
            <a:r>
              <a:rPr lang="en-US" b="1" dirty="0">
                <a:solidFill>
                  <a:schemeClr val="bg1">
                    <a:lumMod val="75000"/>
                  </a:schemeClr>
                </a:solidFill>
              </a:rPr>
              <a:t>Hypercapnia may predispose humans to infections or worsen outcomes. </a:t>
            </a:r>
          </a:p>
          <a:p>
            <a:endParaRPr lang="en-US" dirty="0"/>
          </a:p>
          <a:p>
            <a:endParaRPr lang="it-IT" dirty="0"/>
          </a:p>
        </p:txBody>
      </p:sp>
      <p:sp>
        <p:nvSpPr>
          <p:cNvPr id="6" name="CasellaDiTesto 5">
            <a:extLst>
              <a:ext uri="{FF2B5EF4-FFF2-40B4-BE49-F238E27FC236}">
                <a16:creationId xmlns:a16="http://schemas.microsoft.com/office/drawing/2014/main" id="{9289D225-8BB2-B867-63F8-8884B0A71EB0}"/>
              </a:ext>
            </a:extLst>
          </p:cNvPr>
          <p:cNvSpPr txBox="1"/>
          <p:nvPr/>
        </p:nvSpPr>
        <p:spPr>
          <a:xfrm>
            <a:off x="6804248" y="6309320"/>
            <a:ext cx="2155398" cy="64633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err="1">
                <a:ln>
                  <a:noFill/>
                </a:ln>
                <a:solidFill>
                  <a:prstClr val="black"/>
                </a:solidFill>
                <a:effectLst/>
                <a:uLnTx/>
                <a:uFillTx/>
                <a:latin typeface="Calibri"/>
                <a:ea typeface="+mn-ea"/>
                <a:cs typeface="+mn-cs"/>
              </a:rPr>
              <a:t>Payen</a:t>
            </a:r>
            <a:r>
              <a:rPr kumimoji="0" lang="en-US" sz="1800" b="1" i="0" u="none" strike="noStrike" kern="1200" cap="none" spc="0" normalizeH="0" baseline="0" noProof="0" dirty="0">
                <a:ln>
                  <a:noFill/>
                </a:ln>
                <a:solidFill>
                  <a:prstClr val="black"/>
                </a:solidFill>
                <a:effectLst/>
                <a:uLnTx/>
                <a:uFillTx/>
                <a:latin typeface="Calibri"/>
                <a:ea typeface="+mn-ea"/>
                <a:cs typeface="+mn-cs"/>
              </a:rPr>
              <a:t> Crit Care 2014</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t-IT" sz="18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09653271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ottotitolo 2">
            <a:extLst>
              <a:ext uri="{FF2B5EF4-FFF2-40B4-BE49-F238E27FC236}">
                <a16:creationId xmlns:a16="http://schemas.microsoft.com/office/drawing/2014/main" id="{73B5BE39-B6DF-0735-D06A-C90203B75373}"/>
              </a:ext>
            </a:extLst>
          </p:cNvPr>
          <p:cNvSpPr>
            <a:spLocks noGrp="1"/>
          </p:cNvSpPr>
          <p:nvPr>
            <p:ph type="subTitle" idx="4294967295"/>
          </p:nvPr>
        </p:nvSpPr>
        <p:spPr>
          <a:xfrm>
            <a:off x="8308" y="836712"/>
            <a:ext cx="8820472" cy="5076564"/>
          </a:xfrm>
        </p:spPr>
        <p:txBody>
          <a:bodyPr>
            <a:normAutofit lnSpcReduction="10000"/>
          </a:bodyPr>
          <a:lstStyle/>
          <a:p>
            <a:r>
              <a:rPr lang="en-US" b="1" dirty="0">
                <a:solidFill>
                  <a:schemeClr val="bg1">
                    <a:lumMod val="75000"/>
                  </a:schemeClr>
                </a:solidFill>
              </a:rPr>
              <a:t>Hypercapnia </a:t>
            </a:r>
            <a:r>
              <a:rPr lang="it-IT" b="1" dirty="0" err="1">
                <a:solidFill>
                  <a:schemeClr val="bg1">
                    <a:lumMod val="75000"/>
                  </a:schemeClr>
                </a:solidFill>
              </a:rPr>
              <a:t>modulates</a:t>
            </a:r>
            <a:r>
              <a:rPr lang="it-IT" b="1" dirty="0">
                <a:solidFill>
                  <a:schemeClr val="bg1">
                    <a:lumMod val="75000"/>
                  </a:schemeClr>
                </a:solidFill>
              </a:rPr>
              <a:t> </a:t>
            </a:r>
            <a:r>
              <a:rPr lang="it-IT" b="1" dirty="0" err="1">
                <a:solidFill>
                  <a:schemeClr val="bg1">
                    <a:lumMod val="75000"/>
                  </a:schemeClr>
                </a:solidFill>
              </a:rPr>
              <a:t>inflammation</a:t>
            </a:r>
            <a:r>
              <a:rPr lang="en-US" b="1" dirty="0">
                <a:solidFill>
                  <a:schemeClr val="bg1">
                    <a:lumMod val="75000"/>
                  </a:schemeClr>
                </a:solidFill>
              </a:rPr>
              <a:t>, independently of </a:t>
            </a:r>
            <a:r>
              <a:rPr lang="en-US" b="1" dirty="0" err="1">
                <a:solidFill>
                  <a:schemeClr val="bg1">
                    <a:lumMod val="75000"/>
                  </a:schemeClr>
                </a:solidFill>
              </a:rPr>
              <a:t>pH.</a:t>
            </a:r>
            <a:endParaRPr lang="en-US" b="1" dirty="0">
              <a:solidFill>
                <a:schemeClr val="bg1">
                  <a:lumMod val="75000"/>
                </a:schemeClr>
              </a:solidFill>
            </a:endParaRPr>
          </a:p>
          <a:p>
            <a:r>
              <a:rPr lang="en-US" b="1" dirty="0"/>
              <a:t>With sterile  inflammation, hypercapnia may be of benefit</a:t>
            </a:r>
          </a:p>
          <a:p>
            <a:r>
              <a:rPr lang="en-US" b="1" dirty="0">
                <a:solidFill>
                  <a:schemeClr val="bg1">
                    <a:lumMod val="75000"/>
                  </a:schemeClr>
                </a:solidFill>
              </a:rPr>
              <a:t>Hypercapnia   may be deleterious in the setting of infection due to host immunosuppression.</a:t>
            </a:r>
          </a:p>
          <a:p>
            <a:r>
              <a:rPr lang="en-US" b="1" dirty="0">
                <a:solidFill>
                  <a:schemeClr val="bg1">
                    <a:lumMod val="75000"/>
                  </a:schemeClr>
                </a:solidFill>
              </a:rPr>
              <a:t>Hypercapnia enhances bacterial and fungal virulence and survival</a:t>
            </a:r>
          </a:p>
          <a:p>
            <a:r>
              <a:rPr lang="en-US" b="1" dirty="0">
                <a:solidFill>
                  <a:schemeClr val="bg1">
                    <a:lumMod val="75000"/>
                  </a:schemeClr>
                </a:solidFill>
              </a:rPr>
              <a:t>Hypercapnia may predispose humans to infections or worsen outcomes. </a:t>
            </a:r>
          </a:p>
          <a:p>
            <a:endParaRPr lang="en-US" dirty="0"/>
          </a:p>
          <a:p>
            <a:endParaRPr lang="it-IT" dirty="0"/>
          </a:p>
        </p:txBody>
      </p:sp>
      <p:sp>
        <p:nvSpPr>
          <p:cNvPr id="6" name="CasellaDiTesto 5">
            <a:extLst>
              <a:ext uri="{FF2B5EF4-FFF2-40B4-BE49-F238E27FC236}">
                <a16:creationId xmlns:a16="http://schemas.microsoft.com/office/drawing/2014/main" id="{9289D225-8BB2-B867-63F8-8884B0A71EB0}"/>
              </a:ext>
            </a:extLst>
          </p:cNvPr>
          <p:cNvSpPr txBox="1"/>
          <p:nvPr/>
        </p:nvSpPr>
        <p:spPr>
          <a:xfrm>
            <a:off x="6804248" y="6309320"/>
            <a:ext cx="2155398" cy="64633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err="1">
                <a:ln>
                  <a:noFill/>
                </a:ln>
                <a:solidFill>
                  <a:prstClr val="black"/>
                </a:solidFill>
                <a:effectLst/>
                <a:uLnTx/>
                <a:uFillTx/>
                <a:latin typeface="Calibri"/>
                <a:ea typeface="+mn-ea"/>
                <a:cs typeface="+mn-cs"/>
              </a:rPr>
              <a:t>Payen</a:t>
            </a:r>
            <a:r>
              <a:rPr kumimoji="0" lang="en-US" sz="1800" b="1" i="0" u="none" strike="noStrike" kern="1200" cap="none" spc="0" normalizeH="0" baseline="0" noProof="0" dirty="0">
                <a:ln>
                  <a:noFill/>
                </a:ln>
                <a:solidFill>
                  <a:prstClr val="black"/>
                </a:solidFill>
                <a:effectLst/>
                <a:uLnTx/>
                <a:uFillTx/>
                <a:latin typeface="Calibri"/>
                <a:ea typeface="+mn-ea"/>
                <a:cs typeface="+mn-cs"/>
              </a:rPr>
              <a:t> Crit Care 2014</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t-IT" sz="18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81614568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ottotitolo 2">
            <a:extLst>
              <a:ext uri="{FF2B5EF4-FFF2-40B4-BE49-F238E27FC236}">
                <a16:creationId xmlns:a16="http://schemas.microsoft.com/office/drawing/2014/main" id="{73B5BE39-B6DF-0735-D06A-C90203B75373}"/>
              </a:ext>
            </a:extLst>
          </p:cNvPr>
          <p:cNvSpPr>
            <a:spLocks noGrp="1"/>
          </p:cNvSpPr>
          <p:nvPr>
            <p:ph type="subTitle" idx="4294967295"/>
          </p:nvPr>
        </p:nvSpPr>
        <p:spPr>
          <a:xfrm>
            <a:off x="8308" y="836712"/>
            <a:ext cx="8820472" cy="5076564"/>
          </a:xfrm>
        </p:spPr>
        <p:txBody>
          <a:bodyPr>
            <a:normAutofit lnSpcReduction="10000"/>
          </a:bodyPr>
          <a:lstStyle/>
          <a:p>
            <a:r>
              <a:rPr lang="en-US" b="1" dirty="0">
                <a:solidFill>
                  <a:schemeClr val="bg1">
                    <a:lumMod val="75000"/>
                  </a:schemeClr>
                </a:solidFill>
              </a:rPr>
              <a:t>Hypercapnia </a:t>
            </a:r>
            <a:r>
              <a:rPr lang="it-IT" b="1" dirty="0" err="1">
                <a:solidFill>
                  <a:schemeClr val="bg1">
                    <a:lumMod val="75000"/>
                  </a:schemeClr>
                </a:solidFill>
              </a:rPr>
              <a:t>modulates</a:t>
            </a:r>
            <a:r>
              <a:rPr lang="it-IT" b="1" dirty="0">
                <a:solidFill>
                  <a:schemeClr val="bg1">
                    <a:lumMod val="75000"/>
                  </a:schemeClr>
                </a:solidFill>
              </a:rPr>
              <a:t> </a:t>
            </a:r>
            <a:r>
              <a:rPr lang="it-IT" b="1" dirty="0" err="1">
                <a:solidFill>
                  <a:schemeClr val="bg1">
                    <a:lumMod val="75000"/>
                  </a:schemeClr>
                </a:solidFill>
              </a:rPr>
              <a:t>inflammation</a:t>
            </a:r>
            <a:r>
              <a:rPr lang="en-US" b="1" dirty="0">
                <a:solidFill>
                  <a:schemeClr val="bg1">
                    <a:lumMod val="75000"/>
                  </a:schemeClr>
                </a:solidFill>
              </a:rPr>
              <a:t>, independently of </a:t>
            </a:r>
            <a:r>
              <a:rPr lang="en-US" b="1" dirty="0" err="1">
                <a:solidFill>
                  <a:schemeClr val="bg1">
                    <a:lumMod val="75000"/>
                  </a:schemeClr>
                </a:solidFill>
              </a:rPr>
              <a:t>pH.</a:t>
            </a:r>
            <a:endParaRPr lang="en-US" b="1" dirty="0">
              <a:solidFill>
                <a:schemeClr val="bg1">
                  <a:lumMod val="75000"/>
                </a:schemeClr>
              </a:solidFill>
            </a:endParaRPr>
          </a:p>
          <a:p>
            <a:r>
              <a:rPr lang="en-US" b="1" dirty="0">
                <a:solidFill>
                  <a:schemeClr val="bg1">
                    <a:lumMod val="75000"/>
                  </a:schemeClr>
                </a:solidFill>
              </a:rPr>
              <a:t>With sterile  inflammation, hypercapnia may be of benefit</a:t>
            </a:r>
          </a:p>
          <a:p>
            <a:r>
              <a:rPr lang="en-US" b="1" dirty="0"/>
              <a:t>Hypercapnia   may be deleterious in the setting of infection due to host immunosuppression.</a:t>
            </a:r>
          </a:p>
          <a:p>
            <a:r>
              <a:rPr lang="en-US" b="1" dirty="0">
                <a:solidFill>
                  <a:schemeClr val="bg1">
                    <a:lumMod val="75000"/>
                  </a:schemeClr>
                </a:solidFill>
              </a:rPr>
              <a:t>Hypercapnia enhances bacterial and fungal virulence and survival</a:t>
            </a:r>
          </a:p>
          <a:p>
            <a:r>
              <a:rPr lang="en-US" b="1" dirty="0">
                <a:solidFill>
                  <a:schemeClr val="bg1">
                    <a:lumMod val="75000"/>
                  </a:schemeClr>
                </a:solidFill>
              </a:rPr>
              <a:t>Hypercapnia may predispose humans to infections or worsen outcomes. </a:t>
            </a:r>
          </a:p>
          <a:p>
            <a:endParaRPr lang="en-US" dirty="0">
              <a:solidFill>
                <a:schemeClr val="bg1">
                  <a:lumMod val="75000"/>
                </a:schemeClr>
              </a:solidFill>
            </a:endParaRPr>
          </a:p>
          <a:p>
            <a:endParaRPr lang="it-IT" dirty="0"/>
          </a:p>
        </p:txBody>
      </p:sp>
      <p:sp>
        <p:nvSpPr>
          <p:cNvPr id="6" name="CasellaDiTesto 5">
            <a:extLst>
              <a:ext uri="{FF2B5EF4-FFF2-40B4-BE49-F238E27FC236}">
                <a16:creationId xmlns:a16="http://schemas.microsoft.com/office/drawing/2014/main" id="{9289D225-8BB2-B867-63F8-8884B0A71EB0}"/>
              </a:ext>
            </a:extLst>
          </p:cNvPr>
          <p:cNvSpPr txBox="1"/>
          <p:nvPr/>
        </p:nvSpPr>
        <p:spPr>
          <a:xfrm>
            <a:off x="6804248" y="6309320"/>
            <a:ext cx="2155398" cy="64633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err="1">
                <a:ln>
                  <a:noFill/>
                </a:ln>
                <a:solidFill>
                  <a:prstClr val="black"/>
                </a:solidFill>
                <a:effectLst/>
                <a:uLnTx/>
                <a:uFillTx/>
                <a:latin typeface="Calibri"/>
                <a:ea typeface="+mn-ea"/>
                <a:cs typeface="+mn-cs"/>
              </a:rPr>
              <a:t>Payen</a:t>
            </a:r>
            <a:r>
              <a:rPr kumimoji="0" lang="en-US" sz="1800" b="1" i="0" u="none" strike="noStrike" kern="1200" cap="none" spc="0" normalizeH="0" baseline="0" noProof="0" dirty="0">
                <a:ln>
                  <a:noFill/>
                </a:ln>
                <a:solidFill>
                  <a:prstClr val="black"/>
                </a:solidFill>
                <a:effectLst/>
                <a:uLnTx/>
                <a:uFillTx/>
                <a:latin typeface="Calibri"/>
                <a:ea typeface="+mn-ea"/>
                <a:cs typeface="+mn-cs"/>
              </a:rPr>
              <a:t> Crit Care 2014</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t-IT" sz="18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39286692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ottotitolo 2">
            <a:extLst>
              <a:ext uri="{FF2B5EF4-FFF2-40B4-BE49-F238E27FC236}">
                <a16:creationId xmlns:a16="http://schemas.microsoft.com/office/drawing/2014/main" id="{73B5BE39-B6DF-0735-D06A-C90203B75373}"/>
              </a:ext>
            </a:extLst>
          </p:cNvPr>
          <p:cNvSpPr>
            <a:spLocks noGrp="1"/>
          </p:cNvSpPr>
          <p:nvPr>
            <p:ph type="subTitle" idx="4294967295"/>
          </p:nvPr>
        </p:nvSpPr>
        <p:spPr>
          <a:xfrm>
            <a:off x="8308" y="836712"/>
            <a:ext cx="8820472" cy="5076564"/>
          </a:xfrm>
        </p:spPr>
        <p:txBody>
          <a:bodyPr>
            <a:normAutofit lnSpcReduction="10000"/>
          </a:bodyPr>
          <a:lstStyle/>
          <a:p>
            <a:r>
              <a:rPr lang="en-US" b="1" dirty="0">
                <a:solidFill>
                  <a:schemeClr val="bg1">
                    <a:lumMod val="75000"/>
                  </a:schemeClr>
                </a:solidFill>
              </a:rPr>
              <a:t>Hypercapnia </a:t>
            </a:r>
            <a:r>
              <a:rPr lang="it-IT" b="1" dirty="0" err="1">
                <a:solidFill>
                  <a:schemeClr val="bg1">
                    <a:lumMod val="75000"/>
                  </a:schemeClr>
                </a:solidFill>
              </a:rPr>
              <a:t>modulates</a:t>
            </a:r>
            <a:r>
              <a:rPr lang="it-IT" b="1" dirty="0">
                <a:solidFill>
                  <a:schemeClr val="bg1">
                    <a:lumMod val="75000"/>
                  </a:schemeClr>
                </a:solidFill>
              </a:rPr>
              <a:t> </a:t>
            </a:r>
            <a:r>
              <a:rPr lang="it-IT" b="1" dirty="0" err="1">
                <a:solidFill>
                  <a:schemeClr val="bg1">
                    <a:lumMod val="75000"/>
                  </a:schemeClr>
                </a:solidFill>
              </a:rPr>
              <a:t>inflammation</a:t>
            </a:r>
            <a:r>
              <a:rPr lang="en-US" b="1" dirty="0">
                <a:solidFill>
                  <a:schemeClr val="bg1">
                    <a:lumMod val="75000"/>
                  </a:schemeClr>
                </a:solidFill>
              </a:rPr>
              <a:t>, independently of </a:t>
            </a:r>
            <a:r>
              <a:rPr lang="en-US" b="1" dirty="0" err="1">
                <a:solidFill>
                  <a:schemeClr val="bg1">
                    <a:lumMod val="75000"/>
                  </a:schemeClr>
                </a:solidFill>
              </a:rPr>
              <a:t>pH.</a:t>
            </a:r>
            <a:endParaRPr lang="en-US" b="1" dirty="0">
              <a:solidFill>
                <a:schemeClr val="bg1">
                  <a:lumMod val="75000"/>
                </a:schemeClr>
              </a:solidFill>
            </a:endParaRPr>
          </a:p>
          <a:p>
            <a:r>
              <a:rPr lang="en-US" b="1" dirty="0">
                <a:solidFill>
                  <a:schemeClr val="bg1">
                    <a:lumMod val="75000"/>
                  </a:schemeClr>
                </a:solidFill>
              </a:rPr>
              <a:t>With sterile  inflammation, hypercapnia may be of benefit</a:t>
            </a:r>
          </a:p>
          <a:p>
            <a:r>
              <a:rPr lang="en-US" b="1" dirty="0">
                <a:solidFill>
                  <a:schemeClr val="bg1">
                    <a:lumMod val="75000"/>
                  </a:schemeClr>
                </a:solidFill>
              </a:rPr>
              <a:t>Hypercapnia   may be deleterious in the setting of infection due to host immunosuppression.</a:t>
            </a:r>
          </a:p>
          <a:p>
            <a:r>
              <a:rPr lang="en-US" b="1" dirty="0"/>
              <a:t>Hypercapnia enhances bacterial and fungal virulence and survival</a:t>
            </a:r>
          </a:p>
          <a:p>
            <a:r>
              <a:rPr lang="en-US" b="1" dirty="0">
                <a:solidFill>
                  <a:schemeClr val="bg1">
                    <a:lumMod val="75000"/>
                  </a:schemeClr>
                </a:solidFill>
              </a:rPr>
              <a:t>Hypercapnia may predispose humans to infections or worsen outcomes. </a:t>
            </a:r>
          </a:p>
          <a:p>
            <a:endParaRPr lang="en-US" dirty="0">
              <a:solidFill>
                <a:schemeClr val="bg1">
                  <a:lumMod val="75000"/>
                </a:schemeClr>
              </a:solidFill>
            </a:endParaRPr>
          </a:p>
          <a:p>
            <a:endParaRPr lang="it-IT" dirty="0"/>
          </a:p>
        </p:txBody>
      </p:sp>
      <p:sp>
        <p:nvSpPr>
          <p:cNvPr id="6" name="CasellaDiTesto 5">
            <a:extLst>
              <a:ext uri="{FF2B5EF4-FFF2-40B4-BE49-F238E27FC236}">
                <a16:creationId xmlns:a16="http://schemas.microsoft.com/office/drawing/2014/main" id="{9289D225-8BB2-B867-63F8-8884B0A71EB0}"/>
              </a:ext>
            </a:extLst>
          </p:cNvPr>
          <p:cNvSpPr txBox="1"/>
          <p:nvPr/>
        </p:nvSpPr>
        <p:spPr>
          <a:xfrm>
            <a:off x="6804248" y="6309320"/>
            <a:ext cx="2155398" cy="64633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err="1">
                <a:ln>
                  <a:noFill/>
                </a:ln>
                <a:solidFill>
                  <a:prstClr val="black"/>
                </a:solidFill>
                <a:effectLst/>
                <a:uLnTx/>
                <a:uFillTx/>
                <a:latin typeface="Calibri"/>
                <a:ea typeface="+mn-ea"/>
                <a:cs typeface="+mn-cs"/>
              </a:rPr>
              <a:t>Payen</a:t>
            </a:r>
            <a:r>
              <a:rPr kumimoji="0" lang="en-US" sz="1800" b="1" i="0" u="none" strike="noStrike" kern="1200" cap="none" spc="0" normalizeH="0" baseline="0" noProof="0" dirty="0">
                <a:ln>
                  <a:noFill/>
                </a:ln>
                <a:solidFill>
                  <a:prstClr val="black"/>
                </a:solidFill>
                <a:effectLst/>
                <a:uLnTx/>
                <a:uFillTx/>
                <a:latin typeface="Calibri"/>
                <a:ea typeface="+mn-ea"/>
                <a:cs typeface="+mn-cs"/>
              </a:rPr>
              <a:t> Crit Care 2014</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t-IT" sz="18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97239452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ottotitolo 2">
            <a:extLst>
              <a:ext uri="{FF2B5EF4-FFF2-40B4-BE49-F238E27FC236}">
                <a16:creationId xmlns:a16="http://schemas.microsoft.com/office/drawing/2014/main" id="{73B5BE39-B6DF-0735-D06A-C90203B75373}"/>
              </a:ext>
            </a:extLst>
          </p:cNvPr>
          <p:cNvSpPr>
            <a:spLocks noGrp="1"/>
          </p:cNvSpPr>
          <p:nvPr>
            <p:ph type="subTitle" idx="4294967295"/>
          </p:nvPr>
        </p:nvSpPr>
        <p:spPr>
          <a:xfrm>
            <a:off x="8308" y="836712"/>
            <a:ext cx="8820472" cy="5076564"/>
          </a:xfrm>
        </p:spPr>
        <p:txBody>
          <a:bodyPr>
            <a:normAutofit lnSpcReduction="10000"/>
          </a:bodyPr>
          <a:lstStyle/>
          <a:p>
            <a:r>
              <a:rPr lang="en-US" b="1" dirty="0">
                <a:solidFill>
                  <a:schemeClr val="bg1">
                    <a:lumMod val="75000"/>
                  </a:schemeClr>
                </a:solidFill>
              </a:rPr>
              <a:t>Hypercapnia </a:t>
            </a:r>
            <a:r>
              <a:rPr lang="it-IT" b="1" dirty="0" err="1">
                <a:solidFill>
                  <a:schemeClr val="bg1">
                    <a:lumMod val="75000"/>
                  </a:schemeClr>
                </a:solidFill>
              </a:rPr>
              <a:t>modulates</a:t>
            </a:r>
            <a:r>
              <a:rPr lang="it-IT" b="1" dirty="0">
                <a:solidFill>
                  <a:schemeClr val="bg1">
                    <a:lumMod val="75000"/>
                  </a:schemeClr>
                </a:solidFill>
              </a:rPr>
              <a:t> </a:t>
            </a:r>
            <a:r>
              <a:rPr lang="it-IT" b="1" dirty="0" err="1">
                <a:solidFill>
                  <a:schemeClr val="bg1">
                    <a:lumMod val="75000"/>
                  </a:schemeClr>
                </a:solidFill>
              </a:rPr>
              <a:t>inflammation</a:t>
            </a:r>
            <a:r>
              <a:rPr lang="en-US" b="1" dirty="0">
                <a:solidFill>
                  <a:schemeClr val="bg1">
                    <a:lumMod val="75000"/>
                  </a:schemeClr>
                </a:solidFill>
              </a:rPr>
              <a:t>, independently of </a:t>
            </a:r>
            <a:r>
              <a:rPr lang="en-US" b="1" dirty="0" err="1">
                <a:solidFill>
                  <a:schemeClr val="bg1">
                    <a:lumMod val="75000"/>
                  </a:schemeClr>
                </a:solidFill>
              </a:rPr>
              <a:t>pH.</a:t>
            </a:r>
            <a:endParaRPr lang="en-US" b="1" dirty="0">
              <a:solidFill>
                <a:schemeClr val="bg1">
                  <a:lumMod val="75000"/>
                </a:schemeClr>
              </a:solidFill>
            </a:endParaRPr>
          </a:p>
          <a:p>
            <a:r>
              <a:rPr lang="en-US" b="1" dirty="0">
                <a:solidFill>
                  <a:schemeClr val="bg1">
                    <a:lumMod val="75000"/>
                  </a:schemeClr>
                </a:solidFill>
              </a:rPr>
              <a:t>With sterile  inflammation, hypercapnia may be of benefit</a:t>
            </a:r>
          </a:p>
          <a:p>
            <a:r>
              <a:rPr lang="en-US" b="1" dirty="0">
                <a:solidFill>
                  <a:schemeClr val="bg1">
                    <a:lumMod val="75000"/>
                  </a:schemeClr>
                </a:solidFill>
              </a:rPr>
              <a:t>Hypercapnia   may be deleterious in the setting of infection due to host immunosuppression.</a:t>
            </a:r>
          </a:p>
          <a:p>
            <a:r>
              <a:rPr lang="en-US" b="1" dirty="0">
                <a:solidFill>
                  <a:schemeClr val="bg1">
                    <a:lumMod val="75000"/>
                  </a:schemeClr>
                </a:solidFill>
              </a:rPr>
              <a:t>Hypercapnia enhances bacterial and fungal virulence and survival</a:t>
            </a:r>
          </a:p>
          <a:p>
            <a:r>
              <a:rPr lang="en-US" b="1" dirty="0"/>
              <a:t>Hypercapnia may predispose humans to infections or worsen outcomes. </a:t>
            </a:r>
          </a:p>
          <a:p>
            <a:endParaRPr lang="en-US" dirty="0">
              <a:solidFill>
                <a:schemeClr val="bg1">
                  <a:lumMod val="75000"/>
                </a:schemeClr>
              </a:solidFill>
            </a:endParaRPr>
          </a:p>
          <a:p>
            <a:endParaRPr lang="it-IT" dirty="0"/>
          </a:p>
        </p:txBody>
      </p:sp>
      <p:sp>
        <p:nvSpPr>
          <p:cNvPr id="6" name="CasellaDiTesto 5">
            <a:extLst>
              <a:ext uri="{FF2B5EF4-FFF2-40B4-BE49-F238E27FC236}">
                <a16:creationId xmlns:a16="http://schemas.microsoft.com/office/drawing/2014/main" id="{9289D225-8BB2-B867-63F8-8884B0A71EB0}"/>
              </a:ext>
            </a:extLst>
          </p:cNvPr>
          <p:cNvSpPr txBox="1"/>
          <p:nvPr/>
        </p:nvSpPr>
        <p:spPr>
          <a:xfrm>
            <a:off x="6804248" y="6309320"/>
            <a:ext cx="2155398" cy="64633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err="1">
                <a:ln>
                  <a:noFill/>
                </a:ln>
                <a:solidFill>
                  <a:prstClr val="black"/>
                </a:solidFill>
                <a:effectLst/>
                <a:uLnTx/>
                <a:uFillTx/>
                <a:latin typeface="Calibri"/>
                <a:ea typeface="+mn-ea"/>
                <a:cs typeface="+mn-cs"/>
              </a:rPr>
              <a:t>Payen</a:t>
            </a:r>
            <a:r>
              <a:rPr kumimoji="0" lang="en-US" sz="1800" b="1" i="0" u="none" strike="noStrike" kern="1200" cap="none" spc="0" normalizeH="0" baseline="0" noProof="0" dirty="0">
                <a:ln>
                  <a:noFill/>
                </a:ln>
                <a:solidFill>
                  <a:prstClr val="black"/>
                </a:solidFill>
                <a:effectLst/>
                <a:uLnTx/>
                <a:uFillTx/>
                <a:latin typeface="Calibri"/>
                <a:ea typeface="+mn-ea"/>
                <a:cs typeface="+mn-cs"/>
              </a:rPr>
              <a:t> Crit Care 2014</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t-IT" sz="18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59728148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Immagine 2"/>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1143000" y="863008"/>
            <a:ext cx="6858000" cy="1595632"/>
          </a:xfrm>
          <a:prstGeom prst="rect">
            <a:avLst/>
          </a:prstGeom>
        </p:spPr>
      </p:pic>
      <p:pic>
        <p:nvPicPr>
          <p:cNvPr id="5" name="Immagine 4"/>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953599" y="1808820"/>
            <a:ext cx="3067195" cy="594066"/>
          </a:xfrm>
          <a:prstGeom prst="rect">
            <a:avLst/>
          </a:prstGeom>
        </p:spPr>
      </p:pic>
      <p:pic>
        <p:nvPicPr>
          <p:cNvPr id="6" name="Immagine 5"/>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2482272" y="2432720"/>
            <a:ext cx="4303975" cy="3570384"/>
          </a:xfrm>
          <a:prstGeom prst="rect">
            <a:avLst/>
          </a:prstGeom>
        </p:spPr>
      </p:pic>
    </p:spTree>
    <p:extLst>
      <p:ext uri="{BB962C8B-B14F-4D97-AF65-F5344CB8AC3E}">
        <p14:creationId xmlns:p14="http://schemas.microsoft.com/office/powerpoint/2010/main" val="201940671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ttangolo 4">
            <a:extLst>
              <a:ext uri="{FF2B5EF4-FFF2-40B4-BE49-F238E27FC236}">
                <a16:creationId xmlns:a16="http://schemas.microsoft.com/office/drawing/2014/main" id="{6CCABF3D-5600-42A4-BE61-AFB4B7CF41EE}"/>
              </a:ext>
            </a:extLst>
          </p:cNvPr>
          <p:cNvSpPr/>
          <p:nvPr/>
        </p:nvSpPr>
        <p:spPr>
          <a:xfrm>
            <a:off x="0" y="-242888"/>
            <a:ext cx="9396413" cy="7100888"/>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a:ea typeface="+mn-ea"/>
              <a:cs typeface="+mn-cs"/>
            </a:endParaRPr>
          </a:p>
        </p:txBody>
      </p:sp>
      <p:pic>
        <p:nvPicPr>
          <p:cNvPr id="451587" name="Picture 2">
            <a:extLst>
              <a:ext uri="{FF2B5EF4-FFF2-40B4-BE49-F238E27FC236}">
                <a16:creationId xmlns:a16="http://schemas.microsoft.com/office/drawing/2014/main" id="{DFDA4B09-08F6-4CD6-B5F6-29BDA7E0BF00}"/>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179388" y="0"/>
            <a:ext cx="8964612" cy="458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51588" name="Picture 2">
            <a:extLst>
              <a:ext uri="{FF2B5EF4-FFF2-40B4-BE49-F238E27FC236}">
                <a16:creationId xmlns:a16="http://schemas.microsoft.com/office/drawing/2014/main" id="{5D7C1FB1-4265-4434-953D-1F038AAAD7E2}"/>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250825" y="5084763"/>
            <a:ext cx="8497888" cy="989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51589" name="Immagine 7">
            <a:extLst>
              <a:ext uri="{FF2B5EF4-FFF2-40B4-BE49-F238E27FC236}">
                <a16:creationId xmlns:a16="http://schemas.microsoft.com/office/drawing/2014/main" id="{A106D41F-3D5B-4812-9423-877050636A6C}"/>
              </a:ext>
            </a:extLst>
          </p:cNvPr>
          <p:cNvPicPr>
            <a:picLocks noChangeAspect="1" noChangeArrowheads="1"/>
          </p:cNvPicPr>
          <p:nvPr/>
        </p:nvPicPr>
        <p:blipFill>
          <a:blip r:embed="rId4" cstate="screen">
            <a:extLst>
              <a:ext uri="{28A0092B-C50C-407E-A947-70E740481C1C}">
                <a14:useLocalDpi xmlns:a14="http://schemas.microsoft.com/office/drawing/2010/main"/>
              </a:ext>
            </a:extLst>
          </a:blip>
          <a:srcRect t="22919" r="52557" b="14008"/>
          <a:stretch>
            <a:fillRect/>
          </a:stretch>
        </p:blipFill>
        <p:spPr bwMode="auto">
          <a:xfrm>
            <a:off x="863600" y="966788"/>
            <a:ext cx="7416800" cy="401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3822344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Immagine 2">
            <a:extLst>
              <a:ext uri="{FF2B5EF4-FFF2-40B4-BE49-F238E27FC236}">
                <a16:creationId xmlns:a16="http://schemas.microsoft.com/office/drawing/2014/main" id="{A63FBFC9-6F7A-D519-07E7-17DD98FB49A0}"/>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1854" y="9024"/>
            <a:ext cx="9144000" cy="2729217"/>
          </a:xfrm>
          <a:prstGeom prst="rect">
            <a:avLst/>
          </a:prstGeom>
        </p:spPr>
      </p:pic>
      <p:pic>
        <p:nvPicPr>
          <p:cNvPr id="5" name="Immagine 4">
            <a:extLst>
              <a:ext uri="{FF2B5EF4-FFF2-40B4-BE49-F238E27FC236}">
                <a16:creationId xmlns:a16="http://schemas.microsoft.com/office/drawing/2014/main" id="{F0E14E01-1E31-58E7-7FFC-4E12F8539019}"/>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763688" y="2865265"/>
            <a:ext cx="5156528" cy="3996040"/>
          </a:xfrm>
          <a:prstGeom prst="rect">
            <a:avLst/>
          </a:prstGeom>
        </p:spPr>
      </p:pic>
    </p:spTree>
    <p:extLst>
      <p:ext uri="{BB962C8B-B14F-4D97-AF65-F5344CB8AC3E}">
        <p14:creationId xmlns:p14="http://schemas.microsoft.com/office/powerpoint/2010/main" val="193904486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53634" name="Immagine 4">
            <a:extLst>
              <a:ext uri="{FF2B5EF4-FFF2-40B4-BE49-F238E27FC236}">
                <a16:creationId xmlns:a16="http://schemas.microsoft.com/office/drawing/2014/main" id="{B7E73202-0889-4B3D-A5DF-734D3E01522F}"/>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1154113" y="382588"/>
            <a:ext cx="6118225" cy="5973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CasellaDiTesto 3">
            <a:extLst>
              <a:ext uri="{FF2B5EF4-FFF2-40B4-BE49-F238E27FC236}">
                <a16:creationId xmlns:a16="http://schemas.microsoft.com/office/drawing/2014/main" id="{14D925DA-88D3-4282-A17B-4BE2A6FBA2C8}"/>
              </a:ext>
            </a:extLst>
          </p:cNvPr>
          <p:cNvSpPr txBox="1"/>
          <p:nvPr/>
        </p:nvSpPr>
        <p:spPr>
          <a:xfrm>
            <a:off x="5926138" y="6511925"/>
            <a:ext cx="3217862" cy="369888"/>
          </a:xfrm>
          <a:prstGeom prst="rect">
            <a:avLst/>
          </a:prstGeom>
          <a:noFill/>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TimesNewRomanPSMT"/>
                <a:ea typeface="+mn-ea"/>
                <a:cs typeface="+mn-cs"/>
              </a:rPr>
              <a:t>Marongiu I: AJRCCM </a:t>
            </a:r>
            <a:r>
              <a:rPr kumimoji="0" lang="en-US" sz="1800" b="1" i="0" u="none" strike="noStrike" kern="1200" cap="none" spc="0" normalizeH="0" baseline="0" noProof="0" dirty="0">
                <a:ln>
                  <a:noFill/>
                </a:ln>
                <a:solidFill>
                  <a:prstClr val="black"/>
                </a:solidFill>
                <a:effectLst/>
                <a:uLnTx/>
                <a:uFillTx/>
                <a:latin typeface="Segoe UI" panose="020B0502040204020203" pitchFamily="34" charset="0"/>
                <a:ea typeface="+mn-ea"/>
                <a:cs typeface="+mn-cs"/>
              </a:rPr>
              <a:t> 2021 .</a:t>
            </a:r>
            <a:endParaRPr kumimoji="0" lang="en-US" sz="135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453636" name="CasellaDiTesto 5">
            <a:extLst>
              <a:ext uri="{FF2B5EF4-FFF2-40B4-BE49-F238E27FC236}">
                <a16:creationId xmlns:a16="http://schemas.microsoft.com/office/drawing/2014/main" id="{457A99DA-F57E-4F09-96E0-E745F3D17996}"/>
              </a:ext>
            </a:extLst>
          </p:cNvPr>
          <p:cNvSpPr txBox="1">
            <a:spLocks noChangeArrowheads="1"/>
          </p:cNvSpPr>
          <p:nvPr/>
        </p:nvSpPr>
        <p:spPr bwMode="auto">
          <a:xfrm>
            <a:off x="6256338" y="825500"/>
            <a:ext cx="1539875" cy="4664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bg1"/>
                </a:solidFill>
                <a:latin typeface="Garamond" panose="02020404030301010803" pitchFamily="18" charset="0"/>
              </a:defRPr>
            </a:lvl1pPr>
            <a:lvl2pPr marL="742950" indent="-285750">
              <a:defRPr sz="2400">
                <a:solidFill>
                  <a:schemeClr val="bg1"/>
                </a:solidFill>
                <a:latin typeface="Garamond" panose="02020404030301010803" pitchFamily="18" charset="0"/>
              </a:defRPr>
            </a:lvl2pPr>
            <a:lvl3pPr marL="1143000" indent="-228600">
              <a:defRPr sz="2400">
                <a:solidFill>
                  <a:schemeClr val="bg1"/>
                </a:solidFill>
                <a:latin typeface="Garamond" panose="02020404030301010803" pitchFamily="18" charset="0"/>
              </a:defRPr>
            </a:lvl3pPr>
            <a:lvl4pPr marL="1600200" indent="-228600">
              <a:defRPr sz="2400">
                <a:solidFill>
                  <a:schemeClr val="bg1"/>
                </a:solidFill>
                <a:latin typeface="Garamond" panose="02020404030301010803" pitchFamily="18" charset="0"/>
              </a:defRPr>
            </a:lvl4pPr>
            <a:lvl5pPr marL="2057400" indent="-228600">
              <a:defRPr sz="2400">
                <a:solidFill>
                  <a:schemeClr val="bg1"/>
                </a:solidFill>
                <a:latin typeface="Garamond" panose="02020404030301010803" pitchFamily="18" charset="0"/>
              </a:defRPr>
            </a:lvl5pPr>
            <a:lvl6pPr marL="2514600" indent="-228600" eaLnBrk="0" fontAlgn="base" hangingPunct="0">
              <a:spcBef>
                <a:spcPct val="0"/>
              </a:spcBef>
              <a:spcAft>
                <a:spcPct val="0"/>
              </a:spcAft>
              <a:defRPr sz="2400">
                <a:solidFill>
                  <a:schemeClr val="bg1"/>
                </a:solidFill>
                <a:latin typeface="Garamond" panose="02020404030301010803" pitchFamily="18" charset="0"/>
              </a:defRPr>
            </a:lvl6pPr>
            <a:lvl7pPr marL="2971800" indent="-228600" eaLnBrk="0" fontAlgn="base" hangingPunct="0">
              <a:spcBef>
                <a:spcPct val="0"/>
              </a:spcBef>
              <a:spcAft>
                <a:spcPct val="0"/>
              </a:spcAft>
              <a:defRPr sz="2400">
                <a:solidFill>
                  <a:schemeClr val="bg1"/>
                </a:solidFill>
                <a:latin typeface="Garamond" panose="02020404030301010803" pitchFamily="18" charset="0"/>
              </a:defRPr>
            </a:lvl7pPr>
            <a:lvl8pPr marL="3429000" indent="-228600" eaLnBrk="0" fontAlgn="base" hangingPunct="0">
              <a:spcBef>
                <a:spcPct val="0"/>
              </a:spcBef>
              <a:spcAft>
                <a:spcPct val="0"/>
              </a:spcAft>
              <a:defRPr sz="2400">
                <a:solidFill>
                  <a:schemeClr val="bg1"/>
                </a:solidFill>
                <a:latin typeface="Garamond" panose="02020404030301010803" pitchFamily="18" charset="0"/>
              </a:defRPr>
            </a:lvl8pPr>
            <a:lvl9pPr marL="3886200" indent="-228600" eaLnBrk="0" fontAlgn="base" hangingPunct="0">
              <a:spcBef>
                <a:spcPct val="0"/>
              </a:spcBef>
              <a:spcAft>
                <a:spcPct val="0"/>
              </a:spcAft>
              <a:defRPr sz="2400">
                <a:solidFill>
                  <a:schemeClr val="bg1"/>
                </a:solidFill>
                <a:latin typeface="Garamond" panose="02020404030301010803"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2700" b="0" i="0" u="none" strike="noStrike" kern="1200" cap="none" spc="0" normalizeH="0" baseline="0" noProof="0">
                <a:ln>
                  <a:noFill/>
                </a:ln>
                <a:solidFill>
                  <a:srgbClr val="000000"/>
                </a:solidFill>
                <a:effectLst/>
                <a:uLnTx/>
                <a:uFillTx/>
                <a:latin typeface="Calibri" panose="020F0502020204030204" pitchFamily="34" charset="0"/>
                <a:ea typeface="+mn-ea"/>
                <a:cs typeface="+mn-cs"/>
              </a:rPr>
              <a:t>Ligation +</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2700" b="0" i="0" u="none" strike="noStrike" kern="1200" cap="none" spc="0" normalizeH="0" baseline="0" noProof="0">
                <a:ln>
                  <a:noFill/>
                </a:ln>
                <a:solidFill>
                  <a:srgbClr val="000000"/>
                </a:solidFill>
                <a:effectLst/>
                <a:uLnTx/>
                <a:uFillTx/>
                <a:latin typeface="Calibri" panose="020F0502020204030204" pitchFamily="34" charset="0"/>
                <a:ea typeface="+mn-ea"/>
                <a:cs typeface="+mn-cs"/>
              </a:rPr>
              <a:t>CO2</a:t>
            </a: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2700" b="0" i="0" u="none" strike="noStrike" kern="1200" cap="none" spc="0" normalizeH="0" baseline="0" noProof="0">
              <a:ln>
                <a:noFill/>
              </a:ln>
              <a:solidFill>
                <a:srgbClr val="000000"/>
              </a:solidFill>
              <a:effectLst/>
              <a:uLnTx/>
              <a:uFillTx/>
              <a:latin typeface="Calibri" panose="020F0502020204030204" pitchFamily="34" charset="0"/>
              <a:ea typeface="+mn-ea"/>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2700" b="0" i="0" u="none" strike="noStrike" kern="1200" cap="none" spc="0" normalizeH="0" baseline="0" noProof="0">
              <a:ln>
                <a:noFill/>
              </a:ln>
              <a:solidFill>
                <a:srgbClr val="000000"/>
              </a:solidFill>
              <a:effectLst/>
              <a:uLnTx/>
              <a:uFillTx/>
              <a:latin typeface="Calibri" panose="020F0502020204030204" pitchFamily="34" charset="0"/>
              <a:ea typeface="+mn-ea"/>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2700" b="0" i="0" u="none" strike="noStrike" kern="1200" cap="none" spc="0" normalizeH="0" baseline="0" noProof="0">
              <a:ln>
                <a:noFill/>
              </a:ln>
              <a:solidFill>
                <a:srgbClr val="000000"/>
              </a:solidFill>
              <a:effectLst/>
              <a:uLnTx/>
              <a:uFillTx/>
              <a:latin typeface="Calibri" panose="020F0502020204030204" pitchFamily="34" charset="0"/>
              <a:ea typeface="+mn-ea"/>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2700" b="0" i="0" u="none" strike="noStrike" kern="1200" cap="none" spc="0" normalizeH="0" baseline="0" noProof="0">
              <a:ln>
                <a:noFill/>
              </a:ln>
              <a:solidFill>
                <a:srgbClr val="000000"/>
              </a:solidFill>
              <a:effectLst/>
              <a:uLnTx/>
              <a:uFillTx/>
              <a:latin typeface="Calibri" panose="020F0502020204030204" pitchFamily="34" charset="0"/>
              <a:ea typeface="+mn-ea"/>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2700" b="0" i="0" u="none" strike="noStrike" kern="1200" cap="none" spc="0" normalizeH="0" baseline="0" noProof="0">
                <a:ln>
                  <a:noFill/>
                </a:ln>
                <a:solidFill>
                  <a:srgbClr val="000000"/>
                </a:solidFill>
                <a:effectLst/>
                <a:uLnTx/>
                <a:uFillTx/>
                <a:latin typeface="Calibri" panose="020F0502020204030204" pitchFamily="34" charset="0"/>
                <a:ea typeface="+mn-ea"/>
                <a:cs typeface="+mn-cs"/>
              </a:rPr>
              <a:t>Ligation</a:t>
            </a: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2700" b="0" i="0" u="none" strike="noStrike" kern="1200" cap="none" spc="0" normalizeH="0" baseline="0" noProof="0">
              <a:ln>
                <a:noFill/>
              </a:ln>
              <a:solidFill>
                <a:srgbClr val="000000"/>
              </a:solidFill>
              <a:effectLst/>
              <a:uLnTx/>
              <a:uFillTx/>
              <a:latin typeface="Calibri" panose="020F0502020204030204" pitchFamily="34" charset="0"/>
              <a:ea typeface="+mn-ea"/>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2700" b="0" i="0" u="none" strike="noStrike" kern="1200" cap="none" spc="0" normalizeH="0" baseline="0" noProof="0">
              <a:ln>
                <a:noFill/>
              </a:ln>
              <a:solidFill>
                <a:srgbClr val="000000"/>
              </a:solidFill>
              <a:effectLst/>
              <a:uLnTx/>
              <a:uFillTx/>
              <a:latin typeface="Calibri" panose="020F0502020204030204" pitchFamily="34" charset="0"/>
              <a:ea typeface="+mn-ea"/>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2700" b="0" i="0" u="none" strike="noStrike" kern="1200" cap="none" spc="0" normalizeH="0" baseline="0" noProof="0">
              <a:ln>
                <a:noFill/>
              </a:ln>
              <a:solidFill>
                <a:srgbClr val="000000"/>
              </a:solidFill>
              <a:effectLst/>
              <a:uLnTx/>
              <a:uFillTx/>
              <a:latin typeface="Calibri" panose="020F0502020204030204" pitchFamily="34" charset="0"/>
              <a:ea typeface="+mn-ea"/>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2700" b="0" i="0" u="none" strike="noStrike" kern="1200" cap="none" spc="0" normalizeH="0" baseline="0" noProof="0">
                <a:ln>
                  <a:noFill/>
                </a:ln>
                <a:solidFill>
                  <a:srgbClr val="000000"/>
                </a:solidFill>
                <a:effectLst/>
                <a:uLnTx/>
                <a:uFillTx/>
                <a:latin typeface="Calibri" panose="020F0502020204030204" pitchFamily="34" charset="0"/>
                <a:ea typeface="+mn-ea"/>
                <a:cs typeface="+mn-cs"/>
              </a:rPr>
              <a:t>control</a:t>
            </a:r>
          </a:p>
        </p:txBody>
      </p:sp>
      <p:sp>
        <p:nvSpPr>
          <p:cNvPr id="8" name="Rettangolo 7">
            <a:extLst>
              <a:ext uri="{FF2B5EF4-FFF2-40B4-BE49-F238E27FC236}">
                <a16:creationId xmlns:a16="http://schemas.microsoft.com/office/drawing/2014/main" id="{8277CBB7-7706-492E-AC77-8072BBC8662C}"/>
              </a:ext>
            </a:extLst>
          </p:cNvPr>
          <p:cNvSpPr/>
          <p:nvPr/>
        </p:nvSpPr>
        <p:spPr>
          <a:xfrm>
            <a:off x="1012825" y="138113"/>
            <a:ext cx="7075488" cy="23653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 name="Titolo 1">
            <a:extLst>
              <a:ext uri="{FF2B5EF4-FFF2-40B4-BE49-F238E27FC236}">
                <a16:creationId xmlns:a16="http://schemas.microsoft.com/office/drawing/2014/main" id="{C2A26D0E-ACA5-476C-B50E-32C078FAFCE6}"/>
              </a:ext>
            </a:extLst>
          </p:cNvPr>
          <p:cNvSpPr txBox="1">
            <a:spLocks/>
          </p:cNvSpPr>
          <p:nvPr/>
        </p:nvSpPr>
        <p:spPr>
          <a:xfrm>
            <a:off x="784225" y="309563"/>
            <a:ext cx="7205663" cy="1922462"/>
          </a:xfrm>
          <a:prstGeom prst="rect">
            <a:avLst/>
          </a:prstGeom>
        </p:spPr>
        <p:txBody>
          <a:bodyPr anchor="ctr">
            <a:normAutofit fontScale="525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4000" b="1" i="0" u="none" strike="noStrike" kern="1200" cap="none" spc="0" normalizeH="0" baseline="0" noProof="0" dirty="0">
                <a:ln>
                  <a:noFill/>
                </a:ln>
                <a:solidFill>
                  <a:prstClr val="black"/>
                </a:solidFill>
                <a:effectLst/>
                <a:uLnTx/>
                <a:uFillTx/>
                <a:latin typeface="Daytona" panose="020B0604030500040204" pitchFamily="34" charset="0"/>
                <a:ea typeface="+mj-ea"/>
                <a:cs typeface="+mj-cs"/>
              </a:rPr>
              <a:t>Addition of 5% CO2 to Inspiratory Gas</a:t>
            </a:r>
          </a:p>
          <a:p>
            <a:pPr marL="0" marR="0" lvl="0" indent="0" algn="ctr" defTabSz="914400" rtl="0" eaLnBrk="1" fontAlgn="auto" latinLnBrk="0" hangingPunct="1">
              <a:lnSpc>
                <a:spcPct val="90000"/>
              </a:lnSpc>
              <a:spcBef>
                <a:spcPct val="0"/>
              </a:spcBef>
              <a:spcAft>
                <a:spcPts val="0"/>
              </a:spcAft>
              <a:buClrTx/>
              <a:buSzTx/>
              <a:buFontTx/>
              <a:buNone/>
              <a:tabLst/>
              <a:defRPr/>
            </a:pPr>
            <a:endParaRPr kumimoji="0" lang="en-US" sz="4000" b="1" i="0" u="none" strike="noStrike" kern="1200" cap="none" spc="0" normalizeH="0" baseline="0" noProof="0" dirty="0">
              <a:ln>
                <a:noFill/>
              </a:ln>
              <a:solidFill>
                <a:prstClr val="black"/>
              </a:solidFill>
              <a:effectLst/>
              <a:uLnTx/>
              <a:uFillTx/>
              <a:latin typeface="Daytona" panose="020B0604030500040204" pitchFamily="34" charset="0"/>
              <a:ea typeface="+mj-ea"/>
              <a:cs typeface="+mj-cs"/>
            </a:endParaRPr>
          </a:p>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4000" b="1" i="0" u="none" strike="noStrike" kern="1200" cap="none" spc="0" normalizeH="0" baseline="0" noProof="0" dirty="0">
                <a:ln>
                  <a:noFill/>
                </a:ln>
                <a:solidFill>
                  <a:prstClr val="black"/>
                </a:solidFill>
                <a:effectLst/>
                <a:uLnTx/>
                <a:uFillTx/>
                <a:latin typeface="Daytona" panose="020B0604030500040204" pitchFamily="34" charset="0"/>
                <a:ea typeface="+mj-ea"/>
                <a:cs typeface="+mj-cs"/>
              </a:rPr>
              <a:t> Prevents Lung Injury in an Experimental Model of</a:t>
            </a:r>
          </a:p>
          <a:p>
            <a:pPr marL="0" marR="0" lvl="0" indent="0" algn="ctr" defTabSz="914400" rtl="0" eaLnBrk="1" fontAlgn="auto" latinLnBrk="0" hangingPunct="1">
              <a:lnSpc>
                <a:spcPct val="90000"/>
              </a:lnSpc>
              <a:spcBef>
                <a:spcPct val="0"/>
              </a:spcBef>
              <a:spcAft>
                <a:spcPts val="0"/>
              </a:spcAft>
              <a:buClrTx/>
              <a:buSzTx/>
              <a:buFontTx/>
              <a:buNone/>
              <a:tabLst/>
              <a:defRPr/>
            </a:pPr>
            <a:endParaRPr kumimoji="0" lang="en-US" sz="4000" b="1" i="0" u="none" strike="noStrike" kern="1200" cap="none" spc="0" normalizeH="0" baseline="0" noProof="0" dirty="0">
              <a:ln>
                <a:noFill/>
              </a:ln>
              <a:solidFill>
                <a:prstClr val="black"/>
              </a:solidFill>
              <a:effectLst/>
              <a:uLnTx/>
              <a:uFillTx/>
              <a:latin typeface="Daytona" panose="020B0604030500040204" pitchFamily="34" charset="0"/>
              <a:ea typeface="+mj-ea"/>
              <a:cs typeface="+mj-cs"/>
            </a:endParaRPr>
          </a:p>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4000" b="1" i="0" u="none" strike="noStrike" kern="1200" cap="none" spc="0" normalizeH="0" baseline="0" noProof="0" dirty="0">
                <a:ln>
                  <a:noFill/>
                </a:ln>
                <a:solidFill>
                  <a:prstClr val="black"/>
                </a:solidFill>
                <a:effectLst/>
                <a:uLnTx/>
                <a:uFillTx/>
                <a:latin typeface="Daytona" panose="020B0604030500040204" pitchFamily="34" charset="0"/>
                <a:ea typeface="+mj-ea"/>
                <a:cs typeface="+mj-cs"/>
              </a:rPr>
              <a:t> Pulmonary Artery Ligation</a:t>
            </a:r>
            <a:br>
              <a:rPr kumimoji="0" lang="en-US" sz="3600" b="1" i="0" u="none" strike="noStrike" kern="1200" cap="none" spc="0" normalizeH="0" baseline="0" noProof="0" dirty="0">
                <a:ln>
                  <a:noFill/>
                </a:ln>
                <a:solidFill>
                  <a:prstClr val="black"/>
                </a:solidFill>
                <a:effectLst/>
                <a:uLnTx/>
                <a:uFillTx/>
                <a:latin typeface="Daytona" panose="020B0604030500040204" pitchFamily="34" charset="0"/>
                <a:ea typeface="+mj-ea"/>
                <a:cs typeface="+mj-cs"/>
              </a:rPr>
            </a:br>
            <a:endParaRPr kumimoji="0" lang="en-US" sz="4400" b="0" i="0" u="none" strike="noStrike" kern="1200" cap="none" spc="0" normalizeH="0" baseline="0" noProof="0" dirty="0">
              <a:ln>
                <a:noFill/>
              </a:ln>
              <a:solidFill>
                <a:srgbClr val="FFFF00"/>
              </a:solidFill>
              <a:effectLst/>
              <a:uLnTx/>
              <a:uFillTx/>
              <a:latin typeface="Calibri Light" panose="020F0302020204030204"/>
              <a:ea typeface="+mj-ea"/>
              <a:cs typeface="+mj-cs"/>
            </a:endParaRPr>
          </a:p>
        </p:txBody>
      </p:sp>
    </p:spTree>
    <p:extLst>
      <p:ext uri="{BB962C8B-B14F-4D97-AF65-F5344CB8AC3E}">
        <p14:creationId xmlns:p14="http://schemas.microsoft.com/office/powerpoint/2010/main" val="164671665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6178" name="Rectangle 2"/>
          <p:cNvSpPr>
            <a:spLocks noChangeArrowheads="1"/>
          </p:cNvSpPr>
          <p:nvPr/>
        </p:nvSpPr>
        <p:spPr bwMode="auto">
          <a:xfrm>
            <a:off x="3917950" y="404813"/>
            <a:ext cx="347663" cy="2003425"/>
          </a:xfrm>
          <a:prstGeom prst="rect">
            <a:avLst/>
          </a:prstGeom>
          <a:solidFill>
            <a:srgbClr val="FFCC00"/>
          </a:solidFill>
          <a:ln w="9525">
            <a:noFill/>
            <a:miter lim="800000"/>
            <a:headEnd/>
            <a:tailEnd/>
          </a:ln>
          <a:effectLst/>
        </p:spPr>
        <p:txBody>
          <a:bodyPr wrap="none" anchor="ctr"/>
          <a:lstStyle/>
          <a:p>
            <a:pPr algn="ctr" fontAlgn="base">
              <a:spcBef>
                <a:spcPct val="0"/>
              </a:spcBef>
              <a:spcAft>
                <a:spcPct val="0"/>
              </a:spcAft>
            </a:pPr>
            <a:endParaRPr lang="en-US">
              <a:solidFill>
                <a:srgbClr val="000000"/>
              </a:solidFill>
              <a:latin typeface="Bookman Old Style" pitchFamily="18" charset="0"/>
            </a:endParaRPr>
          </a:p>
        </p:txBody>
      </p:sp>
      <p:sp>
        <p:nvSpPr>
          <p:cNvPr id="306179" name="Rectangle 3"/>
          <p:cNvSpPr>
            <a:spLocks noChangeArrowheads="1"/>
          </p:cNvSpPr>
          <p:nvPr/>
        </p:nvSpPr>
        <p:spPr bwMode="auto">
          <a:xfrm rot="2166900">
            <a:off x="3567113" y="2085975"/>
            <a:ext cx="350837" cy="1017588"/>
          </a:xfrm>
          <a:prstGeom prst="rect">
            <a:avLst/>
          </a:prstGeom>
          <a:solidFill>
            <a:srgbClr val="FFCC00"/>
          </a:solidFill>
          <a:ln w="9525">
            <a:noFill/>
            <a:miter lim="800000"/>
            <a:headEnd/>
            <a:tailEnd/>
          </a:ln>
          <a:effectLst/>
        </p:spPr>
        <p:txBody>
          <a:bodyPr wrap="none" anchor="ctr"/>
          <a:lstStyle/>
          <a:p>
            <a:pPr algn="ctr" fontAlgn="base">
              <a:spcBef>
                <a:spcPct val="0"/>
              </a:spcBef>
              <a:spcAft>
                <a:spcPct val="0"/>
              </a:spcAft>
            </a:pPr>
            <a:endParaRPr lang="en-US">
              <a:solidFill>
                <a:srgbClr val="000000"/>
              </a:solidFill>
              <a:latin typeface="Bookman Old Style" pitchFamily="18" charset="0"/>
            </a:endParaRPr>
          </a:p>
        </p:txBody>
      </p:sp>
      <p:sp>
        <p:nvSpPr>
          <p:cNvPr id="306180" name="Rectangle 4"/>
          <p:cNvSpPr>
            <a:spLocks noChangeArrowheads="1"/>
          </p:cNvSpPr>
          <p:nvPr/>
        </p:nvSpPr>
        <p:spPr bwMode="auto">
          <a:xfrm rot="-1900666">
            <a:off x="4179888" y="2085975"/>
            <a:ext cx="350837" cy="1017588"/>
          </a:xfrm>
          <a:prstGeom prst="rect">
            <a:avLst/>
          </a:prstGeom>
          <a:solidFill>
            <a:srgbClr val="FFCC00"/>
          </a:solidFill>
          <a:ln w="9525">
            <a:noFill/>
            <a:miter lim="800000"/>
            <a:headEnd/>
            <a:tailEnd/>
          </a:ln>
          <a:effectLst/>
        </p:spPr>
        <p:txBody>
          <a:bodyPr wrap="none" anchor="ctr"/>
          <a:lstStyle/>
          <a:p>
            <a:pPr algn="ctr" fontAlgn="base">
              <a:spcBef>
                <a:spcPct val="0"/>
              </a:spcBef>
              <a:spcAft>
                <a:spcPct val="0"/>
              </a:spcAft>
            </a:pPr>
            <a:endParaRPr lang="en-US">
              <a:solidFill>
                <a:srgbClr val="000000"/>
              </a:solidFill>
              <a:latin typeface="Bookman Old Style" pitchFamily="18" charset="0"/>
            </a:endParaRPr>
          </a:p>
        </p:txBody>
      </p:sp>
      <p:sp>
        <p:nvSpPr>
          <p:cNvPr id="306181" name="Oval 5"/>
          <p:cNvSpPr>
            <a:spLocks noChangeArrowheads="1"/>
          </p:cNvSpPr>
          <p:nvPr/>
        </p:nvSpPr>
        <p:spPr bwMode="auto">
          <a:xfrm>
            <a:off x="1997075" y="2647950"/>
            <a:ext cx="1657350" cy="1579563"/>
          </a:xfrm>
          <a:prstGeom prst="ellipse">
            <a:avLst/>
          </a:prstGeom>
          <a:solidFill>
            <a:schemeClr val="folHlink">
              <a:alpha val="71001"/>
            </a:schemeClr>
          </a:solidFill>
          <a:ln w="9525">
            <a:noFill/>
            <a:round/>
            <a:headEnd/>
            <a:tailEnd/>
          </a:ln>
          <a:effectLst/>
        </p:spPr>
        <p:txBody>
          <a:bodyPr wrap="none" anchor="ctr"/>
          <a:lstStyle/>
          <a:p>
            <a:pPr algn="ctr" fontAlgn="base">
              <a:spcBef>
                <a:spcPct val="0"/>
              </a:spcBef>
              <a:spcAft>
                <a:spcPct val="0"/>
              </a:spcAft>
            </a:pPr>
            <a:endParaRPr lang="en-US">
              <a:solidFill>
                <a:srgbClr val="000000"/>
              </a:solidFill>
              <a:latin typeface="Bookman Old Style" pitchFamily="18" charset="0"/>
            </a:endParaRPr>
          </a:p>
        </p:txBody>
      </p:sp>
      <p:sp>
        <p:nvSpPr>
          <p:cNvPr id="306182" name="Oval 6"/>
          <p:cNvSpPr>
            <a:spLocks noChangeArrowheads="1"/>
          </p:cNvSpPr>
          <p:nvPr/>
        </p:nvSpPr>
        <p:spPr bwMode="auto">
          <a:xfrm>
            <a:off x="4352925" y="2647950"/>
            <a:ext cx="1657350" cy="1579563"/>
          </a:xfrm>
          <a:prstGeom prst="ellipse">
            <a:avLst/>
          </a:prstGeom>
          <a:solidFill>
            <a:schemeClr val="bg1"/>
          </a:solidFill>
          <a:ln w="9525">
            <a:noFill/>
            <a:round/>
            <a:headEnd/>
            <a:tailEnd/>
          </a:ln>
          <a:effectLst/>
        </p:spPr>
        <p:txBody>
          <a:bodyPr wrap="none" anchor="ctr"/>
          <a:lstStyle/>
          <a:p>
            <a:pPr algn="ctr" fontAlgn="base">
              <a:spcBef>
                <a:spcPct val="0"/>
              </a:spcBef>
              <a:spcAft>
                <a:spcPct val="0"/>
              </a:spcAft>
            </a:pPr>
            <a:endParaRPr lang="en-US">
              <a:solidFill>
                <a:srgbClr val="000000"/>
              </a:solidFill>
              <a:latin typeface="Bookman Old Style" pitchFamily="18" charset="0"/>
            </a:endParaRPr>
          </a:p>
        </p:txBody>
      </p:sp>
      <p:sp>
        <p:nvSpPr>
          <p:cNvPr id="306183" name="Freeform 7"/>
          <p:cNvSpPr>
            <a:spLocks/>
          </p:cNvSpPr>
          <p:nvPr/>
        </p:nvSpPr>
        <p:spPr bwMode="auto">
          <a:xfrm flipH="1">
            <a:off x="3654425" y="4170363"/>
            <a:ext cx="2008188" cy="2324100"/>
          </a:xfrm>
          <a:custGeom>
            <a:avLst/>
            <a:gdLst/>
            <a:ahLst/>
            <a:cxnLst>
              <a:cxn ang="0">
                <a:pos x="0" y="0"/>
              </a:cxn>
              <a:cxn ang="0">
                <a:pos x="454" y="227"/>
              </a:cxn>
              <a:cxn ang="0">
                <a:pos x="816" y="771"/>
              </a:cxn>
              <a:cxn ang="0">
                <a:pos x="998" y="1315"/>
              </a:cxn>
            </a:cxnLst>
            <a:rect l="0" t="0" r="r" b="b"/>
            <a:pathLst>
              <a:path w="998" h="1315">
                <a:moveTo>
                  <a:pt x="0" y="0"/>
                </a:moveTo>
                <a:cubicBezTo>
                  <a:pt x="159" y="49"/>
                  <a:pt x="318" y="99"/>
                  <a:pt x="454" y="227"/>
                </a:cubicBezTo>
                <a:cubicBezTo>
                  <a:pt x="590" y="355"/>
                  <a:pt x="725" y="590"/>
                  <a:pt x="816" y="771"/>
                </a:cubicBezTo>
                <a:cubicBezTo>
                  <a:pt x="907" y="952"/>
                  <a:pt x="968" y="1224"/>
                  <a:pt x="998" y="1315"/>
                </a:cubicBezTo>
              </a:path>
            </a:pathLst>
          </a:custGeom>
          <a:noFill/>
          <a:ln w="63500">
            <a:solidFill>
              <a:srgbClr val="FF0000"/>
            </a:solidFill>
            <a:round/>
            <a:headEnd/>
            <a:tailEnd/>
          </a:ln>
          <a:effectLst/>
        </p:spPr>
        <p:txBody>
          <a:bodyPr/>
          <a:lstStyle/>
          <a:p>
            <a:pPr algn="ctr" fontAlgn="base">
              <a:spcBef>
                <a:spcPct val="0"/>
              </a:spcBef>
              <a:spcAft>
                <a:spcPct val="0"/>
              </a:spcAft>
            </a:pPr>
            <a:endParaRPr lang="en-US">
              <a:solidFill>
                <a:srgbClr val="000000"/>
              </a:solidFill>
              <a:latin typeface="Bookman Old Style" pitchFamily="18" charset="0"/>
            </a:endParaRPr>
          </a:p>
        </p:txBody>
      </p:sp>
      <p:sp>
        <p:nvSpPr>
          <p:cNvPr id="306184" name="Freeform 8"/>
          <p:cNvSpPr>
            <a:spLocks/>
          </p:cNvSpPr>
          <p:nvPr/>
        </p:nvSpPr>
        <p:spPr bwMode="auto">
          <a:xfrm>
            <a:off x="1908175" y="4010025"/>
            <a:ext cx="1920875" cy="2322513"/>
          </a:xfrm>
          <a:custGeom>
            <a:avLst/>
            <a:gdLst/>
            <a:ahLst/>
            <a:cxnLst>
              <a:cxn ang="0">
                <a:pos x="0" y="0"/>
              </a:cxn>
              <a:cxn ang="0">
                <a:pos x="454" y="227"/>
              </a:cxn>
              <a:cxn ang="0">
                <a:pos x="816" y="771"/>
              </a:cxn>
              <a:cxn ang="0">
                <a:pos x="998" y="1315"/>
              </a:cxn>
            </a:cxnLst>
            <a:rect l="0" t="0" r="r" b="b"/>
            <a:pathLst>
              <a:path w="998" h="1315">
                <a:moveTo>
                  <a:pt x="0" y="0"/>
                </a:moveTo>
                <a:cubicBezTo>
                  <a:pt x="159" y="49"/>
                  <a:pt x="318" y="99"/>
                  <a:pt x="454" y="227"/>
                </a:cubicBezTo>
                <a:cubicBezTo>
                  <a:pt x="590" y="355"/>
                  <a:pt x="725" y="590"/>
                  <a:pt x="816" y="771"/>
                </a:cubicBezTo>
                <a:cubicBezTo>
                  <a:pt x="907" y="952"/>
                  <a:pt x="968" y="1224"/>
                  <a:pt x="998" y="1315"/>
                </a:cubicBezTo>
              </a:path>
            </a:pathLst>
          </a:custGeom>
          <a:noFill/>
          <a:ln w="63500">
            <a:solidFill>
              <a:srgbClr val="FF0000"/>
            </a:solidFill>
            <a:round/>
            <a:headEnd/>
            <a:tailEnd/>
          </a:ln>
          <a:effectLst/>
        </p:spPr>
        <p:txBody>
          <a:bodyPr/>
          <a:lstStyle/>
          <a:p>
            <a:pPr algn="ctr" fontAlgn="base">
              <a:spcBef>
                <a:spcPct val="0"/>
              </a:spcBef>
              <a:spcAft>
                <a:spcPct val="0"/>
              </a:spcAft>
            </a:pPr>
            <a:endParaRPr lang="en-US">
              <a:solidFill>
                <a:srgbClr val="000000"/>
              </a:solidFill>
              <a:latin typeface="Bookman Old Style" pitchFamily="18" charset="0"/>
            </a:endParaRPr>
          </a:p>
        </p:txBody>
      </p:sp>
      <p:sp>
        <p:nvSpPr>
          <p:cNvPr id="306185" name="Freeform 9"/>
          <p:cNvSpPr>
            <a:spLocks/>
          </p:cNvSpPr>
          <p:nvPr/>
        </p:nvSpPr>
        <p:spPr bwMode="auto">
          <a:xfrm flipH="1">
            <a:off x="3654425" y="4249738"/>
            <a:ext cx="2008188" cy="2324100"/>
          </a:xfrm>
          <a:custGeom>
            <a:avLst/>
            <a:gdLst/>
            <a:ahLst/>
            <a:cxnLst>
              <a:cxn ang="0">
                <a:pos x="0" y="0"/>
              </a:cxn>
              <a:cxn ang="0">
                <a:pos x="454" y="227"/>
              </a:cxn>
              <a:cxn ang="0">
                <a:pos x="816" y="771"/>
              </a:cxn>
              <a:cxn ang="0">
                <a:pos x="998" y="1315"/>
              </a:cxn>
            </a:cxnLst>
            <a:rect l="0" t="0" r="r" b="b"/>
            <a:pathLst>
              <a:path w="998" h="1315">
                <a:moveTo>
                  <a:pt x="0" y="0"/>
                </a:moveTo>
                <a:cubicBezTo>
                  <a:pt x="159" y="49"/>
                  <a:pt x="318" y="99"/>
                  <a:pt x="454" y="227"/>
                </a:cubicBezTo>
                <a:cubicBezTo>
                  <a:pt x="590" y="355"/>
                  <a:pt x="725" y="590"/>
                  <a:pt x="816" y="771"/>
                </a:cubicBezTo>
                <a:cubicBezTo>
                  <a:pt x="907" y="952"/>
                  <a:pt x="968" y="1224"/>
                  <a:pt x="998" y="1315"/>
                </a:cubicBezTo>
              </a:path>
            </a:pathLst>
          </a:custGeom>
          <a:noFill/>
          <a:ln w="63500">
            <a:solidFill>
              <a:srgbClr val="FF0000"/>
            </a:solidFill>
            <a:round/>
            <a:headEnd/>
            <a:tailEnd/>
          </a:ln>
          <a:effectLst/>
        </p:spPr>
        <p:txBody>
          <a:bodyPr/>
          <a:lstStyle/>
          <a:p>
            <a:pPr algn="ctr" fontAlgn="base">
              <a:spcBef>
                <a:spcPct val="0"/>
              </a:spcBef>
              <a:spcAft>
                <a:spcPct val="0"/>
              </a:spcAft>
            </a:pPr>
            <a:endParaRPr lang="en-US">
              <a:solidFill>
                <a:srgbClr val="000000"/>
              </a:solidFill>
              <a:latin typeface="Bookman Old Style" pitchFamily="18" charset="0"/>
            </a:endParaRPr>
          </a:p>
        </p:txBody>
      </p:sp>
      <p:sp>
        <p:nvSpPr>
          <p:cNvPr id="306186" name="Freeform 10"/>
          <p:cNvSpPr>
            <a:spLocks/>
          </p:cNvSpPr>
          <p:nvPr/>
        </p:nvSpPr>
        <p:spPr bwMode="auto">
          <a:xfrm flipH="1">
            <a:off x="3654425" y="4329113"/>
            <a:ext cx="2008188" cy="2324100"/>
          </a:xfrm>
          <a:custGeom>
            <a:avLst/>
            <a:gdLst/>
            <a:ahLst/>
            <a:cxnLst>
              <a:cxn ang="0">
                <a:pos x="0" y="0"/>
              </a:cxn>
              <a:cxn ang="0">
                <a:pos x="454" y="227"/>
              </a:cxn>
              <a:cxn ang="0">
                <a:pos x="816" y="771"/>
              </a:cxn>
              <a:cxn ang="0">
                <a:pos x="998" y="1315"/>
              </a:cxn>
            </a:cxnLst>
            <a:rect l="0" t="0" r="r" b="b"/>
            <a:pathLst>
              <a:path w="998" h="1315">
                <a:moveTo>
                  <a:pt x="0" y="0"/>
                </a:moveTo>
                <a:cubicBezTo>
                  <a:pt x="159" y="49"/>
                  <a:pt x="318" y="99"/>
                  <a:pt x="454" y="227"/>
                </a:cubicBezTo>
                <a:cubicBezTo>
                  <a:pt x="590" y="355"/>
                  <a:pt x="725" y="590"/>
                  <a:pt x="816" y="771"/>
                </a:cubicBezTo>
                <a:cubicBezTo>
                  <a:pt x="907" y="952"/>
                  <a:pt x="968" y="1224"/>
                  <a:pt x="998" y="1315"/>
                </a:cubicBezTo>
              </a:path>
            </a:pathLst>
          </a:custGeom>
          <a:noFill/>
          <a:ln w="63500">
            <a:solidFill>
              <a:srgbClr val="FF0000"/>
            </a:solidFill>
            <a:round/>
            <a:headEnd/>
            <a:tailEnd/>
          </a:ln>
          <a:effectLst/>
        </p:spPr>
        <p:txBody>
          <a:bodyPr/>
          <a:lstStyle/>
          <a:p>
            <a:pPr algn="ctr" fontAlgn="base">
              <a:spcBef>
                <a:spcPct val="0"/>
              </a:spcBef>
              <a:spcAft>
                <a:spcPct val="0"/>
              </a:spcAft>
            </a:pPr>
            <a:endParaRPr lang="en-US">
              <a:solidFill>
                <a:srgbClr val="000000"/>
              </a:solidFill>
              <a:latin typeface="Bookman Old Style" pitchFamily="18" charset="0"/>
            </a:endParaRPr>
          </a:p>
        </p:txBody>
      </p:sp>
      <p:sp>
        <p:nvSpPr>
          <p:cNvPr id="306187" name="Freeform 11"/>
          <p:cNvSpPr>
            <a:spLocks/>
          </p:cNvSpPr>
          <p:nvPr/>
        </p:nvSpPr>
        <p:spPr bwMode="auto">
          <a:xfrm flipH="1">
            <a:off x="3829050" y="4329113"/>
            <a:ext cx="2008188" cy="2324100"/>
          </a:xfrm>
          <a:custGeom>
            <a:avLst/>
            <a:gdLst/>
            <a:ahLst/>
            <a:cxnLst>
              <a:cxn ang="0">
                <a:pos x="0" y="0"/>
              </a:cxn>
              <a:cxn ang="0">
                <a:pos x="454" y="227"/>
              </a:cxn>
              <a:cxn ang="0">
                <a:pos x="816" y="771"/>
              </a:cxn>
              <a:cxn ang="0">
                <a:pos x="998" y="1315"/>
              </a:cxn>
            </a:cxnLst>
            <a:rect l="0" t="0" r="r" b="b"/>
            <a:pathLst>
              <a:path w="998" h="1315">
                <a:moveTo>
                  <a:pt x="0" y="0"/>
                </a:moveTo>
                <a:cubicBezTo>
                  <a:pt x="159" y="49"/>
                  <a:pt x="318" y="99"/>
                  <a:pt x="454" y="227"/>
                </a:cubicBezTo>
                <a:cubicBezTo>
                  <a:pt x="590" y="355"/>
                  <a:pt x="725" y="590"/>
                  <a:pt x="816" y="771"/>
                </a:cubicBezTo>
                <a:cubicBezTo>
                  <a:pt x="907" y="952"/>
                  <a:pt x="968" y="1224"/>
                  <a:pt x="998" y="1315"/>
                </a:cubicBezTo>
              </a:path>
            </a:pathLst>
          </a:custGeom>
          <a:noFill/>
          <a:ln w="63500">
            <a:solidFill>
              <a:srgbClr val="FF0000"/>
            </a:solidFill>
            <a:round/>
            <a:headEnd/>
            <a:tailEnd/>
          </a:ln>
          <a:effectLst/>
        </p:spPr>
        <p:txBody>
          <a:bodyPr/>
          <a:lstStyle/>
          <a:p>
            <a:pPr algn="ctr" fontAlgn="base">
              <a:spcBef>
                <a:spcPct val="0"/>
              </a:spcBef>
              <a:spcAft>
                <a:spcPct val="0"/>
              </a:spcAft>
            </a:pPr>
            <a:endParaRPr lang="en-US">
              <a:solidFill>
                <a:srgbClr val="000000"/>
              </a:solidFill>
              <a:latin typeface="Bookman Old Style" pitchFamily="18" charset="0"/>
            </a:endParaRPr>
          </a:p>
        </p:txBody>
      </p:sp>
      <p:sp>
        <p:nvSpPr>
          <p:cNvPr id="306188" name="Freeform 12"/>
          <p:cNvSpPr>
            <a:spLocks/>
          </p:cNvSpPr>
          <p:nvPr/>
        </p:nvSpPr>
        <p:spPr bwMode="auto">
          <a:xfrm flipH="1">
            <a:off x="3743325" y="4329113"/>
            <a:ext cx="2006600" cy="2324100"/>
          </a:xfrm>
          <a:custGeom>
            <a:avLst/>
            <a:gdLst/>
            <a:ahLst/>
            <a:cxnLst>
              <a:cxn ang="0">
                <a:pos x="0" y="0"/>
              </a:cxn>
              <a:cxn ang="0">
                <a:pos x="454" y="227"/>
              </a:cxn>
              <a:cxn ang="0">
                <a:pos x="816" y="771"/>
              </a:cxn>
              <a:cxn ang="0">
                <a:pos x="998" y="1315"/>
              </a:cxn>
            </a:cxnLst>
            <a:rect l="0" t="0" r="r" b="b"/>
            <a:pathLst>
              <a:path w="998" h="1315">
                <a:moveTo>
                  <a:pt x="0" y="0"/>
                </a:moveTo>
                <a:cubicBezTo>
                  <a:pt x="159" y="49"/>
                  <a:pt x="318" y="99"/>
                  <a:pt x="454" y="227"/>
                </a:cubicBezTo>
                <a:cubicBezTo>
                  <a:pt x="590" y="355"/>
                  <a:pt x="725" y="590"/>
                  <a:pt x="816" y="771"/>
                </a:cubicBezTo>
                <a:cubicBezTo>
                  <a:pt x="907" y="952"/>
                  <a:pt x="968" y="1224"/>
                  <a:pt x="998" y="1315"/>
                </a:cubicBezTo>
              </a:path>
            </a:pathLst>
          </a:custGeom>
          <a:noFill/>
          <a:ln w="63500">
            <a:solidFill>
              <a:srgbClr val="FF0000"/>
            </a:solidFill>
            <a:round/>
            <a:headEnd/>
            <a:tailEnd/>
          </a:ln>
          <a:effectLst/>
        </p:spPr>
        <p:txBody>
          <a:bodyPr/>
          <a:lstStyle/>
          <a:p>
            <a:pPr algn="ctr" fontAlgn="base">
              <a:spcBef>
                <a:spcPct val="0"/>
              </a:spcBef>
              <a:spcAft>
                <a:spcPct val="0"/>
              </a:spcAft>
            </a:pPr>
            <a:endParaRPr lang="en-US">
              <a:solidFill>
                <a:srgbClr val="000000"/>
              </a:solidFill>
              <a:latin typeface="Bookman Old Style" pitchFamily="18" charset="0"/>
            </a:endParaRPr>
          </a:p>
        </p:txBody>
      </p:sp>
      <p:sp>
        <p:nvSpPr>
          <p:cNvPr id="306189" name="Freeform 13"/>
          <p:cNvSpPr>
            <a:spLocks/>
          </p:cNvSpPr>
          <p:nvPr/>
        </p:nvSpPr>
        <p:spPr bwMode="auto">
          <a:xfrm flipH="1">
            <a:off x="3654425" y="4249738"/>
            <a:ext cx="2093913" cy="2563812"/>
          </a:xfrm>
          <a:custGeom>
            <a:avLst/>
            <a:gdLst/>
            <a:ahLst/>
            <a:cxnLst>
              <a:cxn ang="0">
                <a:pos x="0" y="0"/>
              </a:cxn>
              <a:cxn ang="0">
                <a:pos x="454" y="227"/>
              </a:cxn>
              <a:cxn ang="0">
                <a:pos x="816" y="771"/>
              </a:cxn>
              <a:cxn ang="0">
                <a:pos x="998" y="1315"/>
              </a:cxn>
            </a:cxnLst>
            <a:rect l="0" t="0" r="r" b="b"/>
            <a:pathLst>
              <a:path w="998" h="1315">
                <a:moveTo>
                  <a:pt x="0" y="0"/>
                </a:moveTo>
                <a:cubicBezTo>
                  <a:pt x="159" y="49"/>
                  <a:pt x="318" y="99"/>
                  <a:pt x="454" y="227"/>
                </a:cubicBezTo>
                <a:cubicBezTo>
                  <a:pt x="590" y="355"/>
                  <a:pt x="725" y="590"/>
                  <a:pt x="816" y="771"/>
                </a:cubicBezTo>
                <a:cubicBezTo>
                  <a:pt x="907" y="952"/>
                  <a:pt x="968" y="1224"/>
                  <a:pt x="998" y="1315"/>
                </a:cubicBezTo>
              </a:path>
            </a:pathLst>
          </a:custGeom>
          <a:noFill/>
          <a:ln w="63500">
            <a:solidFill>
              <a:srgbClr val="FF0000"/>
            </a:solidFill>
            <a:round/>
            <a:headEnd/>
            <a:tailEnd/>
          </a:ln>
          <a:effectLst/>
        </p:spPr>
        <p:txBody>
          <a:bodyPr/>
          <a:lstStyle/>
          <a:p>
            <a:pPr algn="ctr" fontAlgn="base">
              <a:spcBef>
                <a:spcPct val="0"/>
              </a:spcBef>
              <a:spcAft>
                <a:spcPct val="0"/>
              </a:spcAft>
            </a:pPr>
            <a:endParaRPr lang="en-US">
              <a:solidFill>
                <a:srgbClr val="000000"/>
              </a:solidFill>
              <a:latin typeface="Bookman Old Style" pitchFamily="18" charset="0"/>
            </a:endParaRPr>
          </a:p>
        </p:txBody>
      </p:sp>
      <p:sp>
        <p:nvSpPr>
          <p:cNvPr id="306190" name="Line 14"/>
          <p:cNvSpPr>
            <a:spLocks noChangeShapeType="1"/>
          </p:cNvSpPr>
          <p:nvPr/>
        </p:nvSpPr>
        <p:spPr bwMode="auto">
          <a:xfrm>
            <a:off x="1835150" y="2205038"/>
            <a:ext cx="865188" cy="1368425"/>
          </a:xfrm>
          <a:prstGeom prst="line">
            <a:avLst/>
          </a:prstGeom>
          <a:noFill/>
          <a:ln w="76200">
            <a:solidFill>
              <a:srgbClr val="00FF00"/>
            </a:solidFill>
            <a:round/>
            <a:headEnd/>
            <a:tailEnd type="triangle" w="med" len="med"/>
          </a:ln>
          <a:effectLst/>
        </p:spPr>
        <p:txBody>
          <a:bodyPr/>
          <a:lstStyle/>
          <a:p>
            <a:pPr algn="ctr" fontAlgn="base">
              <a:spcBef>
                <a:spcPct val="0"/>
              </a:spcBef>
              <a:spcAft>
                <a:spcPct val="0"/>
              </a:spcAft>
            </a:pPr>
            <a:endParaRPr lang="en-US">
              <a:solidFill>
                <a:srgbClr val="000000"/>
              </a:solidFill>
              <a:latin typeface="Bookman Old Style" pitchFamily="18" charset="0"/>
            </a:endParaRPr>
          </a:p>
        </p:txBody>
      </p:sp>
      <p:sp>
        <p:nvSpPr>
          <p:cNvPr id="306191" name="Text Box 15"/>
          <p:cNvSpPr txBox="1">
            <a:spLocks noChangeArrowheads="1"/>
          </p:cNvSpPr>
          <p:nvPr/>
        </p:nvSpPr>
        <p:spPr bwMode="auto">
          <a:xfrm>
            <a:off x="755650" y="1773238"/>
            <a:ext cx="1895475" cy="457200"/>
          </a:xfrm>
          <a:prstGeom prst="rect">
            <a:avLst/>
          </a:prstGeom>
          <a:noFill/>
          <a:ln w="9525">
            <a:noFill/>
            <a:miter lim="800000"/>
            <a:headEnd/>
            <a:tailEnd/>
          </a:ln>
          <a:effectLst/>
        </p:spPr>
        <p:txBody>
          <a:bodyPr wrap="none">
            <a:spAutoFit/>
          </a:bodyPr>
          <a:lstStyle/>
          <a:p>
            <a:pPr fontAlgn="base">
              <a:spcBef>
                <a:spcPct val="0"/>
              </a:spcBef>
              <a:spcAft>
                <a:spcPct val="0"/>
              </a:spcAft>
            </a:pPr>
            <a:r>
              <a:rPr lang="en-US" sz="2400" b="1">
                <a:solidFill>
                  <a:srgbClr val="66FF33"/>
                </a:solidFill>
                <a:latin typeface="Arial" pitchFamily="34" charset="0"/>
              </a:rPr>
              <a:t>Alveolar VD</a:t>
            </a:r>
          </a:p>
        </p:txBody>
      </p:sp>
      <p:sp>
        <p:nvSpPr>
          <p:cNvPr id="306192" name="Line 16"/>
          <p:cNvSpPr>
            <a:spLocks noChangeShapeType="1"/>
          </p:cNvSpPr>
          <p:nvPr/>
        </p:nvSpPr>
        <p:spPr bwMode="auto">
          <a:xfrm flipH="1">
            <a:off x="5292725" y="2565400"/>
            <a:ext cx="1295400" cy="790575"/>
          </a:xfrm>
          <a:prstGeom prst="line">
            <a:avLst/>
          </a:prstGeom>
          <a:noFill/>
          <a:ln w="76200">
            <a:solidFill>
              <a:srgbClr val="00FF00"/>
            </a:solidFill>
            <a:round/>
            <a:headEnd/>
            <a:tailEnd type="triangle" w="med" len="med"/>
          </a:ln>
          <a:effectLst/>
        </p:spPr>
        <p:txBody>
          <a:bodyPr/>
          <a:lstStyle/>
          <a:p>
            <a:pPr algn="ctr" fontAlgn="base">
              <a:spcBef>
                <a:spcPct val="0"/>
              </a:spcBef>
              <a:spcAft>
                <a:spcPct val="0"/>
              </a:spcAft>
            </a:pPr>
            <a:endParaRPr lang="en-US">
              <a:solidFill>
                <a:srgbClr val="000000"/>
              </a:solidFill>
              <a:latin typeface="Bookman Old Style" pitchFamily="18" charset="0"/>
            </a:endParaRPr>
          </a:p>
        </p:txBody>
      </p:sp>
      <p:sp>
        <p:nvSpPr>
          <p:cNvPr id="306193" name="Text Box 17"/>
          <p:cNvSpPr txBox="1">
            <a:spLocks noChangeArrowheads="1"/>
          </p:cNvSpPr>
          <p:nvPr/>
        </p:nvSpPr>
        <p:spPr bwMode="auto">
          <a:xfrm>
            <a:off x="5795963" y="1412875"/>
            <a:ext cx="184150" cy="366713"/>
          </a:xfrm>
          <a:prstGeom prst="rect">
            <a:avLst/>
          </a:prstGeom>
          <a:noFill/>
          <a:ln w="9525">
            <a:noFill/>
            <a:miter lim="800000"/>
            <a:headEnd/>
            <a:tailEnd/>
          </a:ln>
          <a:effectLst/>
        </p:spPr>
        <p:txBody>
          <a:bodyPr wrap="none">
            <a:spAutoFit/>
          </a:bodyPr>
          <a:lstStyle/>
          <a:p>
            <a:pPr fontAlgn="base">
              <a:spcBef>
                <a:spcPct val="0"/>
              </a:spcBef>
              <a:spcAft>
                <a:spcPct val="0"/>
              </a:spcAft>
            </a:pPr>
            <a:endParaRPr lang="it-IT">
              <a:solidFill>
                <a:srgbClr val="000000"/>
              </a:solidFill>
              <a:latin typeface="Arial" pitchFamily="34" charset="0"/>
            </a:endParaRPr>
          </a:p>
        </p:txBody>
      </p:sp>
      <p:sp>
        <p:nvSpPr>
          <p:cNvPr id="306194" name="Text Box 18"/>
          <p:cNvSpPr txBox="1">
            <a:spLocks noChangeArrowheads="1"/>
          </p:cNvSpPr>
          <p:nvPr/>
        </p:nvSpPr>
        <p:spPr bwMode="auto">
          <a:xfrm>
            <a:off x="6732588" y="2133600"/>
            <a:ext cx="877887" cy="457200"/>
          </a:xfrm>
          <a:prstGeom prst="rect">
            <a:avLst/>
          </a:prstGeom>
          <a:noFill/>
          <a:ln w="9525">
            <a:noFill/>
            <a:miter lim="800000"/>
            <a:headEnd/>
            <a:tailEnd/>
          </a:ln>
          <a:effectLst/>
        </p:spPr>
        <p:txBody>
          <a:bodyPr wrap="none">
            <a:spAutoFit/>
          </a:bodyPr>
          <a:lstStyle/>
          <a:p>
            <a:pPr fontAlgn="base">
              <a:spcBef>
                <a:spcPct val="0"/>
              </a:spcBef>
              <a:spcAft>
                <a:spcPct val="0"/>
              </a:spcAft>
            </a:pPr>
            <a:r>
              <a:rPr lang="en-US" sz="2400" b="1">
                <a:solidFill>
                  <a:srgbClr val="66FF33"/>
                </a:solidFill>
                <a:latin typeface="Arial" pitchFamily="34" charset="0"/>
              </a:rPr>
              <a:t>Ideal</a:t>
            </a:r>
          </a:p>
        </p:txBody>
      </p:sp>
      <p:sp>
        <p:nvSpPr>
          <p:cNvPr id="306195" name="Line 19"/>
          <p:cNvSpPr>
            <a:spLocks noChangeShapeType="1"/>
          </p:cNvSpPr>
          <p:nvPr/>
        </p:nvSpPr>
        <p:spPr bwMode="auto">
          <a:xfrm flipH="1">
            <a:off x="4211638" y="1196975"/>
            <a:ext cx="936625" cy="431800"/>
          </a:xfrm>
          <a:prstGeom prst="line">
            <a:avLst/>
          </a:prstGeom>
          <a:noFill/>
          <a:ln w="76200">
            <a:solidFill>
              <a:srgbClr val="00FF00"/>
            </a:solidFill>
            <a:round/>
            <a:headEnd/>
            <a:tailEnd type="triangle" w="med" len="med"/>
          </a:ln>
          <a:effectLst/>
        </p:spPr>
        <p:txBody>
          <a:bodyPr/>
          <a:lstStyle/>
          <a:p>
            <a:pPr algn="ctr" fontAlgn="base">
              <a:spcBef>
                <a:spcPct val="0"/>
              </a:spcBef>
              <a:spcAft>
                <a:spcPct val="0"/>
              </a:spcAft>
            </a:pPr>
            <a:endParaRPr lang="en-US">
              <a:solidFill>
                <a:srgbClr val="000000"/>
              </a:solidFill>
              <a:latin typeface="Bookman Old Style" pitchFamily="18" charset="0"/>
            </a:endParaRPr>
          </a:p>
        </p:txBody>
      </p:sp>
      <p:sp>
        <p:nvSpPr>
          <p:cNvPr id="306196" name="Text Box 20"/>
          <p:cNvSpPr txBox="1">
            <a:spLocks noChangeArrowheads="1"/>
          </p:cNvSpPr>
          <p:nvPr/>
        </p:nvSpPr>
        <p:spPr bwMode="auto">
          <a:xfrm>
            <a:off x="5219700" y="908050"/>
            <a:ext cx="2081213" cy="457200"/>
          </a:xfrm>
          <a:prstGeom prst="rect">
            <a:avLst/>
          </a:prstGeom>
          <a:noFill/>
          <a:ln w="9525">
            <a:noFill/>
            <a:miter lim="800000"/>
            <a:headEnd/>
            <a:tailEnd/>
          </a:ln>
          <a:effectLst/>
        </p:spPr>
        <p:txBody>
          <a:bodyPr wrap="none">
            <a:spAutoFit/>
          </a:bodyPr>
          <a:lstStyle/>
          <a:p>
            <a:pPr fontAlgn="base">
              <a:spcBef>
                <a:spcPct val="0"/>
              </a:spcBef>
              <a:spcAft>
                <a:spcPct val="0"/>
              </a:spcAft>
            </a:pPr>
            <a:r>
              <a:rPr lang="en-US" sz="2400" b="1">
                <a:solidFill>
                  <a:srgbClr val="66FF33"/>
                </a:solidFill>
                <a:latin typeface="Arial" pitchFamily="34" charset="0"/>
              </a:rPr>
              <a:t>Anatomic VD</a:t>
            </a:r>
          </a:p>
        </p:txBody>
      </p:sp>
      <p:sp>
        <p:nvSpPr>
          <p:cNvPr id="306197" name="Freeform 21"/>
          <p:cNvSpPr>
            <a:spLocks/>
          </p:cNvSpPr>
          <p:nvPr/>
        </p:nvSpPr>
        <p:spPr bwMode="auto">
          <a:xfrm flipH="1">
            <a:off x="3635375" y="4221163"/>
            <a:ext cx="2008188" cy="2324100"/>
          </a:xfrm>
          <a:custGeom>
            <a:avLst/>
            <a:gdLst/>
            <a:ahLst/>
            <a:cxnLst>
              <a:cxn ang="0">
                <a:pos x="0" y="0"/>
              </a:cxn>
              <a:cxn ang="0">
                <a:pos x="454" y="227"/>
              </a:cxn>
              <a:cxn ang="0">
                <a:pos x="816" y="771"/>
              </a:cxn>
              <a:cxn ang="0">
                <a:pos x="998" y="1315"/>
              </a:cxn>
            </a:cxnLst>
            <a:rect l="0" t="0" r="r" b="b"/>
            <a:pathLst>
              <a:path w="998" h="1315">
                <a:moveTo>
                  <a:pt x="0" y="0"/>
                </a:moveTo>
                <a:cubicBezTo>
                  <a:pt x="159" y="49"/>
                  <a:pt x="318" y="99"/>
                  <a:pt x="454" y="227"/>
                </a:cubicBezTo>
                <a:cubicBezTo>
                  <a:pt x="590" y="355"/>
                  <a:pt x="725" y="590"/>
                  <a:pt x="816" y="771"/>
                </a:cubicBezTo>
                <a:cubicBezTo>
                  <a:pt x="907" y="952"/>
                  <a:pt x="968" y="1224"/>
                  <a:pt x="998" y="1315"/>
                </a:cubicBezTo>
              </a:path>
            </a:pathLst>
          </a:custGeom>
          <a:noFill/>
          <a:ln w="63500">
            <a:solidFill>
              <a:srgbClr val="FF0000"/>
            </a:solidFill>
            <a:round/>
            <a:headEnd/>
            <a:tailEnd/>
          </a:ln>
          <a:effectLst/>
        </p:spPr>
        <p:txBody>
          <a:bodyPr/>
          <a:lstStyle/>
          <a:p>
            <a:pPr algn="ctr" fontAlgn="base">
              <a:spcBef>
                <a:spcPct val="0"/>
              </a:spcBef>
              <a:spcAft>
                <a:spcPct val="0"/>
              </a:spcAft>
            </a:pPr>
            <a:endParaRPr lang="en-US">
              <a:solidFill>
                <a:srgbClr val="000000"/>
              </a:solidFill>
              <a:latin typeface="Bookman Old Style" pitchFamily="18" charset="0"/>
            </a:endParaRPr>
          </a:p>
        </p:txBody>
      </p:sp>
      <p:sp>
        <p:nvSpPr>
          <p:cNvPr id="306198" name="Freeform 22"/>
          <p:cNvSpPr>
            <a:spLocks/>
          </p:cNvSpPr>
          <p:nvPr/>
        </p:nvSpPr>
        <p:spPr bwMode="auto">
          <a:xfrm flipH="1">
            <a:off x="3787775" y="4221163"/>
            <a:ext cx="2008188" cy="2324100"/>
          </a:xfrm>
          <a:custGeom>
            <a:avLst/>
            <a:gdLst/>
            <a:ahLst/>
            <a:cxnLst>
              <a:cxn ang="0">
                <a:pos x="0" y="0"/>
              </a:cxn>
              <a:cxn ang="0">
                <a:pos x="454" y="227"/>
              </a:cxn>
              <a:cxn ang="0">
                <a:pos x="816" y="771"/>
              </a:cxn>
              <a:cxn ang="0">
                <a:pos x="998" y="1315"/>
              </a:cxn>
            </a:cxnLst>
            <a:rect l="0" t="0" r="r" b="b"/>
            <a:pathLst>
              <a:path w="998" h="1315">
                <a:moveTo>
                  <a:pt x="0" y="0"/>
                </a:moveTo>
                <a:cubicBezTo>
                  <a:pt x="159" y="49"/>
                  <a:pt x="318" y="99"/>
                  <a:pt x="454" y="227"/>
                </a:cubicBezTo>
                <a:cubicBezTo>
                  <a:pt x="590" y="355"/>
                  <a:pt x="725" y="590"/>
                  <a:pt x="816" y="771"/>
                </a:cubicBezTo>
                <a:cubicBezTo>
                  <a:pt x="907" y="952"/>
                  <a:pt x="968" y="1224"/>
                  <a:pt x="998" y="1315"/>
                </a:cubicBezTo>
              </a:path>
            </a:pathLst>
          </a:custGeom>
          <a:noFill/>
          <a:ln w="63500">
            <a:solidFill>
              <a:srgbClr val="FF0000"/>
            </a:solidFill>
            <a:round/>
            <a:headEnd/>
            <a:tailEnd/>
          </a:ln>
          <a:effectLst/>
        </p:spPr>
        <p:txBody>
          <a:bodyPr/>
          <a:lstStyle/>
          <a:p>
            <a:pPr algn="ctr" fontAlgn="base">
              <a:spcBef>
                <a:spcPct val="0"/>
              </a:spcBef>
              <a:spcAft>
                <a:spcPct val="0"/>
              </a:spcAft>
            </a:pPr>
            <a:endParaRPr lang="en-US">
              <a:solidFill>
                <a:srgbClr val="000000"/>
              </a:solidFill>
              <a:latin typeface="Bookman Old Style" pitchFamily="18" charset="0"/>
            </a:endParaRPr>
          </a:p>
        </p:txBody>
      </p:sp>
      <p:sp>
        <p:nvSpPr>
          <p:cNvPr id="306199" name="Freeform 23"/>
          <p:cNvSpPr>
            <a:spLocks/>
          </p:cNvSpPr>
          <p:nvPr/>
        </p:nvSpPr>
        <p:spPr bwMode="auto">
          <a:xfrm flipH="1">
            <a:off x="3779838" y="4365625"/>
            <a:ext cx="2008187" cy="2324100"/>
          </a:xfrm>
          <a:custGeom>
            <a:avLst/>
            <a:gdLst/>
            <a:ahLst/>
            <a:cxnLst>
              <a:cxn ang="0">
                <a:pos x="0" y="0"/>
              </a:cxn>
              <a:cxn ang="0">
                <a:pos x="454" y="227"/>
              </a:cxn>
              <a:cxn ang="0">
                <a:pos x="816" y="771"/>
              </a:cxn>
              <a:cxn ang="0">
                <a:pos x="998" y="1315"/>
              </a:cxn>
            </a:cxnLst>
            <a:rect l="0" t="0" r="r" b="b"/>
            <a:pathLst>
              <a:path w="998" h="1315">
                <a:moveTo>
                  <a:pt x="0" y="0"/>
                </a:moveTo>
                <a:cubicBezTo>
                  <a:pt x="159" y="49"/>
                  <a:pt x="318" y="99"/>
                  <a:pt x="454" y="227"/>
                </a:cubicBezTo>
                <a:cubicBezTo>
                  <a:pt x="590" y="355"/>
                  <a:pt x="725" y="590"/>
                  <a:pt x="816" y="771"/>
                </a:cubicBezTo>
                <a:cubicBezTo>
                  <a:pt x="907" y="952"/>
                  <a:pt x="968" y="1224"/>
                  <a:pt x="998" y="1315"/>
                </a:cubicBezTo>
              </a:path>
            </a:pathLst>
          </a:custGeom>
          <a:noFill/>
          <a:ln w="63500">
            <a:solidFill>
              <a:srgbClr val="FF0000"/>
            </a:solidFill>
            <a:round/>
            <a:headEnd/>
            <a:tailEnd/>
          </a:ln>
          <a:effectLst/>
        </p:spPr>
        <p:txBody>
          <a:bodyPr/>
          <a:lstStyle/>
          <a:p>
            <a:pPr algn="ctr" fontAlgn="base">
              <a:spcBef>
                <a:spcPct val="0"/>
              </a:spcBef>
              <a:spcAft>
                <a:spcPct val="0"/>
              </a:spcAft>
            </a:pPr>
            <a:endParaRPr lang="en-US">
              <a:solidFill>
                <a:srgbClr val="000000"/>
              </a:solidFill>
              <a:latin typeface="Bookman Old Style" pitchFamily="18" charset="0"/>
            </a:endParaRPr>
          </a:p>
        </p:txBody>
      </p:sp>
    </p:spTree>
    <p:extLst>
      <p:ext uri="{BB962C8B-B14F-4D97-AF65-F5344CB8AC3E}">
        <p14:creationId xmlns:p14="http://schemas.microsoft.com/office/powerpoint/2010/main" val="13132070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0619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0619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06196"/>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0619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06191"/>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0619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6190" grpId="0" animBg="1"/>
      <p:bldP spid="306191" grpId="0"/>
      <p:bldP spid="306192" grpId="0" animBg="1"/>
      <p:bldP spid="306194" grpId="0"/>
      <p:bldP spid="306195" grpId="0" animBg="1"/>
      <p:bldP spid="306196"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E44166DE-0836-4904-930B-9B0A9D08DC68}"/>
              </a:ext>
            </a:extLst>
          </p:cNvPr>
          <p:cNvSpPr>
            <a:spLocks noGrp="1"/>
          </p:cNvSpPr>
          <p:nvPr>
            <p:ph type="title"/>
          </p:nvPr>
        </p:nvSpPr>
        <p:spPr/>
        <p:txBody>
          <a:bodyPr/>
          <a:lstStyle/>
          <a:p>
            <a:endParaRPr lang="en-US" dirty="0"/>
          </a:p>
        </p:txBody>
      </p:sp>
      <p:sp>
        <p:nvSpPr>
          <p:cNvPr id="3" name="Segnaposto contenuto 2">
            <a:extLst>
              <a:ext uri="{FF2B5EF4-FFF2-40B4-BE49-F238E27FC236}">
                <a16:creationId xmlns:a16="http://schemas.microsoft.com/office/drawing/2014/main" id="{69B3EF00-C415-4006-8642-290E6B10B6E9}"/>
              </a:ext>
            </a:extLst>
          </p:cNvPr>
          <p:cNvSpPr>
            <a:spLocks noGrp="1"/>
          </p:cNvSpPr>
          <p:nvPr>
            <p:ph idx="1"/>
          </p:nvPr>
        </p:nvSpPr>
        <p:spPr/>
        <p:txBody>
          <a:bodyPr/>
          <a:lstStyle/>
          <a:p>
            <a:endParaRPr lang="en-US" dirty="0"/>
          </a:p>
        </p:txBody>
      </p:sp>
      <p:pic>
        <p:nvPicPr>
          <p:cNvPr id="5" name="Immagine 4">
            <a:extLst>
              <a:ext uri="{FF2B5EF4-FFF2-40B4-BE49-F238E27FC236}">
                <a16:creationId xmlns:a16="http://schemas.microsoft.com/office/drawing/2014/main" id="{93EC270D-0155-4D68-BEF3-9717621F2054}"/>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1153886" y="382243"/>
            <a:ext cx="6117698" cy="5973900"/>
          </a:xfrm>
          <a:prstGeom prst="rect">
            <a:avLst/>
          </a:prstGeom>
        </p:spPr>
      </p:pic>
      <p:sp>
        <p:nvSpPr>
          <p:cNvPr id="4" name="CasellaDiTesto 3">
            <a:extLst>
              <a:ext uri="{FF2B5EF4-FFF2-40B4-BE49-F238E27FC236}">
                <a16:creationId xmlns:a16="http://schemas.microsoft.com/office/drawing/2014/main" id="{70AD8789-A1A5-4660-AFFA-04892405218D}"/>
              </a:ext>
            </a:extLst>
          </p:cNvPr>
          <p:cNvSpPr txBox="1"/>
          <p:nvPr/>
        </p:nvSpPr>
        <p:spPr>
          <a:xfrm>
            <a:off x="5925747" y="6512156"/>
            <a:ext cx="3218253"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TimesNewRomanPSMT"/>
                <a:ea typeface="+mn-ea"/>
                <a:cs typeface="+mn-cs"/>
              </a:rPr>
              <a:t>Marongiu I: AJRCCM </a:t>
            </a:r>
            <a:r>
              <a:rPr kumimoji="0" lang="en-US" sz="1800" b="1" i="0" u="none" strike="noStrike" kern="1200" cap="none" spc="0" normalizeH="0" baseline="0" noProof="0" dirty="0">
                <a:ln>
                  <a:noFill/>
                </a:ln>
                <a:solidFill>
                  <a:prstClr val="black"/>
                </a:solidFill>
                <a:effectLst/>
                <a:uLnTx/>
                <a:uFillTx/>
                <a:latin typeface="Segoe UI" panose="020B0502040204020203" pitchFamily="34" charset="0"/>
                <a:ea typeface="+mn-ea"/>
                <a:cs typeface="+mn-cs"/>
              </a:rPr>
              <a:t> 2021 .</a:t>
            </a:r>
            <a:endParaRPr kumimoji="0" lang="en-US" sz="135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6" name="CasellaDiTesto 5">
            <a:extLst>
              <a:ext uri="{FF2B5EF4-FFF2-40B4-BE49-F238E27FC236}">
                <a16:creationId xmlns:a16="http://schemas.microsoft.com/office/drawing/2014/main" id="{C9F9510E-5114-42A9-B2AB-EDCC5591919F}"/>
              </a:ext>
            </a:extLst>
          </p:cNvPr>
          <p:cNvSpPr txBox="1"/>
          <p:nvPr/>
        </p:nvSpPr>
        <p:spPr>
          <a:xfrm>
            <a:off x="6256014" y="826078"/>
            <a:ext cx="1540806" cy="466281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700" b="0" i="0" u="none" strike="noStrike" kern="1200" cap="none" spc="0" normalizeH="0" baseline="0" noProof="0" dirty="0">
                <a:ln>
                  <a:noFill/>
                </a:ln>
                <a:solidFill>
                  <a:prstClr val="black"/>
                </a:solidFill>
                <a:effectLst/>
                <a:uLnTx/>
                <a:uFillTx/>
                <a:latin typeface="Calibri" panose="020F0502020204030204"/>
                <a:ea typeface="+mn-ea"/>
                <a:cs typeface="+mn-cs"/>
              </a:rPr>
              <a:t>Ligation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700" b="0" i="0" u="none" strike="noStrike" kern="1200" cap="none" spc="0" normalizeH="0" baseline="0" noProof="0" dirty="0">
                <a:ln>
                  <a:noFill/>
                </a:ln>
                <a:solidFill>
                  <a:prstClr val="black"/>
                </a:solidFill>
                <a:effectLst/>
                <a:uLnTx/>
                <a:uFillTx/>
                <a:latin typeface="Calibri" panose="020F0502020204030204"/>
                <a:ea typeface="+mn-ea"/>
                <a:cs typeface="+mn-cs"/>
              </a:rPr>
              <a:t>CO2</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7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7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7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7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700" b="0" i="0" u="none" strike="noStrike" kern="1200" cap="none" spc="0" normalizeH="0" baseline="0" noProof="0" dirty="0">
                <a:ln>
                  <a:noFill/>
                </a:ln>
                <a:solidFill>
                  <a:prstClr val="black"/>
                </a:solidFill>
                <a:effectLst/>
                <a:uLnTx/>
                <a:uFillTx/>
                <a:latin typeface="Calibri" panose="020F0502020204030204"/>
                <a:ea typeface="+mn-ea"/>
                <a:cs typeface="+mn-cs"/>
              </a:rPr>
              <a:t>Ligation</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7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7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7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700" b="0" i="0" u="none" strike="noStrike" kern="1200" cap="none" spc="0" normalizeH="0" baseline="0" noProof="0" dirty="0">
                <a:ln>
                  <a:noFill/>
                </a:ln>
                <a:solidFill>
                  <a:prstClr val="black"/>
                </a:solidFill>
                <a:effectLst/>
                <a:uLnTx/>
                <a:uFillTx/>
                <a:latin typeface="Calibri" panose="020F0502020204030204"/>
                <a:ea typeface="+mn-ea"/>
                <a:cs typeface="+mn-cs"/>
              </a:rPr>
              <a:t>control</a:t>
            </a:r>
          </a:p>
        </p:txBody>
      </p:sp>
    </p:spTree>
    <p:extLst>
      <p:ext uri="{BB962C8B-B14F-4D97-AF65-F5344CB8AC3E}">
        <p14:creationId xmlns:p14="http://schemas.microsoft.com/office/powerpoint/2010/main" val="110167018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2E388106-6A13-4975-9C2D-E3E1683CBB39}"/>
              </a:ext>
            </a:extLst>
          </p:cNvPr>
          <p:cNvSpPr>
            <a:spLocks noGrp="1"/>
          </p:cNvSpPr>
          <p:nvPr>
            <p:ph type="title"/>
          </p:nvPr>
        </p:nvSpPr>
        <p:spPr/>
        <p:txBody>
          <a:bodyPr/>
          <a:lstStyle/>
          <a:p>
            <a:endParaRPr lang="en-US"/>
          </a:p>
        </p:txBody>
      </p:sp>
      <p:sp>
        <p:nvSpPr>
          <p:cNvPr id="3" name="Segnaposto contenuto 2">
            <a:extLst>
              <a:ext uri="{FF2B5EF4-FFF2-40B4-BE49-F238E27FC236}">
                <a16:creationId xmlns:a16="http://schemas.microsoft.com/office/drawing/2014/main" id="{029F5D11-DE3F-45A5-A195-F3A03BCEC882}"/>
              </a:ext>
            </a:extLst>
          </p:cNvPr>
          <p:cNvSpPr>
            <a:spLocks noGrp="1"/>
          </p:cNvSpPr>
          <p:nvPr>
            <p:ph idx="1"/>
          </p:nvPr>
        </p:nvSpPr>
        <p:spPr/>
        <p:txBody>
          <a:bodyPr/>
          <a:lstStyle/>
          <a:p>
            <a:endParaRPr lang="en-US"/>
          </a:p>
        </p:txBody>
      </p:sp>
      <p:pic>
        <p:nvPicPr>
          <p:cNvPr id="5" name="Immagine 4">
            <a:extLst>
              <a:ext uri="{FF2B5EF4-FFF2-40B4-BE49-F238E27FC236}">
                <a16:creationId xmlns:a16="http://schemas.microsoft.com/office/drawing/2014/main" id="{D4C57992-E23D-4E58-B697-B037EFD847B3}"/>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l="7184" t="12380" r="7019" b="10424"/>
          <a:stretch/>
        </p:blipFill>
        <p:spPr>
          <a:xfrm>
            <a:off x="1329141" y="1313693"/>
            <a:ext cx="6671860" cy="3775696"/>
          </a:xfrm>
          <a:prstGeom prst="rect">
            <a:avLst/>
          </a:prstGeom>
        </p:spPr>
      </p:pic>
      <p:sp>
        <p:nvSpPr>
          <p:cNvPr id="6" name="CasellaDiTesto 5">
            <a:extLst>
              <a:ext uri="{FF2B5EF4-FFF2-40B4-BE49-F238E27FC236}">
                <a16:creationId xmlns:a16="http://schemas.microsoft.com/office/drawing/2014/main" id="{CA4DB039-41B6-46CC-B55D-D8A70A3691E0}"/>
              </a:ext>
            </a:extLst>
          </p:cNvPr>
          <p:cNvSpPr txBox="1"/>
          <p:nvPr/>
        </p:nvSpPr>
        <p:spPr>
          <a:xfrm>
            <a:off x="2668763" y="5418051"/>
            <a:ext cx="3856248"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TimesNewRomanPSMT"/>
                <a:ea typeface="+mn-ea"/>
                <a:cs typeface="+mn-cs"/>
              </a:rPr>
              <a:t>Marongiu I: AJRCCM </a:t>
            </a:r>
            <a:r>
              <a:rPr kumimoji="0" lang="en-US" sz="1800" b="1" i="0" u="none" strike="noStrike" kern="1200" cap="none" spc="0" normalizeH="0" baseline="0" noProof="0" dirty="0">
                <a:ln>
                  <a:noFill/>
                </a:ln>
                <a:solidFill>
                  <a:prstClr val="black"/>
                </a:solidFill>
                <a:effectLst/>
                <a:uLnTx/>
                <a:uFillTx/>
                <a:latin typeface="Segoe UI" panose="020B0502040204020203" pitchFamily="34" charset="0"/>
                <a:ea typeface="+mn-ea"/>
                <a:cs typeface="+mn-cs"/>
              </a:rPr>
              <a:t> 2021 Jul 12.</a:t>
            </a:r>
            <a:endParaRPr kumimoji="0" lang="en-US" sz="135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8909615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2889EBEE-2F52-4C45-64B8-F9536B7FEB81}"/>
              </a:ext>
            </a:extLst>
          </p:cNvPr>
          <p:cNvSpPr>
            <a:spLocks noGrp="1"/>
          </p:cNvSpPr>
          <p:nvPr>
            <p:ph type="title"/>
          </p:nvPr>
        </p:nvSpPr>
        <p:spPr>
          <a:xfrm>
            <a:off x="685800" y="190500"/>
            <a:ext cx="7772400" cy="1143000"/>
          </a:xfrm>
        </p:spPr>
        <p:txBody>
          <a:bodyPr/>
          <a:lstStyle/>
          <a:p>
            <a:r>
              <a:rPr lang="it-IT" sz="3200" b="0" i="0" u="none" strike="noStrike" baseline="0" dirty="0" err="1">
                <a:latin typeface="HelveticaNeueLTStd-Bd"/>
              </a:rPr>
              <a:t>Inhaled</a:t>
            </a:r>
            <a:r>
              <a:rPr lang="it-IT" sz="3200" b="0" i="0" u="none" strike="noStrike" baseline="0" dirty="0">
                <a:latin typeface="HelveticaNeueLTStd-Bd"/>
              </a:rPr>
              <a:t> CO2 vs. </a:t>
            </a:r>
            <a:r>
              <a:rPr lang="it-IT" sz="3200" b="0" i="0" u="none" strike="noStrike" baseline="0" dirty="0" err="1">
                <a:latin typeface="HelveticaNeueLTStd-Bd"/>
              </a:rPr>
              <a:t>Hypercapnia</a:t>
            </a:r>
            <a:r>
              <a:rPr lang="en-US" sz="3200" b="0" i="0" u="none" strike="noStrike" baseline="0" dirty="0">
                <a:latin typeface="HelveticaNeueLTStd-Bd"/>
              </a:rPr>
              <a:t> </a:t>
            </a:r>
            <a:r>
              <a:rPr lang="it-IT" sz="3200" b="0" i="0" u="none" strike="noStrike" baseline="0" dirty="0" err="1">
                <a:latin typeface="HelveticaNeueLTStd-Bd"/>
              </a:rPr>
              <a:t>Unilateral</a:t>
            </a:r>
            <a:r>
              <a:rPr lang="it-IT" sz="3200" b="0" i="0" u="none" strike="noStrike" baseline="0" dirty="0">
                <a:latin typeface="HelveticaNeueLTStd-Bd"/>
              </a:rPr>
              <a:t> </a:t>
            </a:r>
            <a:r>
              <a:rPr lang="it-IT" sz="3200" b="0" i="0" u="none" strike="noStrike" baseline="0" dirty="0" err="1">
                <a:latin typeface="HelveticaNeueLTStd-Bd"/>
              </a:rPr>
              <a:t>Pulmonary</a:t>
            </a:r>
            <a:r>
              <a:rPr lang="it-IT" sz="3200" b="0" i="0" u="none" strike="noStrike" baseline="0" dirty="0">
                <a:latin typeface="HelveticaNeueLTStd-Bd"/>
              </a:rPr>
              <a:t> </a:t>
            </a:r>
            <a:r>
              <a:rPr lang="it-IT" sz="3200" b="0" i="0" u="none" strike="noStrike" baseline="0" dirty="0" err="1">
                <a:latin typeface="HelveticaNeueLTStd-Bd"/>
              </a:rPr>
              <a:t>Artery</a:t>
            </a:r>
            <a:r>
              <a:rPr lang="it-IT" sz="3200" b="0" i="0" u="none" strike="noStrike" baseline="0" dirty="0">
                <a:latin typeface="HelveticaNeueLTStd-Bd"/>
              </a:rPr>
              <a:t> </a:t>
            </a:r>
            <a:r>
              <a:rPr lang="en-US" sz="3200" b="0" i="0" u="none" strike="noStrike" baseline="0" dirty="0">
                <a:latin typeface="HelveticaNeueLTStd-Bd"/>
              </a:rPr>
              <a:t>Ligation</a:t>
            </a:r>
            <a:endParaRPr lang="it-IT" sz="6600" dirty="0"/>
          </a:p>
        </p:txBody>
      </p:sp>
      <p:sp>
        <p:nvSpPr>
          <p:cNvPr id="3" name="Segnaposto contenuto 2">
            <a:extLst>
              <a:ext uri="{FF2B5EF4-FFF2-40B4-BE49-F238E27FC236}">
                <a16:creationId xmlns:a16="http://schemas.microsoft.com/office/drawing/2014/main" id="{E9824BF7-93DF-A8BE-1493-9E9F34B7E9E3}"/>
              </a:ext>
            </a:extLst>
          </p:cNvPr>
          <p:cNvSpPr>
            <a:spLocks noGrp="1"/>
          </p:cNvSpPr>
          <p:nvPr>
            <p:ph idx="1"/>
          </p:nvPr>
        </p:nvSpPr>
        <p:spPr>
          <a:xfrm>
            <a:off x="685800" y="1484784"/>
            <a:ext cx="7772400" cy="4114800"/>
          </a:xfrm>
        </p:spPr>
        <p:txBody>
          <a:bodyPr/>
          <a:lstStyle/>
          <a:p>
            <a:r>
              <a:rPr lang="it-IT" sz="2800" dirty="0"/>
              <a:t>6 </a:t>
            </a:r>
            <a:r>
              <a:rPr lang="it-IT" sz="2800" dirty="0" err="1"/>
              <a:t>pigs</a:t>
            </a:r>
            <a:r>
              <a:rPr lang="it-IT" sz="2800" dirty="0"/>
              <a:t> </a:t>
            </a:r>
            <a:r>
              <a:rPr lang="it-IT" sz="2800" dirty="0" err="1"/>
              <a:t>Vt</a:t>
            </a:r>
            <a:r>
              <a:rPr lang="it-IT" sz="2800" dirty="0"/>
              <a:t> 10 ml/kg</a:t>
            </a:r>
          </a:p>
          <a:p>
            <a:r>
              <a:rPr lang="it-IT" sz="2800" dirty="0"/>
              <a:t>7 </a:t>
            </a:r>
            <a:r>
              <a:rPr lang="it-IT" sz="2800" dirty="0" err="1"/>
              <a:t>pigs</a:t>
            </a:r>
            <a:r>
              <a:rPr lang="it-IT" sz="2800" dirty="0"/>
              <a:t>  </a:t>
            </a:r>
            <a:r>
              <a:rPr lang="it-IT" sz="2800" dirty="0" err="1"/>
              <a:t>Vt</a:t>
            </a:r>
            <a:r>
              <a:rPr lang="it-IT" sz="2800" dirty="0"/>
              <a:t> 10 ml/Kg + 5% CO2</a:t>
            </a:r>
          </a:p>
          <a:p>
            <a:r>
              <a:rPr lang="it-IT" sz="2800" dirty="0"/>
              <a:t>6 </a:t>
            </a:r>
            <a:r>
              <a:rPr lang="it-IT" sz="2800" dirty="0" err="1"/>
              <a:t>pigs</a:t>
            </a:r>
            <a:r>
              <a:rPr lang="it-IT" sz="2800" dirty="0"/>
              <a:t>   </a:t>
            </a:r>
            <a:r>
              <a:rPr lang="it-IT" sz="2800" dirty="0" err="1"/>
              <a:t>Vt</a:t>
            </a:r>
            <a:r>
              <a:rPr lang="it-IT" sz="2800" dirty="0"/>
              <a:t> 6 ml/Kg  </a:t>
            </a:r>
          </a:p>
          <a:p>
            <a:r>
              <a:rPr lang="it-IT" sz="2800" dirty="0"/>
              <a:t>6 </a:t>
            </a:r>
            <a:r>
              <a:rPr lang="it-IT" sz="2800" dirty="0" err="1"/>
              <a:t>pigs</a:t>
            </a:r>
            <a:r>
              <a:rPr lang="it-IT" sz="2800" dirty="0"/>
              <a:t>    </a:t>
            </a:r>
            <a:r>
              <a:rPr lang="it-IT" sz="2800" dirty="0" err="1"/>
              <a:t>Vt</a:t>
            </a:r>
            <a:r>
              <a:rPr lang="it-IT" sz="2800" dirty="0"/>
              <a:t> 10 ml/kg + Dead </a:t>
            </a:r>
            <a:r>
              <a:rPr lang="it-IT" sz="2800" dirty="0" err="1"/>
              <a:t>space</a:t>
            </a:r>
            <a:endParaRPr lang="it-IT" dirty="0"/>
          </a:p>
        </p:txBody>
      </p:sp>
      <p:sp>
        <p:nvSpPr>
          <p:cNvPr id="8" name="Rettangolo 7">
            <a:extLst>
              <a:ext uri="{FF2B5EF4-FFF2-40B4-BE49-F238E27FC236}">
                <a16:creationId xmlns:a16="http://schemas.microsoft.com/office/drawing/2014/main" id="{FECE3DDA-6D36-CD01-E0D8-A833B3DE355E}"/>
              </a:ext>
            </a:extLst>
          </p:cNvPr>
          <p:cNvSpPr/>
          <p:nvPr/>
        </p:nvSpPr>
        <p:spPr>
          <a:xfrm>
            <a:off x="0" y="3645024"/>
            <a:ext cx="9252520" cy="32129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pic>
        <p:nvPicPr>
          <p:cNvPr id="5" name="Immagine 4">
            <a:extLst>
              <a:ext uri="{FF2B5EF4-FFF2-40B4-BE49-F238E27FC236}">
                <a16:creationId xmlns:a16="http://schemas.microsoft.com/office/drawing/2014/main" id="{FFD952E9-CD52-7982-D30B-EB833843454A}"/>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297203" y="3657002"/>
            <a:ext cx="4691747" cy="3010498"/>
          </a:xfrm>
          <a:prstGeom prst="rect">
            <a:avLst/>
          </a:prstGeom>
        </p:spPr>
      </p:pic>
      <p:pic>
        <p:nvPicPr>
          <p:cNvPr id="7" name="Immagine 6">
            <a:extLst>
              <a:ext uri="{FF2B5EF4-FFF2-40B4-BE49-F238E27FC236}">
                <a16:creationId xmlns:a16="http://schemas.microsoft.com/office/drawing/2014/main" id="{A8B8827F-1C9A-DE9F-EE6C-21E543925D29}"/>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278895" y="3645024"/>
            <a:ext cx="2889360" cy="2402704"/>
          </a:xfrm>
          <a:prstGeom prst="rect">
            <a:avLst/>
          </a:prstGeom>
        </p:spPr>
      </p:pic>
      <p:sp>
        <p:nvSpPr>
          <p:cNvPr id="9" name="CasellaDiTesto 8">
            <a:extLst>
              <a:ext uri="{FF2B5EF4-FFF2-40B4-BE49-F238E27FC236}">
                <a16:creationId xmlns:a16="http://schemas.microsoft.com/office/drawing/2014/main" id="{4E8E8665-9C54-F069-BEB1-589A11A540C3}"/>
              </a:ext>
            </a:extLst>
          </p:cNvPr>
          <p:cNvSpPr txBox="1"/>
          <p:nvPr/>
        </p:nvSpPr>
        <p:spPr>
          <a:xfrm>
            <a:off x="3999928" y="6423719"/>
            <a:ext cx="5252592" cy="461665"/>
          </a:xfrm>
          <a:prstGeom prst="rect">
            <a:avLst/>
          </a:prstGeom>
          <a:noFill/>
        </p:spPr>
        <p:txBody>
          <a:bodyPr wrap="none" rtlCol="0">
            <a:spAutoFit/>
          </a:bodyPr>
          <a:lstStyle/>
          <a:p>
            <a:r>
              <a:rPr lang="it-IT" b="1" dirty="0">
                <a:solidFill>
                  <a:srgbClr val="002060"/>
                </a:solidFill>
              </a:rPr>
              <a:t>Spinelli et al </a:t>
            </a:r>
            <a:r>
              <a:rPr lang="it-IT" b="1" dirty="0" err="1">
                <a:solidFill>
                  <a:srgbClr val="002060"/>
                </a:solidFill>
              </a:rPr>
              <a:t>Frontiers</a:t>
            </a:r>
            <a:r>
              <a:rPr lang="it-IT" b="1" dirty="0">
                <a:solidFill>
                  <a:srgbClr val="002060"/>
                </a:solidFill>
              </a:rPr>
              <a:t> in </a:t>
            </a:r>
            <a:r>
              <a:rPr lang="it-IT" b="1" dirty="0" err="1">
                <a:solidFill>
                  <a:srgbClr val="002060"/>
                </a:solidFill>
              </a:rPr>
              <a:t>Medcine</a:t>
            </a:r>
            <a:r>
              <a:rPr lang="it-IT" b="1" dirty="0">
                <a:solidFill>
                  <a:srgbClr val="002060"/>
                </a:solidFill>
              </a:rPr>
              <a:t> 2022</a:t>
            </a:r>
          </a:p>
        </p:txBody>
      </p:sp>
    </p:spTree>
    <p:extLst>
      <p:ext uri="{BB962C8B-B14F-4D97-AF65-F5344CB8AC3E}">
        <p14:creationId xmlns:p14="http://schemas.microsoft.com/office/powerpoint/2010/main" val="128571706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7" name="Immagine 6">
            <a:extLst>
              <a:ext uri="{FF2B5EF4-FFF2-40B4-BE49-F238E27FC236}">
                <a16:creationId xmlns:a16="http://schemas.microsoft.com/office/drawing/2014/main" id="{329810AE-1D8D-50BD-190D-4328D9FB9CB7}"/>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b="-4050"/>
          <a:stretch/>
        </p:blipFill>
        <p:spPr>
          <a:xfrm>
            <a:off x="25750" y="1844824"/>
            <a:ext cx="4501251" cy="4608512"/>
          </a:xfrm>
          <a:prstGeom prst="rect">
            <a:avLst/>
          </a:prstGeom>
        </p:spPr>
      </p:pic>
      <p:pic>
        <p:nvPicPr>
          <p:cNvPr id="3" name="Immagine 2">
            <a:extLst>
              <a:ext uri="{FF2B5EF4-FFF2-40B4-BE49-F238E27FC236}">
                <a16:creationId xmlns:a16="http://schemas.microsoft.com/office/drawing/2014/main" id="{58364A23-CFCB-7F82-4E5D-359BD1270BB1}"/>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4650312" y="1844824"/>
            <a:ext cx="3882128" cy="4355534"/>
          </a:xfrm>
          <a:prstGeom prst="rect">
            <a:avLst/>
          </a:prstGeom>
        </p:spPr>
      </p:pic>
      <p:sp>
        <p:nvSpPr>
          <p:cNvPr id="6" name="Titolo 1">
            <a:extLst>
              <a:ext uri="{FF2B5EF4-FFF2-40B4-BE49-F238E27FC236}">
                <a16:creationId xmlns:a16="http://schemas.microsoft.com/office/drawing/2014/main" id="{7BC0F6C7-39E7-1203-2C55-1576880B7B32}"/>
              </a:ext>
            </a:extLst>
          </p:cNvPr>
          <p:cNvSpPr txBox="1">
            <a:spLocks/>
          </p:cNvSpPr>
          <p:nvPr/>
        </p:nvSpPr>
        <p:spPr>
          <a:xfrm>
            <a:off x="685800" y="190500"/>
            <a:ext cx="7772400" cy="1143000"/>
          </a:xfrm>
          <a:prstGeom prst="rect">
            <a:avLst/>
          </a:prstGeom>
        </p:spPr>
        <p:txBody>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eaLnBrk="0" fontAlgn="base" hangingPunct="0">
              <a:spcBef>
                <a:spcPct val="0"/>
              </a:spcBef>
              <a:spcAft>
                <a:spcPct val="0"/>
              </a:spcAft>
              <a:defRPr sz="4400">
                <a:solidFill>
                  <a:schemeClr val="tx2"/>
                </a:solidFill>
                <a:latin typeface="Times New Roman" pitchFamily="18" charset="0"/>
              </a:defRPr>
            </a:lvl6pPr>
            <a:lvl7pPr marL="914400" algn="ctr" rtl="0" eaLnBrk="0" fontAlgn="base" hangingPunct="0">
              <a:spcBef>
                <a:spcPct val="0"/>
              </a:spcBef>
              <a:spcAft>
                <a:spcPct val="0"/>
              </a:spcAft>
              <a:defRPr sz="4400">
                <a:solidFill>
                  <a:schemeClr val="tx2"/>
                </a:solidFill>
                <a:latin typeface="Times New Roman" pitchFamily="18" charset="0"/>
              </a:defRPr>
            </a:lvl7pPr>
            <a:lvl8pPr marL="1371600" algn="ctr" rtl="0" eaLnBrk="0" fontAlgn="base" hangingPunct="0">
              <a:spcBef>
                <a:spcPct val="0"/>
              </a:spcBef>
              <a:spcAft>
                <a:spcPct val="0"/>
              </a:spcAft>
              <a:defRPr sz="4400">
                <a:solidFill>
                  <a:schemeClr val="tx2"/>
                </a:solidFill>
                <a:latin typeface="Times New Roman" pitchFamily="18" charset="0"/>
              </a:defRPr>
            </a:lvl8pPr>
            <a:lvl9pPr marL="1828800" algn="ctr" rtl="0" eaLnBrk="0" fontAlgn="base" hangingPunct="0">
              <a:spcBef>
                <a:spcPct val="0"/>
              </a:spcBef>
              <a:spcAft>
                <a:spcPct val="0"/>
              </a:spcAft>
              <a:defRPr sz="4400">
                <a:solidFill>
                  <a:schemeClr val="tx2"/>
                </a:solidFill>
                <a:latin typeface="Times New Roman" pitchFamily="18" charset="0"/>
              </a:defRPr>
            </a:lvl9pPr>
          </a:lstStyle>
          <a:p>
            <a:r>
              <a:rPr lang="it-IT" sz="3200" kern="0" dirty="0" err="1">
                <a:solidFill>
                  <a:schemeClr val="tx1"/>
                </a:solidFill>
                <a:latin typeface="HelveticaNeueLTStd-Bd"/>
              </a:rPr>
              <a:t>Inhaled</a:t>
            </a:r>
            <a:r>
              <a:rPr lang="it-IT" sz="3200" kern="0" dirty="0">
                <a:solidFill>
                  <a:schemeClr val="tx1"/>
                </a:solidFill>
                <a:latin typeface="HelveticaNeueLTStd-Bd"/>
              </a:rPr>
              <a:t> CO2 vs. </a:t>
            </a:r>
            <a:r>
              <a:rPr lang="it-IT" sz="3200" kern="0" dirty="0" err="1">
                <a:solidFill>
                  <a:schemeClr val="tx1"/>
                </a:solidFill>
                <a:latin typeface="HelveticaNeueLTStd-Bd"/>
              </a:rPr>
              <a:t>Hypercapnia</a:t>
            </a:r>
            <a:r>
              <a:rPr lang="en-US" sz="3200" kern="0" dirty="0">
                <a:solidFill>
                  <a:schemeClr val="tx1"/>
                </a:solidFill>
                <a:latin typeface="HelveticaNeueLTStd-Bd"/>
              </a:rPr>
              <a:t> </a:t>
            </a:r>
            <a:r>
              <a:rPr lang="it-IT" sz="3200" kern="0" dirty="0" err="1">
                <a:solidFill>
                  <a:schemeClr val="tx1"/>
                </a:solidFill>
                <a:latin typeface="HelveticaNeueLTStd-Bd"/>
              </a:rPr>
              <a:t>Unilateral</a:t>
            </a:r>
            <a:r>
              <a:rPr lang="it-IT" sz="3200" kern="0" dirty="0">
                <a:solidFill>
                  <a:schemeClr val="tx1"/>
                </a:solidFill>
                <a:latin typeface="HelveticaNeueLTStd-Bd"/>
              </a:rPr>
              <a:t> </a:t>
            </a:r>
            <a:r>
              <a:rPr lang="it-IT" sz="3200" kern="0" dirty="0" err="1">
                <a:solidFill>
                  <a:schemeClr val="tx1"/>
                </a:solidFill>
                <a:latin typeface="HelveticaNeueLTStd-Bd"/>
              </a:rPr>
              <a:t>Pulmonary</a:t>
            </a:r>
            <a:r>
              <a:rPr lang="it-IT" sz="3200" kern="0" dirty="0">
                <a:solidFill>
                  <a:schemeClr val="tx1"/>
                </a:solidFill>
                <a:latin typeface="HelveticaNeueLTStd-Bd"/>
              </a:rPr>
              <a:t> </a:t>
            </a:r>
            <a:r>
              <a:rPr lang="it-IT" sz="3200" kern="0" dirty="0" err="1">
                <a:solidFill>
                  <a:schemeClr val="tx1"/>
                </a:solidFill>
                <a:latin typeface="HelveticaNeueLTStd-Bd"/>
              </a:rPr>
              <a:t>Artery</a:t>
            </a:r>
            <a:r>
              <a:rPr lang="it-IT" sz="3200" kern="0" dirty="0">
                <a:solidFill>
                  <a:schemeClr val="tx1"/>
                </a:solidFill>
                <a:latin typeface="HelveticaNeueLTStd-Bd"/>
              </a:rPr>
              <a:t> </a:t>
            </a:r>
            <a:r>
              <a:rPr lang="en-US" sz="3200" kern="0" dirty="0">
                <a:solidFill>
                  <a:schemeClr val="tx1"/>
                </a:solidFill>
                <a:latin typeface="HelveticaNeueLTStd-Bd"/>
              </a:rPr>
              <a:t>Ligation</a:t>
            </a:r>
            <a:endParaRPr lang="it-IT" sz="6600" kern="0" dirty="0">
              <a:solidFill>
                <a:schemeClr val="tx1"/>
              </a:solidFill>
            </a:endParaRPr>
          </a:p>
        </p:txBody>
      </p:sp>
      <p:sp>
        <p:nvSpPr>
          <p:cNvPr id="8" name="CasellaDiTesto 7">
            <a:extLst>
              <a:ext uri="{FF2B5EF4-FFF2-40B4-BE49-F238E27FC236}">
                <a16:creationId xmlns:a16="http://schemas.microsoft.com/office/drawing/2014/main" id="{F7178F3D-CB82-9F25-07A8-D7543DD508BF}"/>
              </a:ext>
            </a:extLst>
          </p:cNvPr>
          <p:cNvSpPr txBox="1"/>
          <p:nvPr/>
        </p:nvSpPr>
        <p:spPr>
          <a:xfrm>
            <a:off x="3563888" y="6197138"/>
            <a:ext cx="5252592" cy="461665"/>
          </a:xfrm>
          <a:prstGeom prst="rect">
            <a:avLst/>
          </a:prstGeom>
          <a:noFill/>
        </p:spPr>
        <p:txBody>
          <a:bodyPr wrap="none" rtlCol="0">
            <a:spAutoFit/>
          </a:bodyPr>
          <a:lstStyle/>
          <a:p>
            <a:r>
              <a:rPr lang="it-IT" b="1" dirty="0">
                <a:solidFill>
                  <a:schemeClr val="tx1"/>
                </a:solidFill>
              </a:rPr>
              <a:t>Spinelli et al </a:t>
            </a:r>
            <a:r>
              <a:rPr lang="it-IT" b="1" dirty="0" err="1">
                <a:solidFill>
                  <a:schemeClr val="tx1"/>
                </a:solidFill>
              </a:rPr>
              <a:t>Frontiers</a:t>
            </a:r>
            <a:r>
              <a:rPr lang="it-IT" b="1" dirty="0">
                <a:solidFill>
                  <a:schemeClr val="tx1"/>
                </a:solidFill>
              </a:rPr>
              <a:t> in </a:t>
            </a:r>
            <a:r>
              <a:rPr lang="it-IT" b="1" dirty="0" err="1">
                <a:solidFill>
                  <a:schemeClr val="tx1"/>
                </a:solidFill>
              </a:rPr>
              <a:t>Medcine</a:t>
            </a:r>
            <a:r>
              <a:rPr lang="it-IT" b="1" dirty="0">
                <a:solidFill>
                  <a:schemeClr val="tx1"/>
                </a:solidFill>
              </a:rPr>
              <a:t> 2022</a:t>
            </a:r>
          </a:p>
        </p:txBody>
      </p:sp>
    </p:spTree>
    <p:extLst>
      <p:ext uri="{BB962C8B-B14F-4D97-AF65-F5344CB8AC3E}">
        <p14:creationId xmlns:p14="http://schemas.microsoft.com/office/powerpoint/2010/main" val="367327076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E24E1EC4-AFAB-241E-8321-8780292C9E52}"/>
              </a:ext>
            </a:extLst>
          </p:cNvPr>
          <p:cNvSpPr>
            <a:spLocks noGrp="1"/>
          </p:cNvSpPr>
          <p:nvPr>
            <p:ph type="title"/>
          </p:nvPr>
        </p:nvSpPr>
        <p:spPr>
          <a:xfrm>
            <a:off x="404284" y="-171400"/>
            <a:ext cx="9252520" cy="1143000"/>
          </a:xfrm>
        </p:spPr>
        <p:txBody>
          <a:bodyPr/>
          <a:lstStyle/>
          <a:p>
            <a:pPr algn="l"/>
            <a:r>
              <a:rPr lang="it-IT" dirty="0">
                <a:solidFill>
                  <a:schemeClr val="accent6">
                    <a:lumMod val="50000"/>
                  </a:schemeClr>
                </a:solidFill>
              </a:rPr>
              <a:t>    Left </a:t>
            </a:r>
            <a:r>
              <a:rPr lang="it-IT" dirty="0" err="1">
                <a:solidFill>
                  <a:schemeClr val="accent6">
                    <a:lumMod val="50000"/>
                  </a:schemeClr>
                </a:solidFill>
              </a:rPr>
              <a:t>Lung</a:t>
            </a:r>
            <a:r>
              <a:rPr lang="it-IT" dirty="0">
                <a:solidFill>
                  <a:schemeClr val="accent6">
                    <a:lumMod val="50000"/>
                  </a:schemeClr>
                </a:solidFill>
              </a:rPr>
              <a:t>                  </a:t>
            </a:r>
            <a:r>
              <a:rPr lang="it-IT" dirty="0" err="1">
                <a:solidFill>
                  <a:schemeClr val="accent6">
                    <a:lumMod val="50000"/>
                  </a:schemeClr>
                </a:solidFill>
              </a:rPr>
              <a:t>Right</a:t>
            </a:r>
            <a:r>
              <a:rPr lang="it-IT" dirty="0">
                <a:solidFill>
                  <a:schemeClr val="accent6">
                    <a:lumMod val="50000"/>
                  </a:schemeClr>
                </a:solidFill>
              </a:rPr>
              <a:t> </a:t>
            </a:r>
            <a:r>
              <a:rPr lang="it-IT" dirty="0" err="1">
                <a:solidFill>
                  <a:schemeClr val="accent6">
                    <a:lumMod val="50000"/>
                  </a:schemeClr>
                </a:solidFill>
              </a:rPr>
              <a:t>Lung</a:t>
            </a:r>
            <a:endParaRPr lang="it-IT" dirty="0">
              <a:solidFill>
                <a:schemeClr val="accent6">
                  <a:lumMod val="50000"/>
                </a:schemeClr>
              </a:solidFill>
            </a:endParaRPr>
          </a:p>
        </p:txBody>
      </p:sp>
      <p:sp>
        <p:nvSpPr>
          <p:cNvPr id="3" name="Segnaposto contenuto 2">
            <a:extLst>
              <a:ext uri="{FF2B5EF4-FFF2-40B4-BE49-F238E27FC236}">
                <a16:creationId xmlns:a16="http://schemas.microsoft.com/office/drawing/2014/main" id="{686AE185-625D-1FEB-F524-8E80CF9F980C}"/>
              </a:ext>
            </a:extLst>
          </p:cNvPr>
          <p:cNvSpPr>
            <a:spLocks noGrp="1"/>
          </p:cNvSpPr>
          <p:nvPr>
            <p:ph idx="1"/>
          </p:nvPr>
        </p:nvSpPr>
        <p:spPr/>
        <p:txBody>
          <a:bodyPr/>
          <a:lstStyle/>
          <a:p>
            <a:endParaRPr lang="it-IT"/>
          </a:p>
        </p:txBody>
      </p:sp>
      <p:pic>
        <p:nvPicPr>
          <p:cNvPr id="5" name="Immagine 4">
            <a:extLst>
              <a:ext uri="{FF2B5EF4-FFF2-40B4-BE49-F238E27FC236}">
                <a16:creationId xmlns:a16="http://schemas.microsoft.com/office/drawing/2014/main" id="{BC5C0429-CBAC-FFC6-6F0B-294DD7505C3C}"/>
              </a:ext>
            </a:extLst>
          </p:cNvPr>
          <p:cNvPicPr>
            <a:picLocks noChangeAspect="1"/>
          </p:cNvPicPr>
          <p:nvPr/>
        </p:nvPicPr>
        <p:blipFill rotWithShape="1">
          <a:blip r:embed="rId3">
            <a:extLst>
              <a:ext uri="{28A0092B-C50C-407E-A947-70E740481C1C}">
                <a14:useLocalDpi xmlns:a14="http://schemas.microsoft.com/office/drawing/2010/main"/>
              </a:ext>
            </a:extLst>
          </a:blip>
          <a:srcRect t="5369"/>
          <a:stretch/>
        </p:blipFill>
        <p:spPr>
          <a:xfrm>
            <a:off x="5100532" y="762000"/>
            <a:ext cx="3456901" cy="5756487"/>
          </a:xfrm>
          <a:prstGeom prst="rect">
            <a:avLst/>
          </a:prstGeom>
        </p:spPr>
      </p:pic>
      <p:pic>
        <p:nvPicPr>
          <p:cNvPr id="7" name="Immagine 6">
            <a:extLst>
              <a:ext uri="{FF2B5EF4-FFF2-40B4-BE49-F238E27FC236}">
                <a16:creationId xmlns:a16="http://schemas.microsoft.com/office/drawing/2014/main" id="{C92FA322-1208-C6E3-A4C5-746EFDF0C5F4}"/>
              </a:ext>
            </a:extLst>
          </p:cNvPr>
          <p:cNvPicPr>
            <a:picLocks noChangeAspect="1"/>
          </p:cNvPicPr>
          <p:nvPr/>
        </p:nvPicPr>
        <p:blipFill rotWithShape="1">
          <a:blip r:embed="rId4">
            <a:extLst>
              <a:ext uri="{28A0092B-C50C-407E-A947-70E740481C1C}">
                <a14:useLocalDpi xmlns:a14="http://schemas.microsoft.com/office/drawing/2010/main"/>
              </a:ext>
            </a:extLst>
          </a:blip>
          <a:srcRect t="6935"/>
          <a:stretch/>
        </p:blipFill>
        <p:spPr>
          <a:xfrm>
            <a:off x="251520" y="762000"/>
            <a:ext cx="3375628" cy="5661248"/>
          </a:xfrm>
          <a:prstGeom prst="rect">
            <a:avLst/>
          </a:prstGeom>
        </p:spPr>
      </p:pic>
      <p:sp>
        <p:nvSpPr>
          <p:cNvPr id="9" name="CasellaDiTesto 8">
            <a:extLst>
              <a:ext uri="{FF2B5EF4-FFF2-40B4-BE49-F238E27FC236}">
                <a16:creationId xmlns:a16="http://schemas.microsoft.com/office/drawing/2014/main" id="{55A38575-F0CC-E156-750F-BA340532101D}"/>
              </a:ext>
            </a:extLst>
          </p:cNvPr>
          <p:cNvSpPr txBox="1"/>
          <p:nvPr/>
        </p:nvSpPr>
        <p:spPr>
          <a:xfrm>
            <a:off x="3059832" y="6356040"/>
            <a:ext cx="5339154" cy="461665"/>
          </a:xfrm>
          <a:prstGeom prst="rect">
            <a:avLst/>
          </a:prstGeom>
          <a:noFill/>
        </p:spPr>
        <p:txBody>
          <a:bodyPr wrap="none" rtlCol="0">
            <a:spAutoFit/>
          </a:bodyPr>
          <a:lstStyle/>
          <a:p>
            <a:r>
              <a:rPr lang="it-IT" b="1" dirty="0">
                <a:solidFill>
                  <a:srgbClr val="002060"/>
                </a:solidFill>
              </a:rPr>
              <a:t>Spinelli et al </a:t>
            </a:r>
            <a:r>
              <a:rPr lang="it-IT" b="1" dirty="0" err="1">
                <a:solidFill>
                  <a:srgbClr val="002060"/>
                </a:solidFill>
              </a:rPr>
              <a:t>Frontiers</a:t>
            </a:r>
            <a:r>
              <a:rPr lang="it-IT" b="1" dirty="0">
                <a:solidFill>
                  <a:srgbClr val="002060"/>
                </a:solidFill>
              </a:rPr>
              <a:t> in Medicine 2022</a:t>
            </a:r>
          </a:p>
        </p:txBody>
      </p:sp>
    </p:spTree>
    <p:extLst>
      <p:ext uri="{BB962C8B-B14F-4D97-AF65-F5344CB8AC3E}">
        <p14:creationId xmlns:p14="http://schemas.microsoft.com/office/powerpoint/2010/main" val="321936176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7F523222-2329-76BA-3799-D681722BE83A}"/>
              </a:ext>
            </a:extLst>
          </p:cNvPr>
          <p:cNvSpPr>
            <a:spLocks noGrp="1"/>
          </p:cNvSpPr>
          <p:nvPr>
            <p:ph type="title"/>
          </p:nvPr>
        </p:nvSpPr>
        <p:spPr/>
        <p:txBody>
          <a:bodyPr/>
          <a:lstStyle/>
          <a:p>
            <a:r>
              <a:rPr lang="it-IT" dirty="0" err="1"/>
              <a:t>Inhaling</a:t>
            </a:r>
            <a:r>
              <a:rPr lang="it-IT" dirty="0"/>
              <a:t> 5% CO2 </a:t>
            </a:r>
          </a:p>
        </p:txBody>
      </p:sp>
      <p:sp>
        <p:nvSpPr>
          <p:cNvPr id="3" name="Segnaposto contenuto 2">
            <a:extLst>
              <a:ext uri="{FF2B5EF4-FFF2-40B4-BE49-F238E27FC236}">
                <a16:creationId xmlns:a16="http://schemas.microsoft.com/office/drawing/2014/main" id="{13D539EA-DAFF-6D69-D7D5-A146A2ED7F8A}"/>
              </a:ext>
            </a:extLst>
          </p:cNvPr>
          <p:cNvSpPr>
            <a:spLocks noGrp="1"/>
          </p:cNvSpPr>
          <p:nvPr>
            <p:ph idx="1"/>
          </p:nvPr>
        </p:nvSpPr>
        <p:spPr/>
        <p:txBody>
          <a:bodyPr/>
          <a:lstStyle/>
          <a:p>
            <a:r>
              <a:rPr lang="it-IT" dirty="0"/>
              <a:t>Dead </a:t>
            </a:r>
            <a:r>
              <a:rPr lang="it-IT" dirty="0" err="1"/>
              <a:t>space</a:t>
            </a:r>
            <a:r>
              <a:rPr lang="it-IT" dirty="0"/>
              <a:t> </a:t>
            </a:r>
            <a:r>
              <a:rPr lang="it-IT" dirty="0" err="1"/>
              <a:t>not</a:t>
            </a:r>
            <a:r>
              <a:rPr lang="it-IT" dirty="0"/>
              <a:t> </a:t>
            </a:r>
            <a:r>
              <a:rPr lang="it-IT" dirty="0" err="1"/>
              <a:t>exposed</a:t>
            </a:r>
            <a:r>
              <a:rPr lang="it-IT" dirty="0"/>
              <a:t> to severe </a:t>
            </a:r>
            <a:r>
              <a:rPr lang="it-IT" dirty="0" err="1"/>
              <a:t>hypocapnia</a:t>
            </a:r>
            <a:endParaRPr lang="it-IT" dirty="0"/>
          </a:p>
          <a:p>
            <a:r>
              <a:rPr lang="it-IT" dirty="0" err="1"/>
              <a:t>Oxygenation</a:t>
            </a:r>
            <a:r>
              <a:rPr lang="it-IT" dirty="0"/>
              <a:t> </a:t>
            </a:r>
            <a:r>
              <a:rPr lang="it-IT" dirty="0" err="1"/>
              <a:t>is</a:t>
            </a:r>
            <a:r>
              <a:rPr lang="it-IT" dirty="0"/>
              <a:t> </a:t>
            </a:r>
            <a:r>
              <a:rPr lang="it-IT" dirty="0" err="1"/>
              <a:t>maintained</a:t>
            </a:r>
            <a:endParaRPr lang="it-IT" dirty="0"/>
          </a:p>
          <a:p>
            <a:r>
              <a:rPr lang="it-IT" dirty="0" err="1"/>
              <a:t>If</a:t>
            </a:r>
            <a:r>
              <a:rPr lang="it-IT" dirty="0"/>
              <a:t> PaCO2 </a:t>
            </a:r>
            <a:r>
              <a:rPr lang="it-IT" dirty="0" err="1"/>
              <a:t>normal</a:t>
            </a:r>
            <a:r>
              <a:rPr lang="it-IT" dirty="0"/>
              <a:t> no Co2 </a:t>
            </a:r>
            <a:r>
              <a:rPr lang="it-IT" dirty="0" err="1"/>
              <a:t>elimination</a:t>
            </a:r>
            <a:r>
              <a:rPr lang="it-IT" dirty="0"/>
              <a:t> by the </a:t>
            </a:r>
            <a:r>
              <a:rPr lang="it-IT" dirty="0" err="1"/>
              <a:t>natural</a:t>
            </a:r>
            <a:r>
              <a:rPr lang="it-IT" dirty="0"/>
              <a:t> </a:t>
            </a:r>
            <a:r>
              <a:rPr lang="it-IT" dirty="0" err="1"/>
              <a:t>lung</a:t>
            </a:r>
            <a:endParaRPr lang="it-IT" dirty="0"/>
          </a:p>
        </p:txBody>
      </p:sp>
    </p:spTree>
    <p:extLst>
      <p:ext uri="{BB962C8B-B14F-4D97-AF65-F5344CB8AC3E}">
        <p14:creationId xmlns:p14="http://schemas.microsoft.com/office/powerpoint/2010/main" val="318992622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7730" name="Titolo 4">
            <a:extLst>
              <a:ext uri="{FF2B5EF4-FFF2-40B4-BE49-F238E27FC236}">
                <a16:creationId xmlns:a16="http://schemas.microsoft.com/office/drawing/2014/main" id="{63CD889A-BA6D-46BD-AF1E-DAB1290BB004}"/>
              </a:ext>
            </a:extLst>
          </p:cNvPr>
          <p:cNvSpPr>
            <a:spLocks noGrp="1" noChangeArrowheads="1"/>
          </p:cNvSpPr>
          <p:nvPr>
            <p:ph type="title"/>
          </p:nvPr>
        </p:nvSpPr>
        <p:spPr/>
        <p:txBody>
          <a:bodyPr/>
          <a:lstStyle/>
          <a:p>
            <a:r>
              <a:rPr lang="en-US" altLang="en-US"/>
              <a:t>Thinking outside the box</a:t>
            </a:r>
          </a:p>
        </p:txBody>
      </p:sp>
      <p:sp>
        <p:nvSpPr>
          <p:cNvPr id="457731" name="Segnaposto contenuto 5">
            <a:extLst>
              <a:ext uri="{FF2B5EF4-FFF2-40B4-BE49-F238E27FC236}">
                <a16:creationId xmlns:a16="http://schemas.microsoft.com/office/drawing/2014/main" id="{AB9AE222-EF16-41DE-B7D1-F66071707480}"/>
              </a:ext>
            </a:extLst>
          </p:cNvPr>
          <p:cNvSpPr>
            <a:spLocks noGrp="1" noChangeArrowheads="1"/>
          </p:cNvSpPr>
          <p:nvPr>
            <p:ph idx="1"/>
          </p:nvPr>
        </p:nvSpPr>
        <p:spPr/>
        <p:txBody>
          <a:bodyPr/>
          <a:lstStyle/>
          <a:p>
            <a:r>
              <a:rPr lang="en-US" altLang="en-US" dirty="0"/>
              <a:t>Ventilate at low frequency (4-8 bpm)?</a:t>
            </a:r>
          </a:p>
          <a:p>
            <a:r>
              <a:rPr lang="en-US" altLang="en-US" dirty="0"/>
              <a:t>Should we ventilate patients on ECMO/ ECCO2R  with 5% CO2?</a:t>
            </a:r>
          </a:p>
          <a:p>
            <a:r>
              <a:rPr lang="en-US" altLang="en-US" dirty="0"/>
              <a:t>Will 5% CO2 in the inspired air protect the high </a:t>
            </a:r>
            <a:r>
              <a:rPr lang="en-US" altLang="en-US" dirty="0" err="1"/>
              <a:t>Va</a:t>
            </a:r>
            <a:r>
              <a:rPr lang="en-US" altLang="en-US" dirty="0"/>
              <a:t>/Q regions?</a:t>
            </a:r>
          </a:p>
          <a:p>
            <a:r>
              <a:rPr lang="en-US" altLang="en-US" dirty="0"/>
              <a:t>Will 5% Co2 decrease VILI?</a:t>
            </a:r>
          </a:p>
        </p:txBody>
      </p:sp>
    </p:spTree>
    <p:extLst>
      <p:ext uri="{BB962C8B-B14F-4D97-AF65-F5344CB8AC3E}">
        <p14:creationId xmlns:p14="http://schemas.microsoft.com/office/powerpoint/2010/main" val="258796406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6" name="Gruppo 25">
            <a:extLst>
              <a:ext uri="{FF2B5EF4-FFF2-40B4-BE49-F238E27FC236}">
                <a16:creationId xmlns:a16="http://schemas.microsoft.com/office/drawing/2014/main" id="{379CE761-4071-4DE1-B43D-F1C9A1902842}"/>
              </a:ext>
            </a:extLst>
          </p:cNvPr>
          <p:cNvGrpSpPr/>
          <p:nvPr/>
        </p:nvGrpSpPr>
        <p:grpSpPr>
          <a:xfrm>
            <a:off x="467544" y="30964"/>
            <a:ext cx="8430828" cy="6942385"/>
            <a:chOff x="467544" y="44624"/>
            <a:chExt cx="8430828" cy="6942385"/>
          </a:xfrm>
        </p:grpSpPr>
        <p:pic>
          <p:nvPicPr>
            <p:cNvPr id="3" name="Immagine 3">
              <a:extLst>
                <a:ext uri="{FF2B5EF4-FFF2-40B4-BE49-F238E27FC236}">
                  <a16:creationId xmlns:a16="http://schemas.microsoft.com/office/drawing/2014/main" id="{02416911-1DA2-4652-8824-DE40107DC841}"/>
                </a:ext>
              </a:extLst>
            </p:cNvPr>
            <p:cNvPicPr>
              <a:picLocks noChangeAspect="1"/>
            </p:cNvPicPr>
            <p:nvPr/>
          </p:nvPicPr>
          <p:blipFill rotWithShape="1">
            <a:blip r:embed="rId2">
              <a:extLst>
                <a:ext uri="{28A0092B-C50C-407E-A947-70E740481C1C}">
                  <a14:useLocalDpi xmlns:a14="http://schemas.microsoft.com/office/drawing/2010/main" val="0"/>
                </a:ext>
              </a:extLst>
            </a:blip>
            <a:srcRect l="41270" t="44640" r="43479" b="19430"/>
            <a:stretch/>
          </p:blipFill>
          <p:spPr bwMode="auto">
            <a:xfrm flipH="1">
              <a:off x="2195736" y="2348880"/>
              <a:ext cx="1296144" cy="23762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Immagine 3">
              <a:extLst>
                <a:ext uri="{FF2B5EF4-FFF2-40B4-BE49-F238E27FC236}">
                  <a16:creationId xmlns:a16="http://schemas.microsoft.com/office/drawing/2014/main" id="{5673A4E3-AF2A-4315-88A9-183EDFB37947}"/>
                </a:ext>
              </a:extLst>
            </p:cNvPr>
            <p:cNvPicPr>
              <a:picLocks noChangeAspect="1"/>
            </p:cNvPicPr>
            <p:nvPr/>
          </p:nvPicPr>
          <p:blipFill rotWithShape="1">
            <a:blip r:embed="rId2">
              <a:extLst>
                <a:ext uri="{28A0092B-C50C-407E-A947-70E740481C1C}">
                  <a14:useLocalDpi xmlns:a14="http://schemas.microsoft.com/office/drawing/2010/main" val="0"/>
                </a:ext>
              </a:extLst>
            </a:blip>
            <a:srcRect l="5383"/>
            <a:stretch/>
          </p:blipFill>
          <p:spPr bwMode="auto">
            <a:xfrm>
              <a:off x="467544" y="44624"/>
              <a:ext cx="7594352" cy="6613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5" name="Gruppo 4">
              <a:extLst>
                <a:ext uri="{FF2B5EF4-FFF2-40B4-BE49-F238E27FC236}">
                  <a16:creationId xmlns:a16="http://schemas.microsoft.com/office/drawing/2014/main" id="{36CD980E-8BCF-4CB4-A2C7-7FF03D28292E}"/>
                </a:ext>
              </a:extLst>
            </p:cNvPr>
            <p:cNvGrpSpPr/>
            <p:nvPr/>
          </p:nvGrpSpPr>
          <p:grpSpPr>
            <a:xfrm>
              <a:off x="5273658" y="3068960"/>
              <a:ext cx="1993201" cy="3645024"/>
              <a:chOff x="7296650" y="548680"/>
              <a:chExt cx="1728192" cy="3517181"/>
            </a:xfrm>
          </p:grpSpPr>
          <p:pic>
            <p:nvPicPr>
              <p:cNvPr id="6" name="Immagine 3">
                <a:extLst>
                  <a:ext uri="{FF2B5EF4-FFF2-40B4-BE49-F238E27FC236}">
                    <a16:creationId xmlns:a16="http://schemas.microsoft.com/office/drawing/2014/main" id="{3F7E9424-F691-4C7A-979E-AD3BF6CE9477}"/>
                  </a:ext>
                </a:extLst>
              </p:cNvPr>
              <p:cNvPicPr>
                <a:picLocks noChangeAspect="1"/>
              </p:cNvPicPr>
              <p:nvPr/>
            </p:nvPicPr>
            <p:blipFill rotWithShape="1">
              <a:blip r:embed="rId2">
                <a:extLst>
                  <a:ext uri="{28A0092B-C50C-407E-A947-70E740481C1C}">
                    <a14:useLocalDpi xmlns:a14="http://schemas.microsoft.com/office/drawing/2010/main" val="0"/>
                  </a:ext>
                </a:extLst>
              </a:blip>
              <a:srcRect l="40371" t="46818" r="37200"/>
              <a:stretch/>
            </p:blipFill>
            <p:spPr bwMode="auto">
              <a:xfrm flipH="1">
                <a:off x="7296650" y="548680"/>
                <a:ext cx="1728192" cy="35171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Immagine 6">
                <a:extLst>
                  <a:ext uri="{FF2B5EF4-FFF2-40B4-BE49-F238E27FC236}">
                    <a16:creationId xmlns:a16="http://schemas.microsoft.com/office/drawing/2014/main" id="{7F404F83-FAC7-439D-85B7-C58C3885E09C}"/>
                  </a:ext>
                </a:extLst>
              </p:cNvPr>
              <p:cNvPicPr>
                <a:picLocks noChangeAspect="1"/>
              </p:cNvPicPr>
              <p:nvPr/>
            </p:nvPicPr>
            <p:blipFill rotWithShape="1">
              <a:blip r:embed="rId2">
                <a:extLst>
                  <a:ext uri="{28A0092B-C50C-407E-A947-70E740481C1C}">
                    <a14:useLocalDpi xmlns:a14="http://schemas.microsoft.com/office/drawing/2010/main" val="0"/>
                  </a:ext>
                </a:extLst>
              </a:blip>
              <a:srcRect l="41270" t="44640" r="43479" b="19430"/>
              <a:stretch/>
            </p:blipFill>
            <p:spPr bwMode="auto">
              <a:xfrm flipH="1">
                <a:off x="7733858" y="548680"/>
                <a:ext cx="1264483" cy="23762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Immagine 3">
                <a:extLst>
                  <a:ext uri="{FF2B5EF4-FFF2-40B4-BE49-F238E27FC236}">
                    <a16:creationId xmlns:a16="http://schemas.microsoft.com/office/drawing/2014/main" id="{BEC387D9-5988-425B-AE6D-643550C267EB}"/>
                  </a:ext>
                </a:extLst>
              </p:cNvPr>
              <p:cNvPicPr>
                <a:picLocks noChangeAspect="1"/>
              </p:cNvPicPr>
              <p:nvPr/>
            </p:nvPicPr>
            <p:blipFill rotWithShape="1">
              <a:blip r:embed="rId2">
                <a:extLst>
                  <a:ext uri="{28A0092B-C50C-407E-A947-70E740481C1C}">
                    <a14:useLocalDpi xmlns:a14="http://schemas.microsoft.com/office/drawing/2010/main" val="0"/>
                  </a:ext>
                </a:extLst>
              </a:blip>
              <a:srcRect l="56520" t="31575" r="39891" b="39027"/>
              <a:stretch/>
            </p:blipFill>
            <p:spPr bwMode="auto">
              <a:xfrm flipH="1">
                <a:off x="7296650" y="555795"/>
                <a:ext cx="360040" cy="17210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Immagine 3">
                <a:extLst>
                  <a:ext uri="{FF2B5EF4-FFF2-40B4-BE49-F238E27FC236}">
                    <a16:creationId xmlns:a16="http://schemas.microsoft.com/office/drawing/2014/main" id="{4DA483D5-F55F-4F8A-A343-8E6485FF82D0}"/>
                  </a:ext>
                </a:extLst>
              </p:cNvPr>
              <p:cNvPicPr>
                <a:picLocks noChangeAspect="1"/>
              </p:cNvPicPr>
              <p:nvPr/>
            </p:nvPicPr>
            <p:blipFill rotWithShape="1">
              <a:blip r:embed="rId2">
                <a:extLst>
                  <a:ext uri="{28A0092B-C50C-407E-A947-70E740481C1C}">
                    <a14:useLocalDpi xmlns:a14="http://schemas.microsoft.com/office/drawing/2010/main" val="0"/>
                  </a:ext>
                </a:extLst>
              </a:blip>
              <a:srcRect l="56520" t="31575" r="39891" b="39027"/>
              <a:stretch/>
            </p:blipFill>
            <p:spPr bwMode="auto">
              <a:xfrm>
                <a:off x="7540772" y="2240867"/>
                <a:ext cx="396044" cy="7560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Rettangolo 9">
                <a:extLst>
                  <a:ext uri="{FF2B5EF4-FFF2-40B4-BE49-F238E27FC236}">
                    <a16:creationId xmlns:a16="http://schemas.microsoft.com/office/drawing/2014/main" id="{B0E45AF1-3EE7-4C46-8F17-28CCDF07A52B}"/>
                  </a:ext>
                </a:extLst>
              </p:cNvPr>
              <p:cNvSpPr/>
              <p:nvPr/>
            </p:nvSpPr>
            <p:spPr bwMode="auto">
              <a:xfrm>
                <a:off x="8048781" y="2744924"/>
                <a:ext cx="864096" cy="360040"/>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it-IT" sz="2400" b="0" i="0" u="none" strike="noStrike" cap="none" normalizeH="0" baseline="0">
                  <a:ln>
                    <a:noFill/>
                  </a:ln>
                  <a:solidFill>
                    <a:schemeClr val="bg1"/>
                  </a:solidFill>
                  <a:effectLst/>
                  <a:latin typeface="Garamond" pitchFamily="18" charset="0"/>
                </a:endParaRPr>
              </a:p>
            </p:txBody>
          </p:sp>
        </p:grpSp>
        <mc:AlternateContent xmlns:mc="http://schemas.openxmlformats.org/markup-compatibility/2006" xmlns:p14="http://schemas.microsoft.com/office/powerpoint/2010/main">
          <mc:Choice Requires="p14">
            <p:contentPart p14:bwMode="auto" r:id="rId3">
              <p14:nvContentPartPr>
                <p14:cNvPr id="11" name="Input penna 10">
                  <a:extLst>
                    <a:ext uri="{FF2B5EF4-FFF2-40B4-BE49-F238E27FC236}">
                      <a16:creationId xmlns:a16="http://schemas.microsoft.com/office/drawing/2014/main" id="{A4D77D01-5AB1-410E-A648-C441B49B95FE}"/>
                    </a:ext>
                  </a:extLst>
                </p14:cNvPr>
                <p14:cNvContentPartPr/>
                <p14:nvPr/>
              </p14:nvContentPartPr>
              <p14:xfrm>
                <a:off x="4478566" y="1719861"/>
                <a:ext cx="1376071" cy="1461224"/>
              </p14:xfrm>
            </p:contentPart>
          </mc:Choice>
          <mc:Fallback xmlns="">
            <p:pic>
              <p:nvPicPr>
                <p:cNvPr id="11" name="Input penna 10">
                  <a:extLst>
                    <a:ext uri="{FF2B5EF4-FFF2-40B4-BE49-F238E27FC236}">
                      <a16:creationId xmlns:a16="http://schemas.microsoft.com/office/drawing/2014/main" id="{A4D77D01-5AB1-410E-A648-C441B49B95FE}"/>
                    </a:ext>
                  </a:extLst>
                </p:cNvPr>
                <p:cNvPicPr/>
                <p:nvPr/>
              </p:nvPicPr>
              <p:blipFill>
                <a:blip r:embed="rId4"/>
                <a:stretch>
                  <a:fillRect/>
                </a:stretch>
              </p:blipFill>
              <p:spPr>
                <a:xfrm>
                  <a:off x="4469927" y="1710861"/>
                  <a:ext cx="1393708" cy="1478864"/>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15" name="Input penna 14">
                  <a:extLst>
                    <a:ext uri="{FF2B5EF4-FFF2-40B4-BE49-F238E27FC236}">
                      <a16:creationId xmlns:a16="http://schemas.microsoft.com/office/drawing/2014/main" id="{1D14A21A-C072-424F-B82B-AE5ADEBEFCB4}"/>
                    </a:ext>
                  </a:extLst>
                </p14:cNvPr>
                <p14:cNvContentPartPr/>
                <p14:nvPr/>
              </p14:nvContentPartPr>
              <p14:xfrm>
                <a:off x="8684238" y="5449682"/>
                <a:ext cx="6120" cy="6120"/>
              </p14:xfrm>
            </p:contentPart>
          </mc:Choice>
          <mc:Fallback xmlns="">
            <p:pic>
              <p:nvPicPr>
                <p:cNvPr id="15" name="Input penna 14">
                  <a:extLst>
                    <a:ext uri="{FF2B5EF4-FFF2-40B4-BE49-F238E27FC236}">
                      <a16:creationId xmlns:a16="http://schemas.microsoft.com/office/drawing/2014/main" id="{1D14A21A-C072-424F-B82B-AE5ADEBEFCB4}"/>
                    </a:ext>
                  </a:extLst>
                </p:cNvPr>
                <p:cNvPicPr/>
                <p:nvPr/>
              </p:nvPicPr>
              <p:blipFill>
                <a:blip r:embed="rId6"/>
                <a:stretch>
                  <a:fillRect/>
                </a:stretch>
              </p:blipFill>
              <p:spPr>
                <a:xfrm>
                  <a:off x="8648238" y="5414042"/>
                  <a:ext cx="77760" cy="77760"/>
                </a:xfrm>
                <a:prstGeom prst="rect">
                  <a:avLst/>
                </a:prstGeom>
              </p:spPr>
            </p:pic>
          </mc:Fallback>
        </mc:AlternateContent>
        <p:sp>
          <p:nvSpPr>
            <p:cNvPr id="18" name="Arco 17">
              <a:extLst>
                <a:ext uri="{FF2B5EF4-FFF2-40B4-BE49-F238E27FC236}">
                  <a16:creationId xmlns:a16="http://schemas.microsoft.com/office/drawing/2014/main" id="{4020E159-1EEE-4990-BAAF-1A87F7319844}"/>
                </a:ext>
              </a:extLst>
            </p:cNvPr>
            <p:cNvSpPr/>
            <p:nvPr/>
          </p:nvSpPr>
          <p:spPr bwMode="auto">
            <a:xfrm rot="5400000" flipH="1" flipV="1">
              <a:off x="5322995" y="929398"/>
              <a:ext cx="720080" cy="936103"/>
            </a:xfrm>
            <a:prstGeom prst="arc">
              <a:avLst/>
            </a:prstGeom>
            <a:noFill/>
            <a:ln w="1111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it-IT" sz="2400" b="0" i="0" u="none" strike="noStrike" cap="none" normalizeH="0" baseline="0">
                <a:ln>
                  <a:noFill/>
                </a:ln>
                <a:solidFill>
                  <a:schemeClr val="bg1"/>
                </a:solidFill>
                <a:effectLst/>
                <a:latin typeface="Garamond" pitchFamily="18" charset="0"/>
              </a:endParaRPr>
            </a:p>
          </p:txBody>
        </p:sp>
        <p:cxnSp>
          <p:nvCxnSpPr>
            <p:cNvPr id="20" name="Connettore diritto 19">
              <a:extLst>
                <a:ext uri="{FF2B5EF4-FFF2-40B4-BE49-F238E27FC236}">
                  <a16:creationId xmlns:a16="http://schemas.microsoft.com/office/drawing/2014/main" id="{2E0C208D-393E-4C7E-A273-0A27966AB79A}"/>
                </a:ext>
              </a:extLst>
            </p:cNvPr>
            <p:cNvCxnSpPr>
              <a:cxnSpLocks/>
            </p:cNvCxnSpPr>
            <p:nvPr/>
          </p:nvCxnSpPr>
          <p:spPr bwMode="auto">
            <a:xfrm>
              <a:off x="5214983" y="1397449"/>
              <a:ext cx="0" cy="533641"/>
            </a:xfrm>
            <a:prstGeom prst="line">
              <a:avLst/>
            </a:prstGeom>
            <a:solidFill>
              <a:schemeClr val="accent1"/>
            </a:solidFill>
            <a:ln w="107950" cap="flat" cmpd="sng" algn="ctr">
              <a:solidFill>
                <a:schemeClr val="tx1"/>
              </a:solidFill>
              <a:prstDash val="solid"/>
              <a:round/>
              <a:headEnd type="none" w="med" len="med"/>
              <a:tailEnd type="none" w="med" len="med"/>
            </a:ln>
            <a:effectLst/>
          </p:spPr>
        </p:cxnSp>
        <p:sp>
          <p:nvSpPr>
            <p:cNvPr id="23" name="CasellaDiTesto 22">
              <a:extLst>
                <a:ext uri="{FF2B5EF4-FFF2-40B4-BE49-F238E27FC236}">
                  <a16:creationId xmlns:a16="http://schemas.microsoft.com/office/drawing/2014/main" id="{0C30FA39-D101-4C8A-910D-27BF2EE7C1E9}"/>
                </a:ext>
              </a:extLst>
            </p:cNvPr>
            <p:cNvSpPr txBox="1"/>
            <p:nvPr/>
          </p:nvSpPr>
          <p:spPr>
            <a:xfrm>
              <a:off x="6588224" y="1196752"/>
              <a:ext cx="582211" cy="461665"/>
            </a:xfrm>
            <a:prstGeom prst="rect">
              <a:avLst/>
            </a:prstGeom>
            <a:noFill/>
          </p:spPr>
          <p:txBody>
            <a:bodyPr wrap="none" rtlCol="0">
              <a:spAutoFit/>
            </a:bodyPr>
            <a:lstStyle/>
            <a:p>
              <a:r>
                <a:rPr lang="it-IT" dirty="0"/>
                <a:t>%5</a:t>
              </a:r>
            </a:p>
          </p:txBody>
        </p:sp>
        <p:sp>
          <p:nvSpPr>
            <p:cNvPr id="24" name="CasellaDiTesto 23">
              <a:extLst>
                <a:ext uri="{FF2B5EF4-FFF2-40B4-BE49-F238E27FC236}">
                  <a16:creationId xmlns:a16="http://schemas.microsoft.com/office/drawing/2014/main" id="{671CB462-E924-4680-B3F8-5546EE43C64E}"/>
                </a:ext>
              </a:extLst>
            </p:cNvPr>
            <p:cNvSpPr txBox="1"/>
            <p:nvPr/>
          </p:nvSpPr>
          <p:spPr>
            <a:xfrm>
              <a:off x="8460432" y="6525344"/>
              <a:ext cx="437940" cy="461665"/>
            </a:xfrm>
            <a:prstGeom prst="rect">
              <a:avLst/>
            </a:prstGeom>
            <a:noFill/>
          </p:spPr>
          <p:txBody>
            <a:bodyPr wrap="none" rtlCol="0">
              <a:spAutoFit/>
            </a:bodyPr>
            <a:lstStyle/>
            <a:p>
              <a:r>
                <a:rPr lang="it-IT" dirty="0"/>
                <a:t>%</a:t>
              </a:r>
            </a:p>
          </p:txBody>
        </p:sp>
        <p:sp>
          <p:nvSpPr>
            <p:cNvPr id="25" name="CasellaDiTesto 24">
              <a:extLst>
                <a:ext uri="{FF2B5EF4-FFF2-40B4-BE49-F238E27FC236}">
                  <a16:creationId xmlns:a16="http://schemas.microsoft.com/office/drawing/2014/main" id="{ED7BE734-02FC-4B75-9B22-7A17CFCC7C96}"/>
                </a:ext>
              </a:extLst>
            </p:cNvPr>
            <p:cNvSpPr txBox="1"/>
            <p:nvPr/>
          </p:nvSpPr>
          <p:spPr>
            <a:xfrm>
              <a:off x="5854637" y="791815"/>
              <a:ext cx="1568058" cy="461665"/>
            </a:xfrm>
            <a:prstGeom prst="rect">
              <a:avLst/>
            </a:prstGeom>
            <a:noFill/>
          </p:spPr>
          <p:txBody>
            <a:bodyPr wrap="none" rtlCol="0">
              <a:spAutoFit/>
            </a:bodyPr>
            <a:lstStyle/>
            <a:p>
              <a:r>
                <a:rPr lang="it-IT" b="1" dirty="0">
                  <a:solidFill>
                    <a:schemeClr val="tx1"/>
                  </a:solidFill>
                  <a:latin typeface="Eras Bold ITC" panose="020B0907030504020204" pitchFamily="34" charset="0"/>
                </a:rPr>
                <a:t>5 %  CO2</a:t>
              </a:r>
            </a:p>
          </p:txBody>
        </p:sp>
      </p:grpSp>
    </p:spTree>
    <p:extLst>
      <p:ext uri="{BB962C8B-B14F-4D97-AF65-F5344CB8AC3E}">
        <p14:creationId xmlns:p14="http://schemas.microsoft.com/office/powerpoint/2010/main" val="2307796312"/>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32710280"/>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59599181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a:extLst>
              <a:ext uri="{FF2B5EF4-FFF2-40B4-BE49-F238E27FC236}">
                <a16:creationId xmlns:a16="http://schemas.microsoft.com/office/drawing/2014/main" id="{1EF6D993-7684-42FE-9451-815915F5E270}"/>
              </a:ext>
            </a:extLst>
          </p:cNvPr>
          <p:cNvSpPr txBox="1"/>
          <p:nvPr/>
        </p:nvSpPr>
        <p:spPr>
          <a:xfrm>
            <a:off x="1835696" y="1412776"/>
            <a:ext cx="5315879" cy="3785652"/>
          </a:xfrm>
          <a:prstGeom prst="rect">
            <a:avLst/>
          </a:prstGeom>
          <a:noFill/>
        </p:spPr>
        <p:txBody>
          <a:bodyPr wrap="none" rtlCol="0">
            <a:spAutoFit/>
          </a:bodyPr>
          <a:lstStyle/>
          <a:p>
            <a:pPr algn="ctr"/>
            <a:r>
              <a:rPr lang="it-IT" sz="8000" dirty="0"/>
              <a:t>Dead </a:t>
            </a:r>
            <a:r>
              <a:rPr lang="it-IT" sz="8000" dirty="0" err="1"/>
              <a:t>space</a:t>
            </a:r>
            <a:r>
              <a:rPr lang="it-IT" sz="8000" dirty="0"/>
              <a:t> </a:t>
            </a:r>
          </a:p>
          <a:p>
            <a:pPr algn="ctr"/>
            <a:r>
              <a:rPr lang="it-IT" sz="8000" dirty="0" err="1"/>
              <a:t>is</a:t>
            </a:r>
            <a:r>
              <a:rPr lang="it-IT" sz="8000" dirty="0"/>
              <a:t> a </a:t>
            </a:r>
            <a:r>
              <a:rPr lang="it-IT" sz="8000" dirty="0" err="1"/>
              <a:t>motor</a:t>
            </a:r>
            <a:r>
              <a:rPr lang="it-IT" sz="8000" dirty="0"/>
              <a:t> of</a:t>
            </a:r>
          </a:p>
          <a:p>
            <a:pPr algn="ctr"/>
            <a:r>
              <a:rPr lang="it-IT" sz="8000" dirty="0"/>
              <a:t>VILI</a:t>
            </a:r>
          </a:p>
        </p:txBody>
      </p:sp>
    </p:spTree>
    <p:extLst>
      <p:ext uri="{BB962C8B-B14F-4D97-AF65-F5344CB8AC3E}">
        <p14:creationId xmlns:p14="http://schemas.microsoft.com/office/powerpoint/2010/main" val="4033108616"/>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16A11BD5-B2B9-4DE1-B7D5-E205F4770333}"/>
              </a:ext>
            </a:extLst>
          </p:cNvPr>
          <p:cNvSpPr>
            <a:spLocks noGrp="1"/>
          </p:cNvSpPr>
          <p:nvPr>
            <p:ph type="title" idx="4294967295"/>
          </p:nvPr>
        </p:nvSpPr>
        <p:spPr>
          <a:xfrm>
            <a:off x="632732" y="1153431"/>
            <a:ext cx="7629525" cy="993775"/>
          </a:xfrm>
        </p:spPr>
        <p:txBody>
          <a:bodyPr>
            <a:normAutofit fontScale="90000"/>
          </a:bodyPr>
          <a:lstStyle/>
          <a:p>
            <a:pPr algn="ctr"/>
            <a:r>
              <a:rPr lang="en-US" sz="3100" dirty="0">
                <a:solidFill>
                  <a:srgbClr val="FFFF00"/>
                </a:solidFill>
                <a:latin typeface="Daytona" panose="020B0604030500040204" pitchFamily="34" charset="0"/>
              </a:rPr>
              <a:t>Addition of 5% CO2 to Inspiratory Gas Prevents Lung Injury in an Experimental Model of Pulmonary Artery Ligation</a:t>
            </a:r>
            <a:br>
              <a:rPr lang="en-US" sz="3100" dirty="0">
                <a:solidFill>
                  <a:srgbClr val="FFFF00"/>
                </a:solidFill>
                <a:latin typeface="Daytona" panose="020B0604030500040204" pitchFamily="34" charset="0"/>
              </a:rPr>
            </a:br>
            <a:br>
              <a:rPr lang="en-US" sz="2000" dirty="0">
                <a:solidFill>
                  <a:srgbClr val="FFFF00"/>
                </a:solidFill>
                <a:latin typeface="Daytona" panose="020B0604030500040204" pitchFamily="34" charset="0"/>
              </a:rPr>
            </a:br>
            <a:r>
              <a:rPr lang="en-US" sz="2100" dirty="0">
                <a:solidFill>
                  <a:srgbClr val="FFFF00"/>
                </a:solidFill>
                <a:latin typeface="TimesNewRomanPSMT"/>
              </a:rPr>
              <a:t>Marongiu I  MD </a:t>
            </a:r>
            <a:r>
              <a:rPr lang="en-US" sz="2100" dirty="0">
                <a:solidFill>
                  <a:srgbClr val="FFFF00"/>
                </a:solidFill>
                <a:latin typeface="Segoe UI" panose="020B0502040204020203" pitchFamily="34" charset="0"/>
              </a:rPr>
              <a:t>Am J Respir Crit Care Med. </a:t>
            </a:r>
            <a:r>
              <a:rPr lang="en-US" sz="2400" dirty="0">
                <a:solidFill>
                  <a:srgbClr val="FFFF00"/>
                </a:solidFill>
                <a:latin typeface="BlinkMacSystemFont"/>
              </a:rPr>
              <a:t>2021 :204:933</a:t>
            </a:r>
            <a:r>
              <a:rPr lang="en-US" b="0" i="0" dirty="0">
                <a:solidFill>
                  <a:srgbClr val="FFFF00"/>
                </a:solidFill>
                <a:effectLst/>
                <a:latin typeface="BlinkMacSystemFont"/>
              </a:rPr>
              <a:t>.</a:t>
            </a:r>
            <a:endParaRPr lang="en-US" dirty="0">
              <a:solidFill>
                <a:srgbClr val="FFFF00"/>
              </a:solidFill>
            </a:endParaRPr>
          </a:p>
        </p:txBody>
      </p:sp>
      <p:sp>
        <p:nvSpPr>
          <p:cNvPr id="5" name="Rectangle 2">
            <a:extLst>
              <a:ext uri="{FF2B5EF4-FFF2-40B4-BE49-F238E27FC236}">
                <a16:creationId xmlns:a16="http://schemas.microsoft.com/office/drawing/2014/main" id="{6AC7CFAE-FCF4-487B-8F5B-510881FF260A}"/>
              </a:ext>
            </a:extLst>
          </p:cNvPr>
          <p:cNvSpPr>
            <a:spLocks noChangeArrowheads="1"/>
          </p:cNvSpPr>
          <p:nvPr/>
        </p:nvSpPr>
        <p:spPr bwMode="auto">
          <a:xfrm>
            <a:off x="-370114" y="472316"/>
            <a:ext cx="102592" cy="138499"/>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Char char="•"/>
              <a:tabLst/>
              <a:defRPr/>
            </a:pPr>
            <a:r>
              <a:rPr kumimoji="0" lang="en-US" altLang="en-US" sz="900" b="0" i="0" u="none" strike="noStrike" kern="1200" cap="none" spc="0" normalizeH="0" baseline="0" noProof="0" dirty="0">
                <a:ln>
                  <a:noFill/>
                </a:ln>
                <a:solidFill>
                  <a:srgbClr val="5B616B"/>
                </a:solidFill>
                <a:effectLst/>
                <a:uLnTx/>
                <a:uFillTx/>
                <a:latin typeface="BlinkMacSystemFont"/>
                <a:ea typeface="+mn-ea"/>
                <a:cs typeface="+mn-cs"/>
              </a:rPr>
              <a:t>.</a:t>
            </a:r>
            <a:r>
              <a:rPr kumimoji="0" lang="en-US" altLang="en-US" sz="45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 </a:t>
            </a:r>
            <a:endParaRPr kumimoji="0" lang="en-US" altLang="en-US" sz="135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pic>
        <p:nvPicPr>
          <p:cNvPr id="4" name="Immagine 3">
            <a:extLst>
              <a:ext uri="{FF2B5EF4-FFF2-40B4-BE49-F238E27FC236}">
                <a16:creationId xmlns:a16="http://schemas.microsoft.com/office/drawing/2014/main" id="{A2A8245C-6724-4618-8698-7042EA09D8F6}"/>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979713" y="4286327"/>
            <a:ext cx="6858000" cy="1595632"/>
          </a:xfrm>
          <a:prstGeom prst="rect">
            <a:avLst/>
          </a:prstGeom>
        </p:spPr>
      </p:pic>
      <p:pic>
        <p:nvPicPr>
          <p:cNvPr id="6" name="Immagine 5">
            <a:extLst>
              <a:ext uri="{FF2B5EF4-FFF2-40B4-BE49-F238E27FC236}">
                <a16:creationId xmlns:a16="http://schemas.microsoft.com/office/drawing/2014/main" id="{C3FD1C1F-418F-4852-9980-9CDE27781D3E}"/>
              </a:ext>
            </a:extLst>
          </p:cNvPr>
          <p:cNvPicPr>
            <a:picLocks noChangeAspect="1"/>
          </p:cNvPicPr>
          <p:nvPr/>
        </p:nvPicPr>
        <p:blipFill rotWithShape="1">
          <a:blip r:embed="rId3">
            <a:extLst>
              <a:ext uri="{28A0092B-C50C-407E-A947-70E740481C1C}">
                <a14:useLocalDpi xmlns:a14="http://schemas.microsoft.com/office/drawing/2010/main"/>
              </a:ext>
            </a:extLst>
          </a:blip>
          <a:srcRect/>
          <a:stretch/>
        </p:blipFill>
        <p:spPr>
          <a:xfrm>
            <a:off x="990596" y="5276611"/>
            <a:ext cx="3067195" cy="594066"/>
          </a:xfrm>
          <a:prstGeom prst="rect">
            <a:avLst/>
          </a:prstGeom>
        </p:spPr>
      </p:pic>
    </p:spTree>
    <p:extLst>
      <p:ext uri="{BB962C8B-B14F-4D97-AF65-F5344CB8AC3E}">
        <p14:creationId xmlns:p14="http://schemas.microsoft.com/office/powerpoint/2010/main" val="963645272"/>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2610" name="Titolo 1">
            <a:extLst>
              <a:ext uri="{FF2B5EF4-FFF2-40B4-BE49-F238E27FC236}">
                <a16:creationId xmlns:a16="http://schemas.microsoft.com/office/drawing/2014/main" id="{CDB608FE-E1D0-4E7B-A514-BC090BF2D2FD}"/>
              </a:ext>
            </a:extLst>
          </p:cNvPr>
          <p:cNvSpPr>
            <a:spLocks noGrp="1" noChangeArrowheads="1"/>
          </p:cNvSpPr>
          <p:nvPr>
            <p:ph type="title" idx="4294967295"/>
          </p:nvPr>
        </p:nvSpPr>
        <p:spPr>
          <a:xfrm>
            <a:off x="147638" y="1406525"/>
            <a:ext cx="8848725" cy="1325563"/>
          </a:xfrm>
        </p:spPr>
        <p:txBody>
          <a:bodyPr/>
          <a:lstStyle/>
          <a:p>
            <a:r>
              <a:rPr lang="en-US" altLang="en-US" sz="3600" b="1">
                <a:solidFill>
                  <a:srgbClr val="FFFF00"/>
                </a:solidFill>
                <a:latin typeface="TimesNewRomanPS-BoldMT"/>
              </a:rPr>
              <a:t>Addition of 5% CO2 to Inspiratory Gas Prevents Lung Injury in an ExperimentalModel of Pulmonary Artery Ligation</a:t>
            </a:r>
            <a:br>
              <a:rPr lang="en-US" altLang="en-US" sz="3600" b="1">
                <a:solidFill>
                  <a:srgbClr val="FFFF00"/>
                </a:solidFill>
                <a:latin typeface="TimesNewRomanPS-BoldMT"/>
              </a:rPr>
            </a:br>
            <a:br>
              <a:rPr lang="en-US" altLang="en-US" sz="3600" b="1">
                <a:solidFill>
                  <a:srgbClr val="FFFF00"/>
                </a:solidFill>
                <a:latin typeface="TimesNewRomanPS-BoldMT"/>
              </a:rPr>
            </a:br>
            <a:br>
              <a:rPr lang="en-US" altLang="en-US" sz="2400" b="1">
                <a:solidFill>
                  <a:srgbClr val="FFFF00"/>
                </a:solidFill>
                <a:latin typeface="TimesNewRomanPS-BoldMT"/>
              </a:rPr>
            </a:br>
            <a:r>
              <a:rPr lang="en-US" altLang="en-US" sz="2800">
                <a:solidFill>
                  <a:srgbClr val="FFFF00"/>
                </a:solidFill>
                <a:latin typeface="TimesNewRomanPSMT"/>
              </a:rPr>
              <a:t>Ines Marongiu MD </a:t>
            </a:r>
            <a:br>
              <a:rPr lang="en-US" altLang="en-US" sz="2800">
                <a:solidFill>
                  <a:srgbClr val="FFFF00"/>
                </a:solidFill>
                <a:latin typeface="TimesNewRomanPSMT"/>
              </a:rPr>
            </a:br>
            <a:r>
              <a:rPr lang="en-US" altLang="en-US" sz="2800">
                <a:solidFill>
                  <a:srgbClr val="FFFF00"/>
                </a:solidFill>
                <a:latin typeface="Segoe UI" panose="020B0502040204020203" pitchFamily="34" charset="0"/>
              </a:rPr>
              <a:t>Am J Respir Crit Care Med. 2021 Jul 12.  ahead of print</a:t>
            </a:r>
            <a:endParaRPr lang="en-US" altLang="en-US">
              <a:solidFill>
                <a:srgbClr val="FFFF00"/>
              </a:solidFill>
            </a:endParaRPr>
          </a:p>
        </p:txBody>
      </p:sp>
      <p:sp>
        <p:nvSpPr>
          <p:cNvPr id="452611" name="Rectangle 2">
            <a:extLst>
              <a:ext uri="{FF2B5EF4-FFF2-40B4-BE49-F238E27FC236}">
                <a16:creationId xmlns:a16="http://schemas.microsoft.com/office/drawing/2014/main" id="{A13F79C3-2AF7-4051-8754-417689CD7A25}"/>
              </a:ext>
            </a:extLst>
          </p:cNvPr>
          <p:cNvSpPr>
            <a:spLocks noChangeArrowheads="1"/>
          </p:cNvSpPr>
          <p:nvPr/>
        </p:nvSpPr>
        <p:spPr bwMode="auto">
          <a:xfrm>
            <a:off x="0" y="-184150"/>
            <a:ext cx="136525" cy="36830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1200" b="0" i="0" u="none" strike="noStrike" kern="1200" cap="none" spc="0" normalizeH="0" baseline="0" noProof="0">
              <a:ln>
                <a:noFill/>
              </a:ln>
              <a:solidFill>
                <a:srgbClr val="5B616B"/>
              </a:solidFill>
              <a:effectLst/>
              <a:uLnTx/>
              <a:uFillTx/>
              <a:latin typeface="BlinkMacSystemFont"/>
              <a:ea typeface="+mn-ea"/>
              <a:cs typeface="+mn-cs"/>
            </a:endParaRPr>
          </a:p>
          <a:p>
            <a:pPr marL="0" marR="0" lvl="0" indent="0" algn="l" defTabSz="914400" rtl="0" eaLnBrk="0" fontAlgn="base" latinLnBrk="0" hangingPunct="0">
              <a:lnSpc>
                <a:spcPct val="100000"/>
              </a:lnSpc>
              <a:spcBef>
                <a:spcPct val="0"/>
              </a:spcBef>
              <a:spcAft>
                <a:spcPct val="0"/>
              </a:spcAft>
              <a:buClrTx/>
              <a:buSzTx/>
              <a:buFontTx/>
              <a:buChar char="•"/>
              <a:tabLst/>
              <a:defRPr/>
            </a:pPr>
            <a:r>
              <a:rPr kumimoji="0" lang="en-US" altLang="en-US" sz="1200" b="0" i="0" u="none" strike="noStrike" kern="1200" cap="none" spc="0" normalizeH="0" baseline="0" noProof="0">
                <a:ln>
                  <a:noFill/>
                </a:ln>
                <a:solidFill>
                  <a:srgbClr val="5B616B"/>
                </a:solidFill>
                <a:effectLst/>
                <a:uLnTx/>
                <a:uFillTx/>
                <a:latin typeface="BlinkMacSystemFont"/>
                <a:ea typeface="+mn-ea"/>
                <a:cs typeface="+mn-cs"/>
              </a:rPr>
              <a:t>.</a:t>
            </a:r>
            <a:r>
              <a:rPr kumimoji="0" lang="en-US" altLang="en-US" sz="600" b="0" i="0" u="none" strike="noStrike" kern="1200" cap="none" spc="0" normalizeH="0" baseline="0" noProof="0">
                <a:ln>
                  <a:noFill/>
                </a:ln>
                <a:solidFill>
                  <a:srgbClr val="000000"/>
                </a:solidFill>
                <a:effectLst/>
                <a:uLnTx/>
                <a:uFillTx/>
                <a:latin typeface="Arial" panose="020B0604020202020204" pitchFamily="34" charset="0"/>
                <a:ea typeface="+mn-ea"/>
                <a:cs typeface="+mn-cs"/>
              </a:rPr>
              <a:t> </a:t>
            </a:r>
            <a:endParaRPr kumimoji="0" lang="en-US" alt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pic>
        <p:nvPicPr>
          <p:cNvPr id="452612" name="Immagine 3">
            <a:extLst>
              <a:ext uri="{FF2B5EF4-FFF2-40B4-BE49-F238E27FC236}">
                <a16:creationId xmlns:a16="http://schemas.microsoft.com/office/drawing/2014/main" id="{4F28DDA2-5D8A-482B-B052-05DA38403861}"/>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0" y="4730750"/>
            <a:ext cx="9144000" cy="212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52613" name="Immagine 5">
            <a:extLst>
              <a:ext uri="{FF2B5EF4-FFF2-40B4-BE49-F238E27FC236}">
                <a16:creationId xmlns:a16="http://schemas.microsoft.com/office/drawing/2014/main" id="{30521253-DBC6-46B8-B31E-A68CB21BEB6D}"/>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0" y="6065838"/>
            <a:ext cx="4089400" cy="792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99250935"/>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62" name="Immagine 3">
            <a:extLst>
              <a:ext uri="{FF2B5EF4-FFF2-40B4-BE49-F238E27FC236}">
                <a16:creationId xmlns:a16="http://schemas.microsoft.com/office/drawing/2014/main" id="{79EBAB4F-9760-423B-ABB8-A23F2B0D2BDF}"/>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5496" y="44624"/>
            <a:ext cx="8026400" cy="6613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Immagine 3">
            <a:extLst>
              <a:ext uri="{FF2B5EF4-FFF2-40B4-BE49-F238E27FC236}">
                <a16:creationId xmlns:a16="http://schemas.microsoft.com/office/drawing/2014/main" id="{02416911-1DA2-4652-8824-DE40107DC841}"/>
              </a:ext>
            </a:extLst>
          </p:cNvPr>
          <p:cNvPicPr>
            <a:picLocks noChangeAspect="1"/>
          </p:cNvPicPr>
          <p:nvPr/>
        </p:nvPicPr>
        <p:blipFill rotWithShape="1">
          <a:blip r:embed="rId2">
            <a:extLst>
              <a:ext uri="{28A0092B-C50C-407E-A947-70E740481C1C}">
                <a14:useLocalDpi xmlns:a14="http://schemas.microsoft.com/office/drawing/2010/main" val="0"/>
              </a:ext>
            </a:extLst>
          </a:blip>
          <a:srcRect l="41270" t="44640" r="43479" b="19430"/>
          <a:stretch/>
        </p:blipFill>
        <p:spPr bwMode="auto">
          <a:xfrm>
            <a:off x="3347864" y="2996953"/>
            <a:ext cx="1224136" cy="23762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mc:AlternateContent xmlns:mc="http://schemas.openxmlformats.org/markup-compatibility/2006" xmlns:p14="http://schemas.microsoft.com/office/powerpoint/2010/main">
        <mc:Choice Requires="p14">
          <p:contentPart p14:bwMode="auto" r:id="rId3">
            <p14:nvContentPartPr>
              <p14:cNvPr id="20" name="Input penna 19">
                <a:extLst>
                  <a:ext uri="{FF2B5EF4-FFF2-40B4-BE49-F238E27FC236}">
                    <a16:creationId xmlns:a16="http://schemas.microsoft.com/office/drawing/2014/main" id="{A45BEBC2-4CA1-45A6-9F7A-951C00652B7D}"/>
                  </a:ext>
                </a:extLst>
              </p14:cNvPr>
              <p14:cNvContentPartPr/>
              <p14:nvPr/>
            </p14:nvContentPartPr>
            <p14:xfrm>
              <a:off x="4611558" y="1644482"/>
              <a:ext cx="1204920" cy="1598400"/>
            </p14:xfrm>
          </p:contentPart>
        </mc:Choice>
        <mc:Fallback xmlns="">
          <p:pic>
            <p:nvPicPr>
              <p:cNvPr id="20" name="Input penna 19">
                <a:extLst>
                  <a:ext uri="{FF2B5EF4-FFF2-40B4-BE49-F238E27FC236}">
                    <a16:creationId xmlns:a16="http://schemas.microsoft.com/office/drawing/2014/main" id="{A45BEBC2-4CA1-45A6-9F7A-951C00652B7D}"/>
                  </a:ext>
                </a:extLst>
              </p:cNvPr>
              <p:cNvPicPr/>
              <p:nvPr/>
            </p:nvPicPr>
            <p:blipFill>
              <a:blip r:embed="rId4"/>
              <a:stretch>
                <a:fillRect/>
              </a:stretch>
            </p:blipFill>
            <p:spPr>
              <a:xfrm>
                <a:off x="4602915" y="1635484"/>
                <a:ext cx="1222565" cy="1616036"/>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24" name="Input penna 23">
                <a:extLst>
                  <a:ext uri="{FF2B5EF4-FFF2-40B4-BE49-F238E27FC236}">
                    <a16:creationId xmlns:a16="http://schemas.microsoft.com/office/drawing/2014/main" id="{DBAEA94C-0305-47D5-9D94-703434ADBAD9}"/>
                  </a:ext>
                </a:extLst>
              </p14:cNvPr>
              <p14:cNvContentPartPr/>
              <p14:nvPr/>
            </p14:nvContentPartPr>
            <p14:xfrm>
              <a:off x="559038" y="2615042"/>
              <a:ext cx="1689120" cy="1445760"/>
            </p14:xfrm>
          </p:contentPart>
        </mc:Choice>
        <mc:Fallback xmlns="">
          <p:pic>
            <p:nvPicPr>
              <p:cNvPr id="24" name="Input penna 23">
                <a:extLst>
                  <a:ext uri="{FF2B5EF4-FFF2-40B4-BE49-F238E27FC236}">
                    <a16:creationId xmlns:a16="http://schemas.microsoft.com/office/drawing/2014/main" id="{DBAEA94C-0305-47D5-9D94-703434ADBAD9}"/>
                  </a:ext>
                </a:extLst>
              </p:cNvPr>
              <p:cNvPicPr/>
              <p:nvPr/>
            </p:nvPicPr>
            <p:blipFill>
              <a:blip r:embed="rId6"/>
              <a:stretch>
                <a:fillRect/>
              </a:stretch>
            </p:blipFill>
            <p:spPr>
              <a:xfrm>
                <a:off x="550040" y="2606042"/>
                <a:ext cx="1706756" cy="146340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26" name="Input penna 25">
                <a:extLst>
                  <a:ext uri="{FF2B5EF4-FFF2-40B4-BE49-F238E27FC236}">
                    <a16:creationId xmlns:a16="http://schemas.microsoft.com/office/drawing/2014/main" id="{2494D9A5-078C-4386-BF1F-DEEA672D669C}"/>
                  </a:ext>
                </a:extLst>
              </p14:cNvPr>
              <p14:cNvContentPartPr/>
              <p14:nvPr/>
            </p14:nvContentPartPr>
            <p14:xfrm>
              <a:off x="4572000" y="1803464"/>
              <a:ext cx="1319267" cy="1408286"/>
            </p14:xfrm>
          </p:contentPart>
        </mc:Choice>
        <mc:Fallback xmlns="">
          <p:pic>
            <p:nvPicPr>
              <p:cNvPr id="26" name="Input penna 25">
                <a:extLst>
                  <a:ext uri="{FF2B5EF4-FFF2-40B4-BE49-F238E27FC236}">
                    <a16:creationId xmlns:a16="http://schemas.microsoft.com/office/drawing/2014/main" id="{2494D9A5-078C-4386-BF1F-DEEA672D669C}"/>
                  </a:ext>
                </a:extLst>
              </p:cNvPr>
              <p:cNvPicPr/>
              <p:nvPr/>
            </p:nvPicPr>
            <p:blipFill>
              <a:blip r:embed="rId8"/>
              <a:stretch>
                <a:fillRect/>
              </a:stretch>
            </p:blipFill>
            <p:spPr>
              <a:xfrm>
                <a:off x="4563361" y="1794464"/>
                <a:ext cx="1336905" cy="1425926"/>
              </a:xfrm>
              <a:prstGeom prst="rect">
                <a:avLst/>
              </a:prstGeom>
            </p:spPr>
          </p:pic>
        </mc:Fallback>
      </mc:AlternateContent>
    </p:spTree>
    <p:extLst>
      <p:ext uri="{BB962C8B-B14F-4D97-AF65-F5344CB8AC3E}">
        <p14:creationId xmlns:p14="http://schemas.microsoft.com/office/powerpoint/2010/main" val="456439980"/>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ttangolo 8">
            <a:extLst>
              <a:ext uri="{FF2B5EF4-FFF2-40B4-BE49-F238E27FC236}">
                <a16:creationId xmlns:a16="http://schemas.microsoft.com/office/drawing/2014/main" id="{2B3B80DA-F246-4C29-B536-110257D13200}"/>
              </a:ext>
            </a:extLst>
          </p:cNvPr>
          <p:cNvSpPr/>
          <p:nvPr/>
        </p:nvSpPr>
        <p:spPr>
          <a:xfrm>
            <a:off x="4427984" y="72623"/>
            <a:ext cx="288032" cy="316835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0" name="Rettangolo 9">
            <a:extLst>
              <a:ext uri="{FF2B5EF4-FFF2-40B4-BE49-F238E27FC236}">
                <a16:creationId xmlns:a16="http://schemas.microsoft.com/office/drawing/2014/main" id="{3CA06DDE-2731-48B4-B5E0-2297240DFB1E}"/>
              </a:ext>
            </a:extLst>
          </p:cNvPr>
          <p:cNvSpPr/>
          <p:nvPr/>
        </p:nvSpPr>
        <p:spPr>
          <a:xfrm>
            <a:off x="4424434" y="1340768"/>
            <a:ext cx="288032" cy="405078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1" name="Rettangolo 10">
            <a:extLst>
              <a:ext uri="{FF2B5EF4-FFF2-40B4-BE49-F238E27FC236}">
                <a16:creationId xmlns:a16="http://schemas.microsoft.com/office/drawing/2014/main" id="{2387F125-DF39-4B2F-A0D8-02B85B312605}"/>
              </a:ext>
            </a:extLst>
          </p:cNvPr>
          <p:cNvSpPr/>
          <p:nvPr/>
        </p:nvSpPr>
        <p:spPr>
          <a:xfrm rot="14918662">
            <a:off x="5409010" y="1164375"/>
            <a:ext cx="247687" cy="219467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2" name="Rettangolo 11">
            <a:extLst>
              <a:ext uri="{FF2B5EF4-FFF2-40B4-BE49-F238E27FC236}">
                <a16:creationId xmlns:a16="http://schemas.microsoft.com/office/drawing/2014/main" id="{E42BDAD6-3273-4DD3-8EEA-9B3C31F55A7D}"/>
              </a:ext>
            </a:extLst>
          </p:cNvPr>
          <p:cNvSpPr/>
          <p:nvPr/>
        </p:nvSpPr>
        <p:spPr>
          <a:xfrm rot="17379564">
            <a:off x="3372558" y="1105394"/>
            <a:ext cx="216025" cy="23126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3" name="Ovale 12">
            <a:extLst>
              <a:ext uri="{FF2B5EF4-FFF2-40B4-BE49-F238E27FC236}">
                <a16:creationId xmlns:a16="http://schemas.microsoft.com/office/drawing/2014/main" id="{DB7B56D5-7CE3-4076-96F8-9DD6AC60EEF5}"/>
              </a:ext>
            </a:extLst>
          </p:cNvPr>
          <p:cNvSpPr/>
          <p:nvPr/>
        </p:nvSpPr>
        <p:spPr>
          <a:xfrm>
            <a:off x="1661682" y="1210591"/>
            <a:ext cx="1152128" cy="119074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4" name="Ovale 13">
            <a:extLst>
              <a:ext uri="{FF2B5EF4-FFF2-40B4-BE49-F238E27FC236}">
                <a16:creationId xmlns:a16="http://schemas.microsoft.com/office/drawing/2014/main" id="{6B34ABD1-9F36-4852-91AA-DB6B52470B98}"/>
              </a:ext>
            </a:extLst>
          </p:cNvPr>
          <p:cNvSpPr/>
          <p:nvPr/>
        </p:nvSpPr>
        <p:spPr>
          <a:xfrm>
            <a:off x="4029763" y="4432964"/>
            <a:ext cx="1152128" cy="119074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5" name="Ovale 14">
            <a:extLst>
              <a:ext uri="{FF2B5EF4-FFF2-40B4-BE49-F238E27FC236}">
                <a16:creationId xmlns:a16="http://schemas.microsoft.com/office/drawing/2014/main" id="{EA6ACE2F-D22A-4324-ACC8-C8944A125023}"/>
              </a:ext>
            </a:extLst>
          </p:cNvPr>
          <p:cNvSpPr/>
          <p:nvPr/>
        </p:nvSpPr>
        <p:spPr>
          <a:xfrm>
            <a:off x="6334019" y="1222694"/>
            <a:ext cx="1152128" cy="119074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6" name="Figura a mano libera: forma 15">
            <a:extLst>
              <a:ext uri="{FF2B5EF4-FFF2-40B4-BE49-F238E27FC236}">
                <a16:creationId xmlns:a16="http://schemas.microsoft.com/office/drawing/2014/main" id="{50E19873-8131-427A-8FDB-48828F422699}"/>
              </a:ext>
            </a:extLst>
          </p:cNvPr>
          <p:cNvSpPr/>
          <p:nvPr/>
        </p:nvSpPr>
        <p:spPr>
          <a:xfrm rot="170299">
            <a:off x="758923" y="1355993"/>
            <a:ext cx="3788895" cy="5088496"/>
          </a:xfrm>
          <a:custGeom>
            <a:avLst/>
            <a:gdLst>
              <a:gd name="connsiteX0" fmla="*/ 0 w 3207735"/>
              <a:gd name="connsiteY0" fmla="*/ 0 h 4562220"/>
              <a:gd name="connsiteX1" fmla="*/ 34229 w 3207735"/>
              <a:gd name="connsiteY1" fmla="*/ 4890 h 4562220"/>
              <a:gd name="connsiteX2" fmla="*/ 132026 w 3207735"/>
              <a:gd name="connsiteY2" fmla="*/ 88017 h 4562220"/>
              <a:gd name="connsiteX3" fmla="*/ 161365 w 3207735"/>
              <a:gd name="connsiteY3" fmla="*/ 107576 h 4562220"/>
              <a:gd name="connsiteX4" fmla="*/ 180924 w 3207735"/>
              <a:gd name="connsiteY4" fmla="*/ 127136 h 4562220"/>
              <a:gd name="connsiteX5" fmla="*/ 215153 w 3207735"/>
              <a:gd name="connsiteY5" fmla="*/ 151585 h 4562220"/>
              <a:gd name="connsiteX6" fmla="*/ 254272 w 3207735"/>
              <a:gd name="connsiteY6" fmla="*/ 190704 h 4562220"/>
              <a:gd name="connsiteX7" fmla="*/ 332509 w 3207735"/>
              <a:gd name="connsiteY7" fmla="*/ 268941 h 4562220"/>
              <a:gd name="connsiteX8" fmla="*/ 386297 w 3207735"/>
              <a:gd name="connsiteY8" fmla="*/ 322729 h 4562220"/>
              <a:gd name="connsiteX9" fmla="*/ 396077 w 3207735"/>
              <a:gd name="connsiteY9" fmla="*/ 342289 h 4562220"/>
              <a:gd name="connsiteX10" fmla="*/ 430306 w 3207735"/>
              <a:gd name="connsiteY10" fmla="*/ 371628 h 4562220"/>
              <a:gd name="connsiteX11" fmla="*/ 449865 w 3207735"/>
              <a:gd name="connsiteY11" fmla="*/ 405857 h 4562220"/>
              <a:gd name="connsiteX12" fmla="*/ 454755 w 3207735"/>
              <a:gd name="connsiteY12" fmla="*/ 420526 h 4562220"/>
              <a:gd name="connsiteX13" fmla="*/ 464535 w 3207735"/>
              <a:gd name="connsiteY13" fmla="*/ 435196 h 4562220"/>
              <a:gd name="connsiteX14" fmla="*/ 484094 w 3207735"/>
              <a:gd name="connsiteY14" fmla="*/ 469425 h 4562220"/>
              <a:gd name="connsiteX15" fmla="*/ 488984 w 3207735"/>
              <a:gd name="connsiteY15" fmla="*/ 488984 h 4562220"/>
              <a:gd name="connsiteX16" fmla="*/ 498764 w 3207735"/>
              <a:gd name="connsiteY16" fmla="*/ 503653 h 4562220"/>
              <a:gd name="connsiteX17" fmla="*/ 508543 w 3207735"/>
              <a:gd name="connsiteY17" fmla="*/ 523213 h 4562220"/>
              <a:gd name="connsiteX18" fmla="*/ 523213 w 3207735"/>
              <a:gd name="connsiteY18" fmla="*/ 572111 h 4562220"/>
              <a:gd name="connsiteX19" fmla="*/ 542772 w 3207735"/>
              <a:gd name="connsiteY19" fmla="*/ 577001 h 4562220"/>
              <a:gd name="connsiteX20" fmla="*/ 547662 w 3207735"/>
              <a:gd name="connsiteY20" fmla="*/ 606340 h 4562220"/>
              <a:gd name="connsiteX21" fmla="*/ 591671 w 3207735"/>
              <a:gd name="connsiteY21" fmla="*/ 645459 h 4562220"/>
              <a:gd name="connsiteX22" fmla="*/ 616120 w 3207735"/>
              <a:gd name="connsiteY22" fmla="*/ 669908 h 4562220"/>
              <a:gd name="connsiteX23" fmla="*/ 665018 w 3207735"/>
              <a:gd name="connsiteY23" fmla="*/ 713917 h 4562220"/>
              <a:gd name="connsiteX24" fmla="*/ 694357 w 3207735"/>
              <a:gd name="connsiteY24" fmla="*/ 723696 h 4562220"/>
              <a:gd name="connsiteX25" fmla="*/ 699247 w 3207735"/>
              <a:gd name="connsiteY25" fmla="*/ 748145 h 4562220"/>
              <a:gd name="connsiteX26" fmla="*/ 718807 w 3207735"/>
              <a:gd name="connsiteY26" fmla="*/ 757925 h 4562220"/>
              <a:gd name="connsiteX27" fmla="*/ 743256 w 3207735"/>
              <a:gd name="connsiteY27" fmla="*/ 792154 h 4562220"/>
              <a:gd name="connsiteX28" fmla="*/ 757925 w 3207735"/>
              <a:gd name="connsiteY28" fmla="*/ 797044 h 4562220"/>
              <a:gd name="connsiteX29" fmla="*/ 767705 w 3207735"/>
              <a:gd name="connsiteY29" fmla="*/ 816603 h 4562220"/>
              <a:gd name="connsiteX30" fmla="*/ 811713 w 3207735"/>
              <a:gd name="connsiteY30" fmla="*/ 841052 h 4562220"/>
              <a:gd name="connsiteX31" fmla="*/ 826383 w 3207735"/>
              <a:gd name="connsiteY31" fmla="*/ 860612 h 4562220"/>
              <a:gd name="connsiteX32" fmla="*/ 836163 w 3207735"/>
              <a:gd name="connsiteY32" fmla="*/ 875281 h 4562220"/>
              <a:gd name="connsiteX33" fmla="*/ 850832 w 3207735"/>
              <a:gd name="connsiteY33" fmla="*/ 885061 h 4562220"/>
              <a:gd name="connsiteX34" fmla="*/ 870392 w 3207735"/>
              <a:gd name="connsiteY34" fmla="*/ 899730 h 4562220"/>
              <a:gd name="connsiteX35" fmla="*/ 885061 w 3207735"/>
              <a:gd name="connsiteY35" fmla="*/ 919290 h 4562220"/>
              <a:gd name="connsiteX36" fmla="*/ 904620 w 3207735"/>
              <a:gd name="connsiteY36" fmla="*/ 933959 h 4562220"/>
              <a:gd name="connsiteX37" fmla="*/ 938849 w 3207735"/>
              <a:gd name="connsiteY37" fmla="*/ 968188 h 4562220"/>
              <a:gd name="connsiteX38" fmla="*/ 953519 w 3207735"/>
              <a:gd name="connsiteY38" fmla="*/ 977968 h 4562220"/>
              <a:gd name="connsiteX39" fmla="*/ 973078 w 3207735"/>
              <a:gd name="connsiteY39" fmla="*/ 1002417 h 4562220"/>
              <a:gd name="connsiteX40" fmla="*/ 987748 w 3207735"/>
              <a:gd name="connsiteY40" fmla="*/ 1017087 h 4562220"/>
              <a:gd name="connsiteX41" fmla="*/ 1007307 w 3207735"/>
              <a:gd name="connsiteY41" fmla="*/ 1051315 h 4562220"/>
              <a:gd name="connsiteX42" fmla="*/ 1021977 w 3207735"/>
              <a:gd name="connsiteY42" fmla="*/ 1061095 h 4562220"/>
              <a:gd name="connsiteX43" fmla="*/ 1046426 w 3207735"/>
              <a:gd name="connsiteY43" fmla="*/ 1085544 h 4562220"/>
              <a:gd name="connsiteX44" fmla="*/ 1056205 w 3207735"/>
              <a:gd name="connsiteY44" fmla="*/ 1100214 h 4562220"/>
              <a:gd name="connsiteX45" fmla="*/ 1070875 w 3207735"/>
              <a:gd name="connsiteY45" fmla="*/ 1119773 h 4562220"/>
              <a:gd name="connsiteX46" fmla="*/ 1090434 w 3207735"/>
              <a:gd name="connsiteY46" fmla="*/ 1154002 h 4562220"/>
              <a:gd name="connsiteX47" fmla="*/ 1105104 w 3207735"/>
              <a:gd name="connsiteY47" fmla="*/ 1183341 h 4562220"/>
              <a:gd name="connsiteX48" fmla="*/ 1124663 w 3207735"/>
              <a:gd name="connsiteY48" fmla="*/ 1193121 h 4562220"/>
              <a:gd name="connsiteX49" fmla="*/ 1129553 w 3207735"/>
              <a:gd name="connsiteY49" fmla="*/ 1222460 h 4562220"/>
              <a:gd name="connsiteX50" fmla="*/ 1149112 w 3207735"/>
              <a:gd name="connsiteY50" fmla="*/ 1251799 h 4562220"/>
              <a:gd name="connsiteX51" fmla="*/ 1154002 w 3207735"/>
              <a:gd name="connsiteY51" fmla="*/ 1271358 h 4562220"/>
              <a:gd name="connsiteX52" fmla="*/ 1163782 w 3207735"/>
              <a:gd name="connsiteY52" fmla="*/ 1286028 h 4562220"/>
              <a:gd name="connsiteX53" fmla="*/ 1173562 w 3207735"/>
              <a:gd name="connsiteY53" fmla="*/ 1305587 h 4562220"/>
              <a:gd name="connsiteX54" fmla="*/ 1183341 w 3207735"/>
              <a:gd name="connsiteY54" fmla="*/ 1320257 h 4562220"/>
              <a:gd name="connsiteX55" fmla="*/ 1188231 w 3207735"/>
              <a:gd name="connsiteY55" fmla="*/ 1334926 h 4562220"/>
              <a:gd name="connsiteX56" fmla="*/ 1198011 w 3207735"/>
              <a:gd name="connsiteY56" fmla="*/ 1354486 h 4562220"/>
              <a:gd name="connsiteX57" fmla="*/ 1207791 w 3207735"/>
              <a:gd name="connsiteY57" fmla="*/ 1388714 h 4562220"/>
              <a:gd name="connsiteX58" fmla="*/ 1212680 w 3207735"/>
              <a:gd name="connsiteY58" fmla="*/ 1403384 h 4562220"/>
              <a:gd name="connsiteX59" fmla="*/ 1232240 w 3207735"/>
              <a:gd name="connsiteY59" fmla="*/ 1437613 h 4562220"/>
              <a:gd name="connsiteX60" fmla="*/ 1242019 w 3207735"/>
              <a:gd name="connsiteY60" fmla="*/ 1466952 h 4562220"/>
              <a:gd name="connsiteX61" fmla="*/ 1276248 w 3207735"/>
              <a:gd name="connsiteY61" fmla="*/ 1501181 h 4562220"/>
              <a:gd name="connsiteX62" fmla="*/ 1286028 w 3207735"/>
              <a:gd name="connsiteY62" fmla="*/ 1520740 h 4562220"/>
              <a:gd name="connsiteX63" fmla="*/ 1290918 w 3207735"/>
              <a:gd name="connsiteY63" fmla="*/ 1598977 h 4562220"/>
              <a:gd name="connsiteX64" fmla="*/ 1300697 w 3207735"/>
              <a:gd name="connsiteY64" fmla="*/ 1613647 h 4562220"/>
              <a:gd name="connsiteX65" fmla="*/ 1320257 w 3207735"/>
              <a:gd name="connsiteY65" fmla="*/ 1647876 h 4562220"/>
              <a:gd name="connsiteX66" fmla="*/ 1344706 w 3207735"/>
              <a:gd name="connsiteY66" fmla="*/ 1691884 h 4562220"/>
              <a:gd name="connsiteX67" fmla="*/ 1349596 w 3207735"/>
              <a:gd name="connsiteY67" fmla="*/ 1716334 h 4562220"/>
              <a:gd name="connsiteX68" fmla="*/ 1359376 w 3207735"/>
              <a:gd name="connsiteY68" fmla="*/ 1740783 h 4562220"/>
              <a:gd name="connsiteX69" fmla="*/ 1378935 w 3207735"/>
              <a:gd name="connsiteY69" fmla="*/ 1770122 h 4562220"/>
              <a:gd name="connsiteX70" fmla="*/ 1403384 w 3207735"/>
              <a:gd name="connsiteY70" fmla="*/ 1819020 h 4562220"/>
              <a:gd name="connsiteX71" fmla="*/ 1422943 w 3207735"/>
              <a:gd name="connsiteY71" fmla="*/ 1848359 h 4562220"/>
              <a:gd name="connsiteX72" fmla="*/ 1437613 w 3207735"/>
              <a:gd name="connsiteY72" fmla="*/ 1882588 h 4562220"/>
              <a:gd name="connsiteX73" fmla="*/ 1457172 w 3207735"/>
              <a:gd name="connsiteY73" fmla="*/ 1926597 h 4562220"/>
              <a:gd name="connsiteX74" fmla="*/ 1462062 w 3207735"/>
              <a:gd name="connsiteY74" fmla="*/ 1946156 h 4562220"/>
              <a:gd name="connsiteX75" fmla="*/ 1471842 w 3207735"/>
              <a:gd name="connsiteY75" fmla="*/ 1960826 h 4562220"/>
              <a:gd name="connsiteX76" fmla="*/ 1481622 w 3207735"/>
              <a:gd name="connsiteY76" fmla="*/ 1980385 h 4562220"/>
              <a:gd name="connsiteX77" fmla="*/ 1491401 w 3207735"/>
              <a:gd name="connsiteY77" fmla="*/ 2024394 h 4562220"/>
              <a:gd name="connsiteX78" fmla="*/ 1496291 w 3207735"/>
              <a:gd name="connsiteY78" fmla="*/ 2048843 h 4562220"/>
              <a:gd name="connsiteX79" fmla="*/ 1520740 w 3207735"/>
              <a:gd name="connsiteY79" fmla="*/ 2097741 h 4562220"/>
              <a:gd name="connsiteX80" fmla="*/ 1545189 w 3207735"/>
              <a:gd name="connsiteY80" fmla="*/ 2117300 h 4562220"/>
              <a:gd name="connsiteX81" fmla="*/ 1550079 w 3207735"/>
              <a:gd name="connsiteY81" fmla="*/ 2161309 h 4562220"/>
              <a:gd name="connsiteX82" fmla="*/ 1559859 w 3207735"/>
              <a:gd name="connsiteY82" fmla="*/ 2180868 h 4562220"/>
              <a:gd name="connsiteX83" fmla="*/ 1569639 w 3207735"/>
              <a:gd name="connsiteY83" fmla="*/ 2210207 h 4562220"/>
              <a:gd name="connsiteX84" fmla="*/ 1589198 w 3207735"/>
              <a:gd name="connsiteY84" fmla="*/ 2259106 h 4562220"/>
              <a:gd name="connsiteX85" fmla="*/ 1594088 w 3207735"/>
              <a:gd name="connsiteY85" fmla="*/ 2283555 h 4562220"/>
              <a:gd name="connsiteX86" fmla="*/ 1603868 w 3207735"/>
              <a:gd name="connsiteY86" fmla="*/ 2298225 h 4562220"/>
              <a:gd name="connsiteX87" fmla="*/ 1613647 w 3207735"/>
              <a:gd name="connsiteY87" fmla="*/ 2317784 h 4562220"/>
              <a:gd name="connsiteX88" fmla="*/ 1618537 w 3207735"/>
              <a:gd name="connsiteY88" fmla="*/ 2342233 h 4562220"/>
              <a:gd name="connsiteX89" fmla="*/ 1647876 w 3207735"/>
              <a:gd name="connsiteY89" fmla="*/ 2376462 h 4562220"/>
              <a:gd name="connsiteX90" fmla="*/ 1662546 w 3207735"/>
              <a:gd name="connsiteY90" fmla="*/ 2430250 h 4562220"/>
              <a:gd name="connsiteX91" fmla="*/ 1682105 w 3207735"/>
              <a:gd name="connsiteY91" fmla="*/ 2449810 h 4562220"/>
              <a:gd name="connsiteX92" fmla="*/ 1696774 w 3207735"/>
              <a:gd name="connsiteY92" fmla="*/ 2469369 h 4562220"/>
              <a:gd name="connsiteX93" fmla="*/ 1706554 w 3207735"/>
              <a:gd name="connsiteY93" fmla="*/ 2503598 h 4562220"/>
              <a:gd name="connsiteX94" fmla="*/ 1726113 w 3207735"/>
              <a:gd name="connsiteY94" fmla="*/ 2528047 h 4562220"/>
              <a:gd name="connsiteX95" fmla="*/ 1735893 w 3207735"/>
              <a:gd name="connsiteY95" fmla="*/ 2572056 h 4562220"/>
              <a:gd name="connsiteX96" fmla="*/ 1750563 w 3207735"/>
              <a:gd name="connsiteY96" fmla="*/ 2591615 h 4562220"/>
              <a:gd name="connsiteX97" fmla="*/ 1760342 w 3207735"/>
              <a:gd name="connsiteY97" fmla="*/ 2606284 h 4562220"/>
              <a:gd name="connsiteX98" fmla="*/ 1775012 w 3207735"/>
              <a:gd name="connsiteY98" fmla="*/ 2625844 h 4562220"/>
              <a:gd name="connsiteX99" fmla="*/ 1794571 w 3207735"/>
              <a:gd name="connsiteY99" fmla="*/ 2655183 h 4562220"/>
              <a:gd name="connsiteX100" fmla="*/ 1804351 w 3207735"/>
              <a:gd name="connsiteY100" fmla="*/ 2674742 h 4562220"/>
              <a:gd name="connsiteX101" fmla="*/ 1809241 w 3207735"/>
              <a:gd name="connsiteY101" fmla="*/ 2694302 h 4562220"/>
              <a:gd name="connsiteX102" fmla="*/ 1838580 w 3207735"/>
              <a:gd name="connsiteY102" fmla="*/ 2743200 h 4562220"/>
              <a:gd name="connsiteX103" fmla="*/ 1843470 w 3207735"/>
              <a:gd name="connsiteY103" fmla="*/ 2757869 h 4562220"/>
              <a:gd name="connsiteX104" fmla="*/ 1863029 w 3207735"/>
              <a:gd name="connsiteY104" fmla="*/ 2767649 h 4562220"/>
              <a:gd name="connsiteX105" fmla="*/ 1877699 w 3207735"/>
              <a:gd name="connsiteY105" fmla="*/ 2801878 h 4562220"/>
              <a:gd name="connsiteX106" fmla="*/ 1892368 w 3207735"/>
              <a:gd name="connsiteY106" fmla="*/ 2816548 h 4562220"/>
              <a:gd name="connsiteX107" fmla="*/ 1902148 w 3207735"/>
              <a:gd name="connsiteY107" fmla="*/ 2836107 h 4562220"/>
              <a:gd name="connsiteX108" fmla="*/ 1921707 w 3207735"/>
              <a:gd name="connsiteY108" fmla="*/ 2840997 h 4562220"/>
              <a:gd name="connsiteX109" fmla="*/ 1926597 w 3207735"/>
              <a:gd name="connsiteY109" fmla="*/ 2860556 h 4562220"/>
              <a:gd name="connsiteX110" fmla="*/ 1936377 w 3207735"/>
              <a:gd name="connsiteY110" fmla="*/ 2875226 h 4562220"/>
              <a:gd name="connsiteX111" fmla="*/ 1970605 w 3207735"/>
              <a:gd name="connsiteY111" fmla="*/ 2924124 h 4562220"/>
              <a:gd name="connsiteX112" fmla="*/ 2009724 w 3207735"/>
              <a:gd name="connsiteY112" fmla="*/ 2997472 h 4562220"/>
              <a:gd name="connsiteX113" fmla="*/ 2029284 w 3207735"/>
              <a:gd name="connsiteY113" fmla="*/ 3021921 h 4562220"/>
              <a:gd name="connsiteX114" fmla="*/ 2039063 w 3207735"/>
              <a:gd name="connsiteY114" fmla="*/ 3065929 h 4562220"/>
              <a:gd name="connsiteX115" fmla="*/ 2043953 w 3207735"/>
              <a:gd name="connsiteY115" fmla="*/ 3080599 h 4562220"/>
              <a:gd name="connsiteX116" fmla="*/ 2078182 w 3207735"/>
              <a:gd name="connsiteY116" fmla="*/ 3114828 h 4562220"/>
              <a:gd name="connsiteX117" fmla="*/ 2097741 w 3207735"/>
              <a:gd name="connsiteY117" fmla="*/ 3149057 h 4562220"/>
              <a:gd name="connsiteX118" fmla="*/ 2107521 w 3207735"/>
              <a:gd name="connsiteY118" fmla="*/ 3168616 h 4562220"/>
              <a:gd name="connsiteX119" fmla="*/ 2112411 w 3207735"/>
              <a:gd name="connsiteY119" fmla="*/ 3188175 h 4562220"/>
              <a:gd name="connsiteX120" fmla="*/ 2146640 w 3207735"/>
              <a:gd name="connsiteY120" fmla="*/ 3227294 h 4562220"/>
              <a:gd name="connsiteX121" fmla="*/ 2175979 w 3207735"/>
              <a:gd name="connsiteY121" fmla="*/ 3271303 h 4562220"/>
              <a:gd name="connsiteX122" fmla="*/ 2190648 w 3207735"/>
              <a:gd name="connsiteY122" fmla="*/ 3285972 h 4562220"/>
              <a:gd name="connsiteX123" fmla="*/ 2200428 w 3207735"/>
              <a:gd name="connsiteY123" fmla="*/ 3305531 h 4562220"/>
              <a:gd name="connsiteX124" fmla="*/ 2234657 w 3207735"/>
              <a:gd name="connsiteY124" fmla="*/ 3329981 h 4562220"/>
              <a:gd name="connsiteX125" fmla="*/ 2259106 w 3207735"/>
              <a:gd name="connsiteY125" fmla="*/ 3354430 h 4562220"/>
              <a:gd name="connsiteX126" fmla="*/ 2268886 w 3207735"/>
              <a:gd name="connsiteY126" fmla="*/ 3373989 h 4562220"/>
              <a:gd name="connsiteX127" fmla="*/ 2273776 w 3207735"/>
              <a:gd name="connsiteY127" fmla="*/ 3388659 h 4562220"/>
              <a:gd name="connsiteX128" fmla="*/ 2293335 w 3207735"/>
              <a:gd name="connsiteY128" fmla="*/ 3398438 h 4562220"/>
              <a:gd name="connsiteX129" fmla="*/ 2308004 w 3207735"/>
              <a:gd name="connsiteY129" fmla="*/ 3422888 h 4562220"/>
              <a:gd name="connsiteX130" fmla="*/ 2327564 w 3207735"/>
              <a:gd name="connsiteY130" fmla="*/ 3437557 h 4562220"/>
              <a:gd name="connsiteX131" fmla="*/ 2337343 w 3207735"/>
              <a:gd name="connsiteY131" fmla="*/ 3481566 h 4562220"/>
              <a:gd name="connsiteX132" fmla="*/ 2342233 w 3207735"/>
              <a:gd name="connsiteY132" fmla="*/ 3501125 h 4562220"/>
              <a:gd name="connsiteX133" fmla="*/ 2361793 w 3207735"/>
              <a:gd name="connsiteY133" fmla="*/ 3515795 h 4562220"/>
              <a:gd name="connsiteX134" fmla="*/ 2381352 w 3207735"/>
              <a:gd name="connsiteY134" fmla="*/ 3550023 h 4562220"/>
              <a:gd name="connsiteX135" fmla="*/ 2396022 w 3207735"/>
              <a:gd name="connsiteY135" fmla="*/ 3559803 h 4562220"/>
              <a:gd name="connsiteX136" fmla="*/ 2425361 w 3207735"/>
              <a:gd name="connsiteY136" fmla="*/ 3594032 h 4562220"/>
              <a:gd name="connsiteX137" fmla="*/ 2440030 w 3207735"/>
              <a:gd name="connsiteY137" fmla="*/ 3613591 h 4562220"/>
              <a:gd name="connsiteX138" fmla="*/ 2454700 w 3207735"/>
              <a:gd name="connsiteY138" fmla="*/ 3628261 h 4562220"/>
              <a:gd name="connsiteX139" fmla="*/ 2484039 w 3207735"/>
              <a:gd name="connsiteY139" fmla="*/ 3657600 h 4562220"/>
              <a:gd name="connsiteX140" fmla="*/ 2488928 w 3207735"/>
              <a:gd name="connsiteY140" fmla="*/ 3672269 h 4562220"/>
              <a:gd name="connsiteX141" fmla="*/ 2513378 w 3207735"/>
              <a:gd name="connsiteY141" fmla="*/ 3696719 h 4562220"/>
              <a:gd name="connsiteX142" fmla="*/ 2523157 w 3207735"/>
              <a:gd name="connsiteY142" fmla="*/ 3716278 h 4562220"/>
              <a:gd name="connsiteX143" fmla="*/ 2537827 w 3207735"/>
              <a:gd name="connsiteY143" fmla="*/ 3721168 h 4562220"/>
              <a:gd name="connsiteX144" fmla="*/ 2567166 w 3207735"/>
              <a:gd name="connsiteY144" fmla="*/ 3745617 h 4562220"/>
              <a:gd name="connsiteX145" fmla="*/ 2591615 w 3207735"/>
              <a:gd name="connsiteY145" fmla="*/ 3774956 h 4562220"/>
              <a:gd name="connsiteX146" fmla="*/ 2606285 w 3207735"/>
              <a:gd name="connsiteY146" fmla="*/ 3779846 h 4562220"/>
              <a:gd name="connsiteX147" fmla="*/ 2625844 w 3207735"/>
              <a:gd name="connsiteY147" fmla="*/ 3789626 h 4562220"/>
              <a:gd name="connsiteX148" fmla="*/ 2630734 w 3207735"/>
              <a:gd name="connsiteY148" fmla="*/ 3804295 h 4562220"/>
              <a:gd name="connsiteX149" fmla="*/ 2650293 w 3207735"/>
              <a:gd name="connsiteY149" fmla="*/ 3838524 h 4562220"/>
              <a:gd name="connsiteX150" fmla="*/ 2664963 w 3207735"/>
              <a:gd name="connsiteY150" fmla="*/ 3882533 h 4562220"/>
              <a:gd name="connsiteX151" fmla="*/ 2674742 w 3207735"/>
              <a:gd name="connsiteY151" fmla="*/ 3897202 h 4562220"/>
              <a:gd name="connsiteX152" fmla="*/ 2699192 w 3207735"/>
              <a:gd name="connsiteY152" fmla="*/ 3931431 h 4562220"/>
              <a:gd name="connsiteX153" fmla="*/ 2708971 w 3207735"/>
              <a:gd name="connsiteY153" fmla="*/ 3965660 h 4562220"/>
              <a:gd name="connsiteX154" fmla="*/ 2723641 w 3207735"/>
              <a:gd name="connsiteY154" fmla="*/ 3999889 h 4562220"/>
              <a:gd name="connsiteX155" fmla="*/ 2743200 w 3207735"/>
              <a:gd name="connsiteY155" fmla="*/ 4014558 h 4562220"/>
              <a:gd name="connsiteX156" fmla="*/ 2767649 w 3207735"/>
              <a:gd name="connsiteY156" fmla="*/ 4048787 h 4562220"/>
              <a:gd name="connsiteX157" fmla="*/ 2792099 w 3207735"/>
              <a:gd name="connsiteY157" fmla="*/ 4073236 h 4562220"/>
              <a:gd name="connsiteX158" fmla="*/ 2826327 w 3207735"/>
              <a:gd name="connsiteY158" fmla="*/ 4117245 h 4562220"/>
              <a:gd name="connsiteX159" fmla="*/ 2855666 w 3207735"/>
              <a:gd name="connsiteY159" fmla="*/ 4161253 h 4562220"/>
              <a:gd name="connsiteX160" fmla="*/ 2880116 w 3207735"/>
              <a:gd name="connsiteY160" fmla="*/ 4195482 h 4562220"/>
              <a:gd name="connsiteX161" fmla="*/ 2904565 w 3207735"/>
              <a:gd name="connsiteY161" fmla="*/ 4219931 h 4562220"/>
              <a:gd name="connsiteX162" fmla="*/ 2919234 w 3207735"/>
              <a:gd name="connsiteY162" fmla="*/ 4239491 h 4562220"/>
              <a:gd name="connsiteX163" fmla="*/ 2938794 w 3207735"/>
              <a:gd name="connsiteY163" fmla="*/ 4254160 h 4562220"/>
              <a:gd name="connsiteX164" fmla="*/ 2953463 w 3207735"/>
              <a:gd name="connsiteY164" fmla="*/ 4293279 h 4562220"/>
              <a:gd name="connsiteX165" fmla="*/ 2973023 w 3207735"/>
              <a:gd name="connsiteY165" fmla="*/ 4303059 h 4562220"/>
              <a:gd name="connsiteX166" fmla="*/ 2987692 w 3207735"/>
              <a:gd name="connsiteY166" fmla="*/ 4322618 h 4562220"/>
              <a:gd name="connsiteX167" fmla="*/ 2997472 w 3207735"/>
              <a:gd name="connsiteY167" fmla="*/ 4337288 h 4562220"/>
              <a:gd name="connsiteX168" fmla="*/ 3065930 w 3207735"/>
              <a:gd name="connsiteY168" fmla="*/ 4405745 h 4562220"/>
              <a:gd name="connsiteX169" fmla="*/ 3085489 w 3207735"/>
              <a:gd name="connsiteY169" fmla="*/ 4425305 h 4562220"/>
              <a:gd name="connsiteX170" fmla="*/ 3153947 w 3207735"/>
              <a:gd name="connsiteY170" fmla="*/ 4483983 h 4562220"/>
              <a:gd name="connsiteX171" fmla="*/ 3173506 w 3207735"/>
              <a:gd name="connsiteY171" fmla="*/ 4493763 h 4562220"/>
              <a:gd name="connsiteX172" fmla="*/ 3183286 w 3207735"/>
              <a:gd name="connsiteY172" fmla="*/ 4508432 h 4562220"/>
              <a:gd name="connsiteX173" fmla="*/ 3188176 w 3207735"/>
              <a:gd name="connsiteY173" fmla="*/ 4537771 h 4562220"/>
              <a:gd name="connsiteX174" fmla="*/ 3207735 w 3207735"/>
              <a:gd name="connsiteY174" fmla="*/ 4562220 h 45622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Lst>
            <a:rect l="l" t="t" r="r" b="b"/>
            <a:pathLst>
              <a:path w="3207735" h="4562220">
                <a:moveTo>
                  <a:pt x="0" y="0"/>
                </a:moveTo>
                <a:cubicBezTo>
                  <a:pt x="11410" y="1630"/>
                  <a:pt x="24130" y="-664"/>
                  <a:pt x="34229" y="4890"/>
                </a:cubicBezTo>
                <a:cubicBezTo>
                  <a:pt x="99793" y="40950"/>
                  <a:pt x="85409" y="48572"/>
                  <a:pt x="132026" y="88017"/>
                </a:cubicBezTo>
                <a:cubicBezTo>
                  <a:pt x="140999" y="95609"/>
                  <a:pt x="152187" y="100233"/>
                  <a:pt x="161365" y="107576"/>
                </a:cubicBezTo>
                <a:cubicBezTo>
                  <a:pt x="168565" y="113336"/>
                  <a:pt x="173788" y="121297"/>
                  <a:pt x="180924" y="127136"/>
                </a:cubicBezTo>
                <a:cubicBezTo>
                  <a:pt x="191776" y="136015"/>
                  <a:pt x="204557" y="142402"/>
                  <a:pt x="215153" y="151585"/>
                </a:cubicBezTo>
                <a:cubicBezTo>
                  <a:pt x="229089" y="163662"/>
                  <a:pt x="241232" y="177664"/>
                  <a:pt x="254272" y="190704"/>
                </a:cubicBezTo>
                <a:lnTo>
                  <a:pt x="332509" y="268941"/>
                </a:lnTo>
                <a:lnTo>
                  <a:pt x="386297" y="322729"/>
                </a:lnTo>
                <a:cubicBezTo>
                  <a:pt x="389557" y="329249"/>
                  <a:pt x="391703" y="336457"/>
                  <a:pt x="396077" y="342289"/>
                </a:cubicBezTo>
                <a:cubicBezTo>
                  <a:pt x="407934" y="358099"/>
                  <a:pt x="415522" y="361772"/>
                  <a:pt x="430306" y="371628"/>
                </a:cubicBezTo>
                <a:cubicBezTo>
                  <a:pt x="440131" y="386364"/>
                  <a:pt x="442418" y="388480"/>
                  <a:pt x="449865" y="405857"/>
                </a:cubicBezTo>
                <a:cubicBezTo>
                  <a:pt x="451895" y="410594"/>
                  <a:pt x="452450" y="415916"/>
                  <a:pt x="454755" y="420526"/>
                </a:cubicBezTo>
                <a:cubicBezTo>
                  <a:pt x="457383" y="425783"/>
                  <a:pt x="461619" y="430093"/>
                  <a:pt x="464535" y="435196"/>
                </a:cubicBezTo>
                <a:cubicBezTo>
                  <a:pt x="489359" y="478637"/>
                  <a:pt x="460262" y="433673"/>
                  <a:pt x="484094" y="469425"/>
                </a:cubicBezTo>
                <a:cubicBezTo>
                  <a:pt x="485724" y="475945"/>
                  <a:pt x="486337" y="482807"/>
                  <a:pt x="488984" y="488984"/>
                </a:cubicBezTo>
                <a:cubicBezTo>
                  <a:pt x="491299" y="494386"/>
                  <a:pt x="495848" y="498551"/>
                  <a:pt x="498764" y="503653"/>
                </a:cubicBezTo>
                <a:cubicBezTo>
                  <a:pt x="502381" y="509982"/>
                  <a:pt x="505283" y="516693"/>
                  <a:pt x="508543" y="523213"/>
                </a:cubicBezTo>
                <a:cubicBezTo>
                  <a:pt x="510266" y="533550"/>
                  <a:pt x="512208" y="562941"/>
                  <a:pt x="523213" y="572111"/>
                </a:cubicBezTo>
                <a:cubicBezTo>
                  <a:pt x="528376" y="576413"/>
                  <a:pt x="536252" y="575371"/>
                  <a:pt x="542772" y="577001"/>
                </a:cubicBezTo>
                <a:cubicBezTo>
                  <a:pt x="544402" y="586781"/>
                  <a:pt x="543849" y="597188"/>
                  <a:pt x="547662" y="606340"/>
                </a:cubicBezTo>
                <a:cubicBezTo>
                  <a:pt x="561098" y="638585"/>
                  <a:pt x="564518" y="634598"/>
                  <a:pt x="591671" y="645459"/>
                </a:cubicBezTo>
                <a:cubicBezTo>
                  <a:pt x="615624" y="693368"/>
                  <a:pt x="586142" y="645925"/>
                  <a:pt x="616120" y="669908"/>
                </a:cubicBezTo>
                <a:cubicBezTo>
                  <a:pt x="627874" y="679311"/>
                  <a:pt x="646623" y="705741"/>
                  <a:pt x="665018" y="713917"/>
                </a:cubicBezTo>
                <a:cubicBezTo>
                  <a:pt x="674438" y="718104"/>
                  <a:pt x="684577" y="720436"/>
                  <a:pt x="694357" y="723696"/>
                </a:cubicBezTo>
                <a:cubicBezTo>
                  <a:pt x="695987" y="731846"/>
                  <a:pt x="694416" y="741382"/>
                  <a:pt x="699247" y="748145"/>
                </a:cubicBezTo>
                <a:cubicBezTo>
                  <a:pt x="703484" y="754077"/>
                  <a:pt x="712875" y="753688"/>
                  <a:pt x="718807" y="757925"/>
                </a:cubicBezTo>
                <a:cubicBezTo>
                  <a:pt x="761544" y="788452"/>
                  <a:pt x="706230" y="755128"/>
                  <a:pt x="743256" y="792154"/>
                </a:cubicBezTo>
                <a:cubicBezTo>
                  <a:pt x="746901" y="795799"/>
                  <a:pt x="753035" y="795414"/>
                  <a:pt x="757925" y="797044"/>
                </a:cubicBezTo>
                <a:cubicBezTo>
                  <a:pt x="761185" y="803564"/>
                  <a:pt x="762961" y="811069"/>
                  <a:pt x="767705" y="816603"/>
                </a:cubicBezTo>
                <a:cubicBezTo>
                  <a:pt x="779841" y="830762"/>
                  <a:pt x="795254" y="834469"/>
                  <a:pt x="811713" y="841052"/>
                </a:cubicBezTo>
                <a:cubicBezTo>
                  <a:pt x="816603" y="847572"/>
                  <a:pt x="821646" y="853980"/>
                  <a:pt x="826383" y="860612"/>
                </a:cubicBezTo>
                <a:cubicBezTo>
                  <a:pt x="829799" y="865394"/>
                  <a:pt x="832007" y="871125"/>
                  <a:pt x="836163" y="875281"/>
                </a:cubicBezTo>
                <a:cubicBezTo>
                  <a:pt x="840319" y="879437"/>
                  <a:pt x="846050" y="881645"/>
                  <a:pt x="850832" y="885061"/>
                </a:cubicBezTo>
                <a:cubicBezTo>
                  <a:pt x="857464" y="889798"/>
                  <a:pt x="864629" y="893967"/>
                  <a:pt x="870392" y="899730"/>
                </a:cubicBezTo>
                <a:cubicBezTo>
                  <a:pt x="876155" y="905493"/>
                  <a:pt x="879298" y="913527"/>
                  <a:pt x="885061" y="919290"/>
                </a:cubicBezTo>
                <a:cubicBezTo>
                  <a:pt x="890824" y="925053"/>
                  <a:pt x="898590" y="928477"/>
                  <a:pt x="904620" y="933959"/>
                </a:cubicBezTo>
                <a:cubicBezTo>
                  <a:pt x="916559" y="944813"/>
                  <a:pt x="925423" y="959238"/>
                  <a:pt x="938849" y="968188"/>
                </a:cubicBezTo>
                <a:cubicBezTo>
                  <a:pt x="943739" y="971448"/>
                  <a:pt x="949363" y="973812"/>
                  <a:pt x="953519" y="977968"/>
                </a:cubicBezTo>
                <a:cubicBezTo>
                  <a:pt x="960899" y="985348"/>
                  <a:pt x="966205" y="994563"/>
                  <a:pt x="973078" y="1002417"/>
                </a:cubicBezTo>
                <a:cubicBezTo>
                  <a:pt x="977632" y="1007621"/>
                  <a:pt x="982858" y="1012197"/>
                  <a:pt x="987748" y="1017087"/>
                </a:cubicBezTo>
                <a:cubicBezTo>
                  <a:pt x="991585" y="1024760"/>
                  <a:pt x="1000393" y="1044402"/>
                  <a:pt x="1007307" y="1051315"/>
                </a:cubicBezTo>
                <a:cubicBezTo>
                  <a:pt x="1011463" y="1055471"/>
                  <a:pt x="1017087" y="1057835"/>
                  <a:pt x="1021977" y="1061095"/>
                </a:cubicBezTo>
                <a:cubicBezTo>
                  <a:pt x="1048054" y="1100215"/>
                  <a:pt x="1013827" y="1052945"/>
                  <a:pt x="1046426" y="1085544"/>
                </a:cubicBezTo>
                <a:cubicBezTo>
                  <a:pt x="1050582" y="1089700"/>
                  <a:pt x="1052789" y="1095432"/>
                  <a:pt x="1056205" y="1100214"/>
                </a:cubicBezTo>
                <a:cubicBezTo>
                  <a:pt x="1060942" y="1106846"/>
                  <a:pt x="1066138" y="1113141"/>
                  <a:pt x="1070875" y="1119773"/>
                </a:cubicBezTo>
                <a:cubicBezTo>
                  <a:pt x="1079645" y="1132050"/>
                  <a:pt x="1084295" y="1139676"/>
                  <a:pt x="1090434" y="1154002"/>
                </a:cubicBezTo>
                <a:cubicBezTo>
                  <a:pt x="1095255" y="1165251"/>
                  <a:pt x="1094662" y="1174639"/>
                  <a:pt x="1105104" y="1183341"/>
                </a:cubicBezTo>
                <a:cubicBezTo>
                  <a:pt x="1110704" y="1188007"/>
                  <a:pt x="1118143" y="1189861"/>
                  <a:pt x="1124663" y="1193121"/>
                </a:cubicBezTo>
                <a:cubicBezTo>
                  <a:pt x="1126293" y="1202901"/>
                  <a:pt x="1125740" y="1213308"/>
                  <a:pt x="1129553" y="1222460"/>
                </a:cubicBezTo>
                <a:cubicBezTo>
                  <a:pt x="1134074" y="1233310"/>
                  <a:pt x="1149112" y="1251799"/>
                  <a:pt x="1149112" y="1251799"/>
                </a:cubicBezTo>
                <a:cubicBezTo>
                  <a:pt x="1150742" y="1258319"/>
                  <a:pt x="1151355" y="1265181"/>
                  <a:pt x="1154002" y="1271358"/>
                </a:cubicBezTo>
                <a:cubicBezTo>
                  <a:pt x="1156317" y="1276760"/>
                  <a:pt x="1160866" y="1280925"/>
                  <a:pt x="1163782" y="1286028"/>
                </a:cubicBezTo>
                <a:cubicBezTo>
                  <a:pt x="1167399" y="1292357"/>
                  <a:pt x="1169946" y="1299258"/>
                  <a:pt x="1173562" y="1305587"/>
                </a:cubicBezTo>
                <a:cubicBezTo>
                  <a:pt x="1176478" y="1310690"/>
                  <a:pt x="1180713" y="1315001"/>
                  <a:pt x="1183341" y="1320257"/>
                </a:cubicBezTo>
                <a:cubicBezTo>
                  <a:pt x="1185646" y="1324867"/>
                  <a:pt x="1186201" y="1330189"/>
                  <a:pt x="1188231" y="1334926"/>
                </a:cubicBezTo>
                <a:cubicBezTo>
                  <a:pt x="1191103" y="1341626"/>
                  <a:pt x="1195520" y="1347635"/>
                  <a:pt x="1198011" y="1354486"/>
                </a:cubicBezTo>
                <a:cubicBezTo>
                  <a:pt x="1202066" y="1365637"/>
                  <a:pt x="1204381" y="1377348"/>
                  <a:pt x="1207791" y="1388714"/>
                </a:cubicBezTo>
                <a:cubicBezTo>
                  <a:pt x="1209272" y="1393651"/>
                  <a:pt x="1210375" y="1398774"/>
                  <a:pt x="1212680" y="1403384"/>
                </a:cubicBezTo>
                <a:cubicBezTo>
                  <a:pt x="1230327" y="1438680"/>
                  <a:pt x="1215089" y="1394734"/>
                  <a:pt x="1232240" y="1437613"/>
                </a:cubicBezTo>
                <a:cubicBezTo>
                  <a:pt x="1236068" y="1447184"/>
                  <a:pt x="1236151" y="1458476"/>
                  <a:pt x="1242019" y="1466952"/>
                </a:cubicBezTo>
                <a:cubicBezTo>
                  <a:pt x="1251204" y="1480219"/>
                  <a:pt x="1266030" y="1488693"/>
                  <a:pt x="1276248" y="1501181"/>
                </a:cubicBezTo>
                <a:cubicBezTo>
                  <a:pt x="1280864" y="1506823"/>
                  <a:pt x="1282768" y="1514220"/>
                  <a:pt x="1286028" y="1520740"/>
                </a:cubicBezTo>
                <a:cubicBezTo>
                  <a:pt x="1287658" y="1546819"/>
                  <a:pt x="1286843" y="1573167"/>
                  <a:pt x="1290918" y="1598977"/>
                </a:cubicBezTo>
                <a:cubicBezTo>
                  <a:pt x="1291835" y="1604782"/>
                  <a:pt x="1297781" y="1608544"/>
                  <a:pt x="1300697" y="1613647"/>
                </a:cubicBezTo>
                <a:cubicBezTo>
                  <a:pt x="1325505" y="1657062"/>
                  <a:pt x="1296436" y="1612145"/>
                  <a:pt x="1320257" y="1647876"/>
                </a:cubicBezTo>
                <a:cubicBezTo>
                  <a:pt x="1332688" y="1710028"/>
                  <a:pt x="1312910" y="1634651"/>
                  <a:pt x="1344706" y="1691884"/>
                </a:cubicBezTo>
                <a:cubicBezTo>
                  <a:pt x="1348742" y="1699150"/>
                  <a:pt x="1347208" y="1708373"/>
                  <a:pt x="1349596" y="1716334"/>
                </a:cubicBezTo>
                <a:cubicBezTo>
                  <a:pt x="1352118" y="1724741"/>
                  <a:pt x="1355173" y="1733077"/>
                  <a:pt x="1359376" y="1740783"/>
                </a:cubicBezTo>
                <a:cubicBezTo>
                  <a:pt x="1365004" y="1751101"/>
                  <a:pt x="1373679" y="1759609"/>
                  <a:pt x="1378935" y="1770122"/>
                </a:cubicBezTo>
                <a:cubicBezTo>
                  <a:pt x="1417313" y="1846878"/>
                  <a:pt x="1361959" y="1759841"/>
                  <a:pt x="1403384" y="1819020"/>
                </a:cubicBezTo>
                <a:cubicBezTo>
                  <a:pt x="1410124" y="1828649"/>
                  <a:pt x="1422943" y="1848359"/>
                  <a:pt x="1422943" y="1848359"/>
                </a:cubicBezTo>
                <a:cubicBezTo>
                  <a:pt x="1435878" y="1900101"/>
                  <a:pt x="1418316" y="1839172"/>
                  <a:pt x="1437613" y="1882588"/>
                </a:cubicBezTo>
                <a:cubicBezTo>
                  <a:pt x="1460894" y="1934968"/>
                  <a:pt x="1435038" y="1893393"/>
                  <a:pt x="1457172" y="1926597"/>
                </a:cubicBezTo>
                <a:cubicBezTo>
                  <a:pt x="1458802" y="1933117"/>
                  <a:pt x="1459415" y="1939979"/>
                  <a:pt x="1462062" y="1946156"/>
                </a:cubicBezTo>
                <a:cubicBezTo>
                  <a:pt x="1464377" y="1951558"/>
                  <a:pt x="1468926" y="1955723"/>
                  <a:pt x="1471842" y="1960826"/>
                </a:cubicBezTo>
                <a:cubicBezTo>
                  <a:pt x="1475459" y="1967155"/>
                  <a:pt x="1478362" y="1973865"/>
                  <a:pt x="1481622" y="1980385"/>
                </a:cubicBezTo>
                <a:cubicBezTo>
                  <a:pt x="1484882" y="1995055"/>
                  <a:pt x="1488252" y="2009700"/>
                  <a:pt x="1491401" y="2024394"/>
                </a:cubicBezTo>
                <a:cubicBezTo>
                  <a:pt x="1493142" y="2032521"/>
                  <a:pt x="1493204" y="2041126"/>
                  <a:pt x="1496291" y="2048843"/>
                </a:cubicBezTo>
                <a:cubicBezTo>
                  <a:pt x="1503059" y="2065763"/>
                  <a:pt x="1510148" y="2082912"/>
                  <a:pt x="1520740" y="2097741"/>
                </a:cubicBezTo>
                <a:cubicBezTo>
                  <a:pt x="1526806" y="2106234"/>
                  <a:pt x="1537039" y="2110780"/>
                  <a:pt x="1545189" y="2117300"/>
                </a:cubicBezTo>
                <a:cubicBezTo>
                  <a:pt x="1546819" y="2131970"/>
                  <a:pt x="1546760" y="2146927"/>
                  <a:pt x="1550079" y="2161309"/>
                </a:cubicBezTo>
                <a:cubicBezTo>
                  <a:pt x="1551718" y="2168412"/>
                  <a:pt x="1557152" y="2174100"/>
                  <a:pt x="1559859" y="2180868"/>
                </a:cubicBezTo>
                <a:cubicBezTo>
                  <a:pt x="1563688" y="2190439"/>
                  <a:pt x="1566019" y="2200555"/>
                  <a:pt x="1569639" y="2210207"/>
                </a:cubicBezTo>
                <a:cubicBezTo>
                  <a:pt x="1575803" y="2226644"/>
                  <a:pt x="1585755" y="2241892"/>
                  <a:pt x="1589198" y="2259106"/>
                </a:cubicBezTo>
                <a:cubicBezTo>
                  <a:pt x="1590828" y="2267256"/>
                  <a:pt x="1591170" y="2275773"/>
                  <a:pt x="1594088" y="2283555"/>
                </a:cubicBezTo>
                <a:cubicBezTo>
                  <a:pt x="1596152" y="2289058"/>
                  <a:pt x="1600952" y="2293122"/>
                  <a:pt x="1603868" y="2298225"/>
                </a:cubicBezTo>
                <a:cubicBezTo>
                  <a:pt x="1607484" y="2304554"/>
                  <a:pt x="1610387" y="2311264"/>
                  <a:pt x="1613647" y="2317784"/>
                </a:cubicBezTo>
                <a:cubicBezTo>
                  <a:pt x="1615277" y="2325934"/>
                  <a:pt x="1615619" y="2334451"/>
                  <a:pt x="1618537" y="2342233"/>
                </a:cubicBezTo>
                <a:cubicBezTo>
                  <a:pt x="1623006" y="2354149"/>
                  <a:pt x="1640518" y="2369104"/>
                  <a:pt x="1647876" y="2376462"/>
                </a:cubicBezTo>
                <a:cubicBezTo>
                  <a:pt x="1650786" y="2391013"/>
                  <a:pt x="1655101" y="2417841"/>
                  <a:pt x="1662546" y="2430250"/>
                </a:cubicBezTo>
                <a:cubicBezTo>
                  <a:pt x="1667290" y="2438156"/>
                  <a:pt x="1676033" y="2442871"/>
                  <a:pt x="1682105" y="2449810"/>
                </a:cubicBezTo>
                <a:cubicBezTo>
                  <a:pt x="1687471" y="2455943"/>
                  <a:pt x="1691884" y="2462849"/>
                  <a:pt x="1696774" y="2469369"/>
                </a:cubicBezTo>
                <a:cubicBezTo>
                  <a:pt x="1700034" y="2480779"/>
                  <a:pt x="1701247" y="2492984"/>
                  <a:pt x="1706554" y="2503598"/>
                </a:cubicBezTo>
                <a:cubicBezTo>
                  <a:pt x="1711221" y="2512933"/>
                  <a:pt x="1722002" y="2518454"/>
                  <a:pt x="1726113" y="2528047"/>
                </a:cubicBezTo>
                <a:cubicBezTo>
                  <a:pt x="1732033" y="2541859"/>
                  <a:pt x="1730498" y="2558030"/>
                  <a:pt x="1735893" y="2572056"/>
                </a:cubicBezTo>
                <a:cubicBezTo>
                  <a:pt x="1738819" y="2579662"/>
                  <a:pt x="1745826" y="2584983"/>
                  <a:pt x="1750563" y="2591615"/>
                </a:cubicBezTo>
                <a:cubicBezTo>
                  <a:pt x="1753979" y="2596397"/>
                  <a:pt x="1756926" y="2601502"/>
                  <a:pt x="1760342" y="2606284"/>
                </a:cubicBezTo>
                <a:cubicBezTo>
                  <a:pt x="1765079" y="2612916"/>
                  <a:pt x="1770338" y="2619167"/>
                  <a:pt x="1775012" y="2625844"/>
                </a:cubicBezTo>
                <a:cubicBezTo>
                  <a:pt x="1781752" y="2635473"/>
                  <a:pt x="1789314" y="2644670"/>
                  <a:pt x="1794571" y="2655183"/>
                </a:cubicBezTo>
                <a:lnTo>
                  <a:pt x="1804351" y="2674742"/>
                </a:lnTo>
                <a:cubicBezTo>
                  <a:pt x="1805981" y="2681262"/>
                  <a:pt x="1806235" y="2688291"/>
                  <a:pt x="1809241" y="2694302"/>
                </a:cubicBezTo>
                <a:cubicBezTo>
                  <a:pt x="1844010" y="2763842"/>
                  <a:pt x="1816618" y="2691958"/>
                  <a:pt x="1838580" y="2743200"/>
                </a:cubicBezTo>
                <a:cubicBezTo>
                  <a:pt x="1840610" y="2747937"/>
                  <a:pt x="1839825" y="2754224"/>
                  <a:pt x="1843470" y="2757869"/>
                </a:cubicBezTo>
                <a:cubicBezTo>
                  <a:pt x="1848624" y="2763023"/>
                  <a:pt x="1856509" y="2764389"/>
                  <a:pt x="1863029" y="2767649"/>
                </a:cubicBezTo>
                <a:cubicBezTo>
                  <a:pt x="1867020" y="2779622"/>
                  <a:pt x="1870145" y="2791302"/>
                  <a:pt x="1877699" y="2801878"/>
                </a:cubicBezTo>
                <a:cubicBezTo>
                  <a:pt x="1881718" y="2807505"/>
                  <a:pt x="1888349" y="2810921"/>
                  <a:pt x="1892368" y="2816548"/>
                </a:cubicBezTo>
                <a:cubicBezTo>
                  <a:pt x="1896605" y="2822480"/>
                  <a:pt x="1896548" y="2831441"/>
                  <a:pt x="1902148" y="2836107"/>
                </a:cubicBezTo>
                <a:cubicBezTo>
                  <a:pt x="1907311" y="2840409"/>
                  <a:pt x="1915187" y="2839367"/>
                  <a:pt x="1921707" y="2840997"/>
                </a:cubicBezTo>
                <a:cubicBezTo>
                  <a:pt x="1923337" y="2847517"/>
                  <a:pt x="1923950" y="2854379"/>
                  <a:pt x="1926597" y="2860556"/>
                </a:cubicBezTo>
                <a:cubicBezTo>
                  <a:pt x="1928912" y="2865958"/>
                  <a:pt x="1932961" y="2870444"/>
                  <a:pt x="1936377" y="2875226"/>
                </a:cubicBezTo>
                <a:cubicBezTo>
                  <a:pt x="1946599" y="2889537"/>
                  <a:pt x="1963110" y="2909135"/>
                  <a:pt x="1970605" y="2924124"/>
                </a:cubicBezTo>
                <a:cubicBezTo>
                  <a:pt x="1981176" y="2945266"/>
                  <a:pt x="1996332" y="2977384"/>
                  <a:pt x="2009724" y="2997472"/>
                </a:cubicBezTo>
                <a:cubicBezTo>
                  <a:pt x="2015513" y="3006156"/>
                  <a:pt x="2022764" y="3013771"/>
                  <a:pt x="2029284" y="3021921"/>
                </a:cubicBezTo>
                <a:cubicBezTo>
                  <a:pt x="2032544" y="3036590"/>
                  <a:pt x="2035419" y="3051351"/>
                  <a:pt x="2039063" y="3065929"/>
                </a:cubicBezTo>
                <a:cubicBezTo>
                  <a:pt x="2040313" y="3070930"/>
                  <a:pt x="2040733" y="3076574"/>
                  <a:pt x="2043953" y="3080599"/>
                </a:cubicBezTo>
                <a:cubicBezTo>
                  <a:pt x="2054033" y="3093199"/>
                  <a:pt x="2070966" y="3100396"/>
                  <a:pt x="2078182" y="3114828"/>
                </a:cubicBezTo>
                <a:cubicBezTo>
                  <a:pt x="2107736" y="3173933"/>
                  <a:pt x="2070095" y="3100676"/>
                  <a:pt x="2097741" y="3149057"/>
                </a:cubicBezTo>
                <a:cubicBezTo>
                  <a:pt x="2101357" y="3155386"/>
                  <a:pt x="2104961" y="3161791"/>
                  <a:pt x="2107521" y="3168616"/>
                </a:cubicBezTo>
                <a:cubicBezTo>
                  <a:pt x="2109881" y="3174908"/>
                  <a:pt x="2109406" y="3182164"/>
                  <a:pt x="2112411" y="3188175"/>
                </a:cubicBezTo>
                <a:cubicBezTo>
                  <a:pt x="2126673" y="3216700"/>
                  <a:pt x="2126469" y="3213847"/>
                  <a:pt x="2146640" y="3227294"/>
                </a:cubicBezTo>
                <a:cubicBezTo>
                  <a:pt x="2156420" y="3241964"/>
                  <a:pt x="2163512" y="3258836"/>
                  <a:pt x="2175979" y="3271303"/>
                </a:cubicBezTo>
                <a:cubicBezTo>
                  <a:pt x="2180869" y="3276193"/>
                  <a:pt x="2186629" y="3280345"/>
                  <a:pt x="2190648" y="3285972"/>
                </a:cubicBezTo>
                <a:cubicBezTo>
                  <a:pt x="2194885" y="3291903"/>
                  <a:pt x="2196191" y="3299599"/>
                  <a:pt x="2200428" y="3305531"/>
                </a:cubicBezTo>
                <a:cubicBezTo>
                  <a:pt x="2211442" y="3320951"/>
                  <a:pt x="2218198" y="3321751"/>
                  <a:pt x="2234657" y="3329981"/>
                </a:cubicBezTo>
                <a:cubicBezTo>
                  <a:pt x="2246125" y="3364382"/>
                  <a:pt x="2228894" y="3324218"/>
                  <a:pt x="2259106" y="3354430"/>
                </a:cubicBezTo>
                <a:cubicBezTo>
                  <a:pt x="2264260" y="3359584"/>
                  <a:pt x="2266015" y="3367289"/>
                  <a:pt x="2268886" y="3373989"/>
                </a:cubicBezTo>
                <a:cubicBezTo>
                  <a:pt x="2270917" y="3378727"/>
                  <a:pt x="2270131" y="3385014"/>
                  <a:pt x="2273776" y="3388659"/>
                </a:cubicBezTo>
                <a:cubicBezTo>
                  <a:pt x="2278930" y="3393813"/>
                  <a:pt x="2286815" y="3395178"/>
                  <a:pt x="2293335" y="3398438"/>
                </a:cubicBezTo>
                <a:cubicBezTo>
                  <a:pt x="2298225" y="3406588"/>
                  <a:pt x="2301745" y="3415735"/>
                  <a:pt x="2308004" y="3422888"/>
                </a:cubicBezTo>
                <a:cubicBezTo>
                  <a:pt x="2313371" y="3429021"/>
                  <a:pt x="2323919" y="3430268"/>
                  <a:pt x="2327564" y="3437557"/>
                </a:cubicBezTo>
                <a:cubicBezTo>
                  <a:pt x="2334284" y="3450998"/>
                  <a:pt x="2333964" y="3466923"/>
                  <a:pt x="2337343" y="3481566"/>
                </a:cubicBezTo>
                <a:cubicBezTo>
                  <a:pt x="2338854" y="3488114"/>
                  <a:pt x="2338327" y="3495656"/>
                  <a:pt x="2342233" y="3501125"/>
                </a:cubicBezTo>
                <a:cubicBezTo>
                  <a:pt x="2346970" y="3507757"/>
                  <a:pt x="2355273" y="3510905"/>
                  <a:pt x="2361793" y="3515795"/>
                </a:cubicBezTo>
                <a:cubicBezTo>
                  <a:pt x="2365630" y="3523468"/>
                  <a:pt x="2374438" y="3543110"/>
                  <a:pt x="2381352" y="3550023"/>
                </a:cubicBezTo>
                <a:cubicBezTo>
                  <a:pt x="2385508" y="3554179"/>
                  <a:pt x="2391132" y="3556543"/>
                  <a:pt x="2396022" y="3559803"/>
                </a:cubicBezTo>
                <a:cubicBezTo>
                  <a:pt x="2415122" y="3598008"/>
                  <a:pt x="2393622" y="3562294"/>
                  <a:pt x="2425361" y="3594032"/>
                </a:cubicBezTo>
                <a:cubicBezTo>
                  <a:pt x="2431124" y="3599795"/>
                  <a:pt x="2434726" y="3607403"/>
                  <a:pt x="2440030" y="3613591"/>
                </a:cubicBezTo>
                <a:cubicBezTo>
                  <a:pt x="2444531" y="3618842"/>
                  <a:pt x="2449810" y="3623371"/>
                  <a:pt x="2454700" y="3628261"/>
                </a:cubicBezTo>
                <a:cubicBezTo>
                  <a:pt x="2480777" y="3680417"/>
                  <a:pt x="2444921" y="3618482"/>
                  <a:pt x="2484039" y="3657600"/>
                </a:cubicBezTo>
                <a:cubicBezTo>
                  <a:pt x="2487683" y="3661244"/>
                  <a:pt x="2486623" y="3667659"/>
                  <a:pt x="2488928" y="3672269"/>
                </a:cubicBezTo>
                <a:cubicBezTo>
                  <a:pt x="2497078" y="3688569"/>
                  <a:pt x="2498708" y="3686939"/>
                  <a:pt x="2513378" y="3696719"/>
                </a:cubicBezTo>
                <a:cubicBezTo>
                  <a:pt x="2516638" y="3703239"/>
                  <a:pt x="2518003" y="3711124"/>
                  <a:pt x="2523157" y="3716278"/>
                </a:cubicBezTo>
                <a:cubicBezTo>
                  <a:pt x="2526802" y="3719923"/>
                  <a:pt x="2534182" y="3717523"/>
                  <a:pt x="2537827" y="3721168"/>
                </a:cubicBezTo>
                <a:cubicBezTo>
                  <a:pt x="2567660" y="3751000"/>
                  <a:pt x="2524818" y="3735030"/>
                  <a:pt x="2567166" y="3745617"/>
                </a:cubicBezTo>
                <a:cubicBezTo>
                  <a:pt x="2617917" y="3779454"/>
                  <a:pt x="2541975" y="3725318"/>
                  <a:pt x="2591615" y="3774956"/>
                </a:cubicBezTo>
                <a:cubicBezTo>
                  <a:pt x="2595260" y="3778601"/>
                  <a:pt x="2601547" y="3777815"/>
                  <a:pt x="2606285" y="3779846"/>
                </a:cubicBezTo>
                <a:cubicBezTo>
                  <a:pt x="2612985" y="3782717"/>
                  <a:pt x="2619324" y="3786366"/>
                  <a:pt x="2625844" y="3789626"/>
                </a:cubicBezTo>
                <a:cubicBezTo>
                  <a:pt x="2627474" y="3794516"/>
                  <a:pt x="2628704" y="3799558"/>
                  <a:pt x="2630734" y="3804295"/>
                </a:cubicBezTo>
                <a:cubicBezTo>
                  <a:pt x="2638180" y="3821668"/>
                  <a:pt x="2640470" y="3823790"/>
                  <a:pt x="2650293" y="3838524"/>
                </a:cubicBezTo>
                <a:cubicBezTo>
                  <a:pt x="2654962" y="3857200"/>
                  <a:pt x="2655756" y="3864119"/>
                  <a:pt x="2664963" y="3882533"/>
                </a:cubicBezTo>
                <a:cubicBezTo>
                  <a:pt x="2667591" y="3887789"/>
                  <a:pt x="2671482" y="3892312"/>
                  <a:pt x="2674742" y="3897202"/>
                </a:cubicBezTo>
                <a:cubicBezTo>
                  <a:pt x="2689688" y="3956982"/>
                  <a:pt x="2664458" y="3873540"/>
                  <a:pt x="2699192" y="3931431"/>
                </a:cubicBezTo>
                <a:cubicBezTo>
                  <a:pt x="2705297" y="3941606"/>
                  <a:pt x="2705561" y="3954294"/>
                  <a:pt x="2708971" y="3965660"/>
                </a:cubicBezTo>
                <a:cubicBezTo>
                  <a:pt x="2711772" y="3974997"/>
                  <a:pt x="2717771" y="3993040"/>
                  <a:pt x="2723641" y="3999889"/>
                </a:cubicBezTo>
                <a:cubicBezTo>
                  <a:pt x="2728945" y="4006077"/>
                  <a:pt x="2737437" y="4008795"/>
                  <a:pt x="2743200" y="4014558"/>
                </a:cubicBezTo>
                <a:cubicBezTo>
                  <a:pt x="2749267" y="4020625"/>
                  <a:pt x="2762095" y="4040456"/>
                  <a:pt x="2767649" y="4048787"/>
                </a:cubicBezTo>
                <a:cubicBezTo>
                  <a:pt x="2779730" y="4097110"/>
                  <a:pt x="2760458" y="4044471"/>
                  <a:pt x="2792099" y="4073236"/>
                </a:cubicBezTo>
                <a:cubicBezTo>
                  <a:pt x="2805850" y="4085737"/>
                  <a:pt x="2816018" y="4101782"/>
                  <a:pt x="2826327" y="4117245"/>
                </a:cubicBezTo>
                <a:cubicBezTo>
                  <a:pt x="2836107" y="4131914"/>
                  <a:pt x="2845088" y="4147149"/>
                  <a:pt x="2855666" y="4161253"/>
                </a:cubicBezTo>
                <a:cubicBezTo>
                  <a:pt x="2873862" y="4185514"/>
                  <a:pt x="2865815" y="4174032"/>
                  <a:pt x="2880116" y="4195482"/>
                </a:cubicBezTo>
                <a:cubicBezTo>
                  <a:pt x="2890158" y="4225613"/>
                  <a:pt x="2876367" y="4195761"/>
                  <a:pt x="2904565" y="4219931"/>
                </a:cubicBezTo>
                <a:cubicBezTo>
                  <a:pt x="2910753" y="4225235"/>
                  <a:pt x="2913471" y="4233728"/>
                  <a:pt x="2919234" y="4239491"/>
                </a:cubicBezTo>
                <a:cubicBezTo>
                  <a:pt x="2924997" y="4245254"/>
                  <a:pt x="2932274" y="4249270"/>
                  <a:pt x="2938794" y="4254160"/>
                </a:cubicBezTo>
                <a:cubicBezTo>
                  <a:pt x="2941580" y="4268090"/>
                  <a:pt x="2941376" y="4283207"/>
                  <a:pt x="2953463" y="4293279"/>
                </a:cubicBezTo>
                <a:cubicBezTo>
                  <a:pt x="2959063" y="4297946"/>
                  <a:pt x="2966503" y="4299799"/>
                  <a:pt x="2973023" y="4303059"/>
                </a:cubicBezTo>
                <a:cubicBezTo>
                  <a:pt x="2977913" y="4309579"/>
                  <a:pt x="2982955" y="4315986"/>
                  <a:pt x="2987692" y="4322618"/>
                </a:cubicBezTo>
                <a:cubicBezTo>
                  <a:pt x="2991108" y="4327400"/>
                  <a:pt x="2993501" y="4332956"/>
                  <a:pt x="2997472" y="4337288"/>
                </a:cubicBezTo>
                <a:cubicBezTo>
                  <a:pt x="2997504" y="4337323"/>
                  <a:pt x="3055770" y="4395585"/>
                  <a:pt x="3065930" y="4405745"/>
                </a:cubicBezTo>
                <a:lnTo>
                  <a:pt x="3085489" y="4425305"/>
                </a:lnTo>
                <a:cubicBezTo>
                  <a:pt x="3104940" y="4444756"/>
                  <a:pt x="3131508" y="4472763"/>
                  <a:pt x="3153947" y="4483983"/>
                </a:cubicBezTo>
                <a:lnTo>
                  <a:pt x="3173506" y="4493763"/>
                </a:lnTo>
                <a:cubicBezTo>
                  <a:pt x="3176766" y="4498653"/>
                  <a:pt x="3181428" y="4502857"/>
                  <a:pt x="3183286" y="4508432"/>
                </a:cubicBezTo>
                <a:cubicBezTo>
                  <a:pt x="3186421" y="4517838"/>
                  <a:pt x="3184073" y="4528745"/>
                  <a:pt x="3188176" y="4537771"/>
                </a:cubicBezTo>
                <a:cubicBezTo>
                  <a:pt x="3192495" y="4547272"/>
                  <a:pt x="3207735" y="4562220"/>
                  <a:pt x="3207735" y="4562220"/>
                </a:cubicBezTo>
              </a:path>
            </a:pathLst>
          </a:custGeom>
          <a:noFill/>
          <a:ln w="219075">
            <a:solidFill>
              <a:srgbClr val="68187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8" name="Figura a mano libera: forma 17">
            <a:extLst>
              <a:ext uri="{FF2B5EF4-FFF2-40B4-BE49-F238E27FC236}">
                <a16:creationId xmlns:a16="http://schemas.microsoft.com/office/drawing/2014/main" id="{F44BDA76-C2A5-4AF5-97AD-AF2984F0DF39}"/>
              </a:ext>
            </a:extLst>
          </p:cNvPr>
          <p:cNvSpPr/>
          <p:nvPr/>
        </p:nvSpPr>
        <p:spPr>
          <a:xfrm>
            <a:off x="6282104" y="1654259"/>
            <a:ext cx="1623426" cy="4782263"/>
          </a:xfrm>
          <a:custGeom>
            <a:avLst/>
            <a:gdLst>
              <a:gd name="connsiteX0" fmla="*/ 1623426 w 1623426"/>
              <a:gd name="connsiteY0" fmla="*/ 0 h 4782263"/>
              <a:gd name="connsiteX1" fmla="*/ 1574528 w 1623426"/>
              <a:gd name="connsiteY1" fmla="*/ 34229 h 4782263"/>
              <a:gd name="connsiteX2" fmla="*/ 1564748 w 1623426"/>
              <a:gd name="connsiteY2" fmla="*/ 53788 h 4782263"/>
              <a:gd name="connsiteX3" fmla="*/ 1545189 w 1623426"/>
              <a:gd name="connsiteY3" fmla="*/ 73348 h 4782263"/>
              <a:gd name="connsiteX4" fmla="*/ 1540299 w 1623426"/>
              <a:gd name="connsiteY4" fmla="*/ 88017 h 4782263"/>
              <a:gd name="connsiteX5" fmla="*/ 1520740 w 1623426"/>
              <a:gd name="connsiteY5" fmla="*/ 107577 h 4782263"/>
              <a:gd name="connsiteX6" fmla="*/ 1510960 w 1623426"/>
              <a:gd name="connsiteY6" fmla="*/ 122246 h 4782263"/>
              <a:gd name="connsiteX7" fmla="*/ 1496290 w 1623426"/>
              <a:gd name="connsiteY7" fmla="*/ 180924 h 4782263"/>
              <a:gd name="connsiteX8" fmla="*/ 1476731 w 1623426"/>
              <a:gd name="connsiteY8" fmla="*/ 215153 h 4782263"/>
              <a:gd name="connsiteX9" fmla="*/ 1452282 w 1623426"/>
              <a:gd name="connsiteY9" fmla="*/ 249382 h 4782263"/>
              <a:gd name="connsiteX10" fmla="*/ 1432723 w 1623426"/>
              <a:gd name="connsiteY10" fmla="*/ 293391 h 4782263"/>
              <a:gd name="connsiteX11" fmla="*/ 1418053 w 1623426"/>
              <a:gd name="connsiteY11" fmla="*/ 303170 h 4782263"/>
              <a:gd name="connsiteX12" fmla="*/ 1408273 w 1623426"/>
              <a:gd name="connsiteY12" fmla="*/ 317840 h 4782263"/>
              <a:gd name="connsiteX13" fmla="*/ 1398494 w 1623426"/>
              <a:gd name="connsiteY13" fmla="*/ 337399 h 4782263"/>
              <a:gd name="connsiteX14" fmla="*/ 1383824 w 1623426"/>
              <a:gd name="connsiteY14" fmla="*/ 352069 h 4782263"/>
              <a:gd name="connsiteX15" fmla="*/ 1374044 w 1623426"/>
              <a:gd name="connsiteY15" fmla="*/ 366738 h 4782263"/>
              <a:gd name="connsiteX16" fmla="*/ 1369155 w 1623426"/>
              <a:gd name="connsiteY16" fmla="*/ 386298 h 4782263"/>
              <a:gd name="connsiteX17" fmla="*/ 1330036 w 1623426"/>
              <a:gd name="connsiteY17" fmla="*/ 420526 h 4782263"/>
              <a:gd name="connsiteX18" fmla="*/ 1310477 w 1623426"/>
              <a:gd name="connsiteY18" fmla="*/ 440086 h 4782263"/>
              <a:gd name="connsiteX19" fmla="*/ 1305587 w 1623426"/>
              <a:gd name="connsiteY19" fmla="*/ 454755 h 4782263"/>
              <a:gd name="connsiteX20" fmla="*/ 1286027 w 1623426"/>
              <a:gd name="connsiteY20" fmla="*/ 488984 h 4782263"/>
              <a:gd name="connsiteX21" fmla="*/ 1271358 w 1623426"/>
              <a:gd name="connsiteY21" fmla="*/ 508544 h 4782263"/>
              <a:gd name="connsiteX22" fmla="*/ 1251799 w 1623426"/>
              <a:gd name="connsiteY22" fmla="*/ 523213 h 4782263"/>
              <a:gd name="connsiteX23" fmla="*/ 1242019 w 1623426"/>
              <a:gd name="connsiteY23" fmla="*/ 542772 h 4782263"/>
              <a:gd name="connsiteX24" fmla="*/ 1227349 w 1623426"/>
              <a:gd name="connsiteY24" fmla="*/ 547662 h 4782263"/>
              <a:gd name="connsiteX25" fmla="*/ 1202900 w 1623426"/>
              <a:gd name="connsiteY25" fmla="*/ 591671 h 4782263"/>
              <a:gd name="connsiteX26" fmla="*/ 1193120 w 1623426"/>
              <a:gd name="connsiteY26" fmla="*/ 616120 h 4782263"/>
              <a:gd name="connsiteX27" fmla="*/ 1149112 w 1623426"/>
              <a:gd name="connsiteY27" fmla="*/ 645459 h 4782263"/>
              <a:gd name="connsiteX28" fmla="*/ 1139332 w 1623426"/>
              <a:gd name="connsiteY28" fmla="*/ 660129 h 4782263"/>
              <a:gd name="connsiteX29" fmla="*/ 1109993 w 1623426"/>
              <a:gd name="connsiteY29" fmla="*/ 674798 h 4782263"/>
              <a:gd name="connsiteX30" fmla="*/ 1100213 w 1623426"/>
              <a:gd name="connsiteY30" fmla="*/ 694357 h 4782263"/>
              <a:gd name="connsiteX31" fmla="*/ 1065985 w 1623426"/>
              <a:gd name="connsiteY31" fmla="*/ 718807 h 4782263"/>
              <a:gd name="connsiteX32" fmla="*/ 1056205 w 1623426"/>
              <a:gd name="connsiteY32" fmla="*/ 733476 h 4782263"/>
              <a:gd name="connsiteX33" fmla="*/ 1021976 w 1623426"/>
              <a:gd name="connsiteY33" fmla="*/ 753036 h 4782263"/>
              <a:gd name="connsiteX34" fmla="*/ 1007307 w 1623426"/>
              <a:gd name="connsiteY34" fmla="*/ 762815 h 4782263"/>
              <a:gd name="connsiteX35" fmla="*/ 953518 w 1623426"/>
              <a:gd name="connsiteY35" fmla="*/ 777485 h 4782263"/>
              <a:gd name="connsiteX36" fmla="*/ 914400 w 1623426"/>
              <a:gd name="connsiteY36" fmla="*/ 792154 h 4782263"/>
              <a:gd name="connsiteX37" fmla="*/ 894840 w 1623426"/>
              <a:gd name="connsiteY37" fmla="*/ 801934 h 4782263"/>
              <a:gd name="connsiteX38" fmla="*/ 880171 w 1623426"/>
              <a:gd name="connsiteY38" fmla="*/ 811714 h 4782263"/>
              <a:gd name="connsiteX39" fmla="*/ 865501 w 1623426"/>
              <a:gd name="connsiteY39" fmla="*/ 816603 h 4782263"/>
              <a:gd name="connsiteX40" fmla="*/ 845942 w 1623426"/>
              <a:gd name="connsiteY40" fmla="*/ 850832 h 4782263"/>
              <a:gd name="connsiteX41" fmla="*/ 831272 w 1623426"/>
              <a:gd name="connsiteY41" fmla="*/ 860612 h 4782263"/>
              <a:gd name="connsiteX42" fmla="*/ 821493 w 1623426"/>
              <a:gd name="connsiteY42" fmla="*/ 875282 h 4782263"/>
              <a:gd name="connsiteX43" fmla="*/ 806823 w 1623426"/>
              <a:gd name="connsiteY43" fmla="*/ 885061 h 4782263"/>
              <a:gd name="connsiteX44" fmla="*/ 797043 w 1623426"/>
              <a:gd name="connsiteY44" fmla="*/ 904621 h 4782263"/>
              <a:gd name="connsiteX45" fmla="*/ 753035 w 1623426"/>
              <a:gd name="connsiteY45" fmla="*/ 929070 h 4782263"/>
              <a:gd name="connsiteX46" fmla="*/ 738365 w 1623426"/>
              <a:gd name="connsiteY46" fmla="*/ 953519 h 4782263"/>
              <a:gd name="connsiteX47" fmla="*/ 718806 w 1623426"/>
              <a:gd name="connsiteY47" fmla="*/ 963299 h 4782263"/>
              <a:gd name="connsiteX48" fmla="*/ 713916 w 1623426"/>
              <a:gd name="connsiteY48" fmla="*/ 982858 h 4782263"/>
              <a:gd name="connsiteX49" fmla="*/ 694357 w 1623426"/>
              <a:gd name="connsiteY49" fmla="*/ 997527 h 4782263"/>
              <a:gd name="connsiteX50" fmla="*/ 669908 w 1623426"/>
              <a:gd name="connsiteY50" fmla="*/ 1036646 h 4782263"/>
              <a:gd name="connsiteX51" fmla="*/ 650348 w 1623426"/>
              <a:gd name="connsiteY51" fmla="*/ 1051316 h 4782263"/>
              <a:gd name="connsiteX52" fmla="*/ 635679 w 1623426"/>
              <a:gd name="connsiteY52" fmla="*/ 1070875 h 4782263"/>
              <a:gd name="connsiteX53" fmla="*/ 601450 w 1623426"/>
              <a:gd name="connsiteY53" fmla="*/ 1105104 h 4782263"/>
              <a:gd name="connsiteX54" fmla="*/ 567221 w 1623426"/>
              <a:gd name="connsiteY54" fmla="*/ 1139333 h 4782263"/>
              <a:gd name="connsiteX55" fmla="*/ 523212 w 1623426"/>
              <a:gd name="connsiteY55" fmla="*/ 1173562 h 4782263"/>
              <a:gd name="connsiteX56" fmla="*/ 503653 w 1623426"/>
              <a:gd name="connsiteY56" fmla="*/ 1207791 h 4782263"/>
              <a:gd name="connsiteX57" fmla="*/ 488984 w 1623426"/>
              <a:gd name="connsiteY57" fmla="*/ 1217570 h 4782263"/>
              <a:gd name="connsiteX58" fmla="*/ 479204 w 1623426"/>
              <a:gd name="connsiteY58" fmla="*/ 1232240 h 4782263"/>
              <a:gd name="connsiteX59" fmla="*/ 454755 w 1623426"/>
              <a:gd name="connsiteY59" fmla="*/ 1276248 h 4782263"/>
              <a:gd name="connsiteX60" fmla="*/ 425416 w 1623426"/>
              <a:gd name="connsiteY60" fmla="*/ 1310477 h 4782263"/>
              <a:gd name="connsiteX61" fmla="*/ 410746 w 1623426"/>
              <a:gd name="connsiteY61" fmla="*/ 1344706 h 4782263"/>
              <a:gd name="connsiteX62" fmla="*/ 396077 w 1623426"/>
              <a:gd name="connsiteY62" fmla="*/ 1354486 h 4782263"/>
              <a:gd name="connsiteX63" fmla="*/ 386297 w 1623426"/>
              <a:gd name="connsiteY63" fmla="*/ 1369155 h 4782263"/>
              <a:gd name="connsiteX64" fmla="*/ 366738 w 1623426"/>
              <a:gd name="connsiteY64" fmla="*/ 1388715 h 4782263"/>
              <a:gd name="connsiteX65" fmla="*/ 361848 w 1623426"/>
              <a:gd name="connsiteY65" fmla="*/ 1403384 h 4782263"/>
              <a:gd name="connsiteX66" fmla="*/ 352068 w 1623426"/>
              <a:gd name="connsiteY66" fmla="*/ 1418054 h 4782263"/>
              <a:gd name="connsiteX67" fmla="*/ 342288 w 1623426"/>
              <a:gd name="connsiteY67" fmla="*/ 1437613 h 4782263"/>
              <a:gd name="connsiteX68" fmla="*/ 327619 w 1623426"/>
              <a:gd name="connsiteY68" fmla="*/ 1447393 h 4782263"/>
              <a:gd name="connsiteX69" fmla="*/ 303170 w 1623426"/>
              <a:gd name="connsiteY69" fmla="*/ 1506071 h 4782263"/>
              <a:gd name="connsiteX70" fmla="*/ 293390 w 1623426"/>
              <a:gd name="connsiteY70" fmla="*/ 1520740 h 4782263"/>
              <a:gd name="connsiteX71" fmla="*/ 283610 w 1623426"/>
              <a:gd name="connsiteY71" fmla="*/ 1540300 h 4782263"/>
              <a:gd name="connsiteX72" fmla="*/ 278720 w 1623426"/>
              <a:gd name="connsiteY72" fmla="*/ 1554969 h 4782263"/>
              <a:gd name="connsiteX73" fmla="*/ 268941 w 1623426"/>
              <a:gd name="connsiteY73" fmla="*/ 1574529 h 4782263"/>
              <a:gd name="connsiteX74" fmla="*/ 249381 w 1623426"/>
              <a:gd name="connsiteY74" fmla="*/ 1613647 h 4782263"/>
              <a:gd name="connsiteX75" fmla="*/ 244492 w 1623426"/>
              <a:gd name="connsiteY75" fmla="*/ 1726114 h 4782263"/>
              <a:gd name="connsiteX76" fmla="*/ 234712 w 1623426"/>
              <a:gd name="connsiteY76" fmla="*/ 1750563 h 4782263"/>
              <a:gd name="connsiteX77" fmla="*/ 224932 w 1623426"/>
              <a:gd name="connsiteY77" fmla="*/ 1789682 h 4782263"/>
              <a:gd name="connsiteX78" fmla="*/ 220042 w 1623426"/>
              <a:gd name="connsiteY78" fmla="*/ 1828800 h 4782263"/>
              <a:gd name="connsiteX79" fmla="*/ 200483 w 1623426"/>
              <a:gd name="connsiteY79" fmla="*/ 1936377 h 4782263"/>
              <a:gd name="connsiteX80" fmla="*/ 190703 w 1623426"/>
              <a:gd name="connsiteY80" fmla="*/ 2039063 h 4782263"/>
              <a:gd name="connsiteX81" fmla="*/ 185813 w 1623426"/>
              <a:gd name="connsiteY81" fmla="*/ 2308004 h 4782263"/>
              <a:gd name="connsiteX82" fmla="*/ 176034 w 1623426"/>
              <a:gd name="connsiteY82" fmla="*/ 2327564 h 4782263"/>
              <a:gd name="connsiteX83" fmla="*/ 166254 w 1623426"/>
              <a:gd name="connsiteY83" fmla="*/ 2361793 h 4782263"/>
              <a:gd name="connsiteX84" fmla="*/ 146695 w 1623426"/>
              <a:gd name="connsiteY84" fmla="*/ 2405801 h 4782263"/>
              <a:gd name="connsiteX85" fmla="*/ 136915 w 1623426"/>
              <a:gd name="connsiteY85" fmla="*/ 2542717 h 4782263"/>
              <a:gd name="connsiteX86" fmla="*/ 132025 w 1623426"/>
              <a:gd name="connsiteY86" fmla="*/ 2650293 h 4782263"/>
              <a:gd name="connsiteX87" fmla="*/ 97796 w 1623426"/>
              <a:gd name="connsiteY87" fmla="*/ 2782319 h 4782263"/>
              <a:gd name="connsiteX88" fmla="*/ 53788 w 1623426"/>
              <a:gd name="connsiteY88" fmla="*/ 2948573 h 4782263"/>
              <a:gd name="connsiteX89" fmla="*/ 34228 w 1623426"/>
              <a:gd name="connsiteY89" fmla="*/ 3061040 h 4782263"/>
              <a:gd name="connsiteX90" fmla="*/ 24449 w 1623426"/>
              <a:gd name="connsiteY90" fmla="*/ 3105048 h 4782263"/>
              <a:gd name="connsiteX91" fmla="*/ 0 w 1623426"/>
              <a:gd name="connsiteY91" fmla="*/ 3153947 h 4782263"/>
              <a:gd name="connsiteX92" fmla="*/ 4889 w 1623426"/>
              <a:gd name="connsiteY92" fmla="*/ 3525575 h 4782263"/>
              <a:gd name="connsiteX93" fmla="*/ 14669 w 1623426"/>
              <a:gd name="connsiteY93" fmla="*/ 3618482 h 4782263"/>
              <a:gd name="connsiteX94" fmla="*/ 4889 w 1623426"/>
              <a:gd name="connsiteY94" fmla="*/ 4185703 h 4782263"/>
              <a:gd name="connsiteX95" fmla="*/ 9779 w 1623426"/>
              <a:gd name="connsiteY95" fmla="*/ 4474203 h 4782263"/>
              <a:gd name="connsiteX96" fmla="*/ 14669 w 1623426"/>
              <a:gd name="connsiteY96" fmla="*/ 4664907 h 4782263"/>
              <a:gd name="connsiteX97" fmla="*/ 24449 w 1623426"/>
              <a:gd name="connsiteY97" fmla="*/ 4684467 h 4782263"/>
              <a:gd name="connsiteX98" fmla="*/ 39118 w 1623426"/>
              <a:gd name="connsiteY98" fmla="*/ 4782263 h 4782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Lst>
            <a:rect l="l" t="t" r="r" b="b"/>
            <a:pathLst>
              <a:path w="1623426" h="4782263">
                <a:moveTo>
                  <a:pt x="1623426" y="0"/>
                </a:moveTo>
                <a:cubicBezTo>
                  <a:pt x="1608359" y="9041"/>
                  <a:pt x="1586269" y="20811"/>
                  <a:pt x="1574528" y="34229"/>
                </a:cubicBezTo>
                <a:cubicBezTo>
                  <a:pt x="1569728" y="39715"/>
                  <a:pt x="1569122" y="47957"/>
                  <a:pt x="1564748" y="53788"/>
                </a:cubicBezTo>
                <a:cubicBezTo>
                  <a:pt x="1559216" y="61164"/>
                  <a:pt x="1551709" y="66828"/>
                  <a:pt x="1545189" y="73348"/>
                </a:cubicBezTo>
                <a:cubicBezTo>
                  <a:pt x="1543559" y="78238"/>
                  <a:pt x="1543295" y="83823"/>
                  <a:pt x="1540299" y="88017"/>
                </a:cubicBezTo>
                <a:cubicBezTo>
                  <a:pt x="1534940" y="95520"/>
                  <a:pt x="1526741" y="100576"/>
                  <a:pt x="1520740" y="107577"/>
                </a:cubicBezTo>
                <a:cubicBezTo>
                  <a:pt x="1516915" y="112039"/>
                  <a:pt x="1514220" y="117356"/>
                  <a:pt x="1510960" y="122246"/>
                </a:cubicBezTo>
                <a:cubicBezTo>
                  <a:pt x="1506070" y="141805"/>
                  <a:pt x="1507473" y="164148"/>
                  <a:pt x="1496290" y="180924"/>
                </a:cubicBezTo>
                <a:cubicBezTo>
                  <a:pt x="1472458" y="216676"/>
                  <a:pt x="1501555" y="171712"/>
                  <a:pt x="1476731" y="215153"/>
                </a:cubicBezTo>
                <a:cubicBezTo>
                  <a:pt x="1471011" y="225164"/>
                  <a:pt x="1458579" y="240985"/>
                  <a:pt x="1452282" y="249382"/>
                </a:cubicBezTo>
                <a:cubicBezTo>
                  <a:pt x="1447442" y="263902"/>
                  <a:pt x="1444344" y="281770"/>
                  <a:pt x="1432723" y="293391"/>
                </a:cubicBezTo>
                <a:cubicBezTo>
                  <a:pt x="1428567" y="297547"/>
                  <a:pt x="1422943" y="299910"/>
                  <a:pt x="1418053" y="303170"/>
                </a:cubicBezTo>
                <a:cubicBezTo>
                  <a:pt x="1414793" y="308060"/>
                  <a:pt x="1411189" y="312737"/>
                  <a:pt x="1408273" y="317840"/>
                </a:cubicBezTo>
                <a:cubicBezTo>
                  <a:pt x="1404657" y="324169"/>
                  <a:pt x="1402731" y="331468"/>
                  <a:pt x="1398494" y="337399"/>
                </a:cubicBezTo>
                <a:cubicBezTo>
                  <a:pt x="1394474" y="343026"/>
                  <a:pt x="1388251" y="346756"/>
                  <a:pt x="1383824" y="352069"/>
                </a:cubicBezTo>
                <a:cubicBezTo>
                  <a:pt x="1380062" y="356584"/>
                  <a:pt x="1377304" y="361848"/>
                  <a:pt x="1374044" y="366738"/>
                </a:cubicBezTo>
                <a:cubicBezTo>
                  <a:pt x="1372414" y="373258"/>
                  <a:pt x="1372717" y="380599"/>
                  <a:pt x="1369155" y="386298"/>
                </a:cubicBezTo>
                <a:cubicBezTo>
                  <a:pt x="1359536" y="401689"/>
                  <a:pt x="1343092" y="409102"/>
                  <a:pt x="1330036" y="420526"/>
                </a:cubicBezTo>
                <a:cubicBezTo>
                  <a:pt x="1323097" y="426598"/>
                  <a:pt x="1316997" y="433566"/>
                  <a:pt x="1310477" y="440086"/>
                </a:cubicBezTo>
                <a:cubicBezTo>
                  <a:pt x="1308847" y="444976"/>
                  <a:pt x="1307617" y="450018"/>
                  <a:pt x="1305587" y="454755"/>
                </a:cubicBezTo>
                <a:cubicBezTo>
                  <a:pt x="1299445" y="469086"/>
                  <a:pt x="1294799" y="476703"/>
                  <a:pt x="1286027" y="488984"/>
                </a:cubicBezTo>
                <a:cubicBezTo>
                  <a:pt x="1281290" y="495616"/>
                  <a:pt x="1277121" y="502781"/>
                  <a:pt x="1271358" y="508544"/>
                </a:cubicBezTo>
                <a:cubicBezTo>
                  <a:pt x="1265595" y="514307"/>
                  <a:pt x="1258319" y="518323"/>
                  <a:pt x="1251799" y="523213"/>
                </a:cubicBezTo>
                <a:cubicBezTo>
                  <a:pt x="1248539" y="529733"/>
                  <a:pt x="1247173" y="537618"/>
                  <a:pt x="1242019" y="542772"/>
                </a:cubicBezTo>
                <a:cubicBezTo>
                  <a:pt x="1238374" y="546417"/>
                  <a:pt x="1229852" y="543156"/>
                  <a:pt x="1227349" y="547662"/>
                </a:cubicBezTo>
                <a:cubicBezTo>
                  <a:pt x="1199775" y="597297"/>
                  <a:pt x="1236666" y="580416"/>
                  <a:pt x="1202900" y="591671"/>
                </a:cubicBezTo>
                <a:cubicBezTo>
                  <a:pt x="1199640" y="599821"/>
                  <a:pt x="1199327" y="609913"/>
                  <a:pt x="1193120" y="616120"/>
                </a:cubicBezTo>
                <a:cubicBezTo>
                  <a:pt x="1180653" y="628587"/>
                  <a:pt x="1149112" y="645459"/>
                  <a:pt x="1149112" y="645459"/>
                </a:cubicBezTo>
                <a:cubicBezTo>
                  <a:pt x="1145852" y="650349"/>
                  <a:pt x="1143488" y="655973"/>
                  <a:pt x="1139332" y="660129"/>
                </a:cubicBezTo>
                <a:cubicBezTo>
                  <a:pt x="1129854" y="669607"/>
                  <a:pt x="1121923" y="670821"/>
                  <a:pt x="1109993" y="674798"/>
                </a:cubicBezTo>
                <a:cubicBezTo>
                  <a:pt x="1106733" y="681318"/>
                  <a:pt x="1104957" y="688823"/>
                  <a:pt x="1100213" y="694357"/>
                </a:cubicBezTo>
                <a:cubicBezTo>
                  <a:pt x="1096170" y="699074"/>
                  <a:pt x="1072856" y="714226"/>
                  <a:pt x="1065985" y="718807"/>
                </a:cubicBezTo>
                <a:cubicBezTo>
                  <a:pt x="1062725" y="723697"/>
                  <a:pt x="1060361" y="729321"/>
                  <a:pt x="1056205" y="733476"/>
                </a:cubicBezTo>
                <a:cubicBezTo>
                  <a:pt x="1048263" y="741418"/>
                  <a:pt x="1030924" y="747923"/>
                  <a:pt x="1021976" y="753036"/>
                </a:cubicBezTo>
                <a:cubicBezTo>
                  <a:pt x="1016874" y="755952"/>
                  <a:pt x="1012809" y="760752"/>
                  <a:pt x="1007307" y="762815"/>
                </a:cubicBezTo>
                <a:cubicBezTo>
                  <a:pt x="933689" y="790420"/>
                  <a:pt x="1039187" y="739410"/>
                  <a:pt x="953518" y="777485"/>
                </a:cubicBezTo>
                <a:cubicBezTo>
                  <a:pt x="912313" y="795798"/>
                  <a:pt x="972361" y="780561"/>
                  <a:pt x="914400" y="792154"/>
                </a:cubicBezTo>
                <a:cubicBezTo>
                  <a:pt x="907880" y="795414"/>
                  <a:pt x="901169" y="798317"/>
                  <a:pt x="894840" y="801934"/>
                </a:cubicBezTo>
                <a:cubicBezTo>
                  <a:pt x="889738" y="804850"/>
                  <a:pt x="885427" y="809086"/>
                  <a:pt x="880171" y="811714"/>
                </a:cubicBezTo>
                <a:cubicBezTo>
                  <a:pt x="875561" y="814019"/>
                  <a:pt x="870391" y="814973"/>
                  <a:pt x="865501" y="816603"/>
                </a:cubicBezTo>
                <a:cubicBezTo>
                  <a:pt x="861664" y="824277"/>
                  <a:pt x="852856" y="843918"/>
                  <a:pt x="845942" y="850832"/>
                </a:cubicBezTo>
                <a:cubicBezTo>
                  <a:pt x="841786" y="854988"/>
                  <a:pt x="836162" y="857352"/>
                  <a:pt x="831272" y="860612"/>
                </a:cubicBezTo>
                <a:cubicBezTo>
                  <a:pt x="828012" y="865502"/>
                  <a:pt x="825649" y="871126"/>
                  <a:pt x="821493" y="875282"/>
                </a:cubicBezTo>
                <a:cubicBezTo>
                  <a:pt x="817337" y="879438"/>
                  <a:pt x="810585" y="880546"/>
                  <a:pt x="806823" y="885061"/>
                </a:cubicBezTo>
                <a:cubicBezTo>
                  <a:pt x="802156" y="890661"/>
                  <a:pt x="802198" y="899466"/>
                  <a:pt x="797043" y="904621"/>
                </a:cubicBezTo>
                <a:cubicBezTo>
                  <a:pt x="790905" y="910759"/>
                  <a:pt x="762256" y="924459"/>
                  <a:pt x="753035" y="929070"/>
                </a:cubicBezTo>
                <a:cubicBezTo>
                  <a:pt x="748145" y="937220"/>
                  <a:pt x="745085" y="946799"/>
                  <a:pt x="738365" y="953519"/>
                </a:cubicBezTo>
                <a:cubicBezTo>
                  <a:pt x="733211" y="958673"/>
                  <a:pt x="723472" y="957699"/>
                  <a:pt x="718806" y="963299"/>
                </a:cubicBezTo>
                <a:cubicBezTo>
                  <a:pt x="714504" y="968462"/>
                  <a:pt x="717822" y="977389"/>
                  <a:pt x="713916" y="982858"/>
                </a:cubicBezTo>
                <a:cubicBezTo>
                  <a:pt x="709179" y="989490"/>
                  <a:pt x="700120" y="991764"/>
                  <a:pt x="694357" y="997527"/>
                </a:cubicBezTo>
                <a:cubicBezTo>
                  <a:pt x="638348" y="1053536"/>
                  <a:pt x="716393" y="982414"/>
                  <a:pt x="669908" y="1036646"/>
                </a:cubicBezTo>
                <a:cubicBezTo>
                  <a:pt x="664604" y="1042834"/>
                  <a:pt x="656111" y="1045553"/>
                  <a:pt x="650348" y="1051316"/>
                </a:cubicBezTo>
                <a:cubicBezTo>
                  <a:pt x="644585" y="1057079"/>
                  <a:pt x="641161" y="1064845"/>
                  <a:pt x="635679" y="1070875"/>
                </a:cubicBezTo>
                <a:cubicBezTo>
                  <a:pt x="624825" y="1082814"/>
                  <a:pt x="612860" y="1093694"/>
                  <a:pt x="601450" y="1105104"/>
                </a:cubicBezTo>
                <a:lnTo>
                  <a:pt x="567221" y="1139333"/>
                </a:lnTo>
                <a:cubicBezTo>
                  <a:pt x="534238" y="1172316"/>
                  <a:pt x="551002" y="1164299"/>
                  <a:pt x="523212" y="1173562"/>
                </a:cubicBezTo>
                <a:cubicBezTo>
                  <a:pt x="519376" y="1181234"/>
                  <a:pt x="510565" y="1200879"/>
                  <a:pt x="503653" y="1207791"/>
                </a:cubicBezTo>
                <a:cubicBezTo>
                  <a:pt x="499498" y="1211946"/>
                  <a:pt x="493874" y="1214310"/>
                  <a:pt x="488984" y="1217570"/>
                </a:cubicBezTo>
                <a:cubicBezTo>
                  <a:pt x="485724" y="1222460"/>
                  <a:pt x="482120" y="1227137"/>
                  <a:pt x="479204" y="1232240"/>
                </a:cubicBezTo>
                <a:cubicBezTo>
                  <a:pt x="469213" y="1249723"/>
                  <a:pt x="467907" y="1259338"/>
                  <a:pt x="454755" y="1276248"/>
                </a:cubicBezTo>
                <a:cubicBezTo>
                  <a:pt x="399425" y="1347388"/>
                  <a:pt x="460459" y="1257911"/>
                  <a:pt x="425416" y="1310477"/>
                </a:cubicBezTo>
                <a:cubicBezTo>
                  <a:pt x="421675" y="1325442"/>
                  <a:pt x="422003" y="1333449"/>
                  <a:pt x="410746" y="1344706"/>
                </a:cubicBezTo>
                <a:cubicBezTo>
                  <a:pt x="406590" y="1348862"/>
                  <a:pt x="400967" y="1351226"/>
                  <a:pt x="396077" y="1354486"/>
                </a:cubicBezTo>
                <a:cubicBezTo>
                  <a:pt x="392817" y="1359376"/>
                  <a:pt x="390122" y="1364693"/>
                  <a:pt x="386297" y="1369155"/>
                </a:cubicBezTo>
                <a:cubicBezTo>
                  <a:pt x="380296" y="1376156"/>
                  <a:pt x="372097" y="1381212"/>
                  <a:pt x="366738" y="1388715"/>
                </a:cubicBezTo>
                <a:cubicBezTo>
                  <a:pt x="363742" y="1392909"/>
                  <a:pt x="364153" y="1398774"/>
                  <a:pt x="361848" y="1403384"/>
                </a:cubicBezTo>
                <a:cubicBezTo>
                  <a:pt x="359220" y="1408641"/>
                  <a:pt x="354984" y="1412951"/>
                  <a:pt x="352068" y="1418054"/>
                </a:cubicBezTo>
                <a:cubicBezTo>
                  <a:pt x="348451" y="1424383"/>
                  <a:pt x="346954" y="1432013"/>
                  <a:pt x="342288" y="1437613"/>
                </a:cubicBezTo>
                <a:cubicBezTo>
                  <a:pt x="338526" y="1442128"/>
                  <a:pt x="332509" y="1444133"/>
                  <a:pt x="327619" y="1447393"/>
                </a:cubicBezTo>
                <a:cubicBezTo>
                  <a:pt x="286383" y="1509245"/>
                  <a:pt x="323636" y="1444671"/>
                  <a:pt x="303170" y="1506071"/>
                </a:cubicBezTo>
                <a:cubicBezTo>
                  <a:pt x="301312" y="1511646"/>
                  <a:pt x="296306" y="1515638"/>
                  <a:pt x="293390" y="1520740"/>
                </a:cubicBezTo>
                <a:cubicBezTo>
                  <a:pt x="289773" y="1527069"/>
                  <a:pt x="286482" y="1533600"/>
                  <a:pt x="283610" y="1540300"/>
                </a:cubicBezTo>
                <a:cubicBezTo>
                  <a:pt x="281580" y="1545037"/>
                  <a:pt x="280750" y="1550232"/>
                  <a:pt x="278720" y="1554969"/>
                </a:cubicBezTo>
                <a:cubicBezTo>
                  <a:pt x="275849" y="1561669"/>
                  <a:pt x="271901" y="1567868"/>
                  <a:pt x="268941" y="1574529"/>
                </a:cubicBezTo>
                <a:cubicBezTo>
                  <a:pt x="252994" y="1610410"/>
                  <a:pt x="266698" y="1587674"/>
                  <a:pt x="249381" y="1613647"/>
                </a:cubicBezTo>
                <a:cubicBezTo>
                  <a:pt x="247751" y="1651136"/>
                  <a:pt x="248489" y="1688803"/>
                  <a:pt x="244492" y="1726114"/>
                </a:cubicBezTo>
                <a:cubicBezTo>
                  <a:pt x="243557" y="1734842"/>
                  <a:pt x="237293" y="1742174"/>
                  <a:pt x="234712" y="1750563"/>
                </a:cubicBezTo>
                <a:cubicBezTo>
                  <a:pt x="230759" y="1763410"/>
                  <a:pt x="227409" y="1776471"/>
                  <a:pt x="224932" y="1789682"/>
                </a:cubicBezTo>
                <a:cubicBezTo>
                  <a:pt x="222510" y="1802598"/>
                  <a:pt x="222202" y="1815838"/>
                  <a:pt x="220042" y="1828800"/>
                </a:cubicBezTo>
                <a:cubicBezTo>
                  <a:pt x="210791" y="1884308"/>
                  <a:pt x="207727" y="1876615"/>
                  <a:pt x="200483" y="1936377"/>
                </a:cubicBezTo>
                <a:cubicBezTo>
                  <a:pt x="196345" y="1970511"/>
                  <a:pt x="193963" y="2004834"/>
                  <a:pt x="190703" y="2039063"/>
                </a:cubicBezTo>
                <a:cubicBezTo>
                  <a:pt x="189073" y="2128710"/>
                  <a:pt x="190366" y="2218458"/>
                  <a:pt x="185813" y="2308004"/>
                </a:cubicBezTo>
                <a:cubicBezTo>
                  <a:pt x="185443" y="2315284"/>
                  <a:pt x="178525" y="2320713"/>
                  <a:pt x="176034" y="2327564"/>
                </a:cubicBezTo>
                <a:cubicBezTo>
                  <a:pt x="171979" y="2338716"/>
                  <a:pt x="170007" y="2350536"/>
                  <a:pt x="166254" y="2361793"/>
                </a:cubicBezTo>
                <a:cubicBezTo>
                  <a:pt x="160012" y="2380519"/>
                  <a:pt x="155213" y="2388764"/>
                  <a:pt x="146695" y="2405801"/>
                </a:cubicBezTo>
                <a:cubicBezTo>
                  <a:pt x="143435" y="2451440"/>
                  <a:pt x="139655" y="2497044"/>
                  <a:pt x="136915" y="2542717"/>
                </a:cubicBezTo>
                <a:cubicBezTo>
                  <a:pt x="134765" y="2578548"/>
                  <a:pt x="135989" y="2614617"/>
                  <a:pt x="132025" y="2650293"/>
                </a:cubicBezTo>
                <a:cubicBezTo>
                  <a:pt x="119953" y="2758946"/>
                  <a:pt x="133395" y="2734856"/>
                  <a:pt x="97796" y="2782319"/>
                </a:cubicBezTo>
                <a:cubicBezTo>
                  <a:pt x="71489" y="2861241"/>
                  <a:pt x="74101" y="2847008"/>
                  <a:pt x="53788" y="2948573"/>
                </a:cubicBezTo>
                <a:cubicBezTo>
                  <a:pt x="46325" y="2985886"/>
                  <a:pt x="41240" y="3023640"/>
                  <a:pt x="34228" y="3061040"/>
                </a:cubicBezTo>
                <a:cubicBezTo>
                  <a:pt x="31459" y="3075810"/>
                  <a:pt x="29644" y="3090947"/>
                  <a:pt x="24449" y="3105048"/>
                </a:cubicBezTo>
                <a:cubicBezTo>
                  <a:pt x="18149" y="3122148"/>
                  <a:pt x="8150" y="3137647"/>
                  <a:pt x="0" y="3153947"/>
                </a:cubicBezTo>
                <a:cubicBezTo>
                  <a:pt x="1630" y="3277823"/>
                  <a:pt x="979" y="3401750"/>
                  <a:pt x="4889" y="3525575"/>
                </a:cubicBezTo>
                <a:cubicBezTo>
                  <a:pt x="5872" y="3556700"/>
                  <a:pt x="14669" y="3587342"/>
                  <a:pt x="14669" y="3618482"/>
                </a:cubicBezTo>
                <a:cubicBezTo>
                  <a:pt x="14669" y="3807584"/>
                  <a:pt x="8149" y="3996629"/>
                  <a:pt x="4889" y="4185703"/>
                </a:cubicBezTo>
                <a:cubicBezTo>
                  <a:pt x="6519" y="4281870"/>
                  <a:pt x="7816" y="4378043"/>
                  <a:pt x="9779" y="4474203"/>
                </a:cubicBezTo>
                <a:cubicBezTo>
                  <a:pt x="11077" y="4537779"/>
                  <a:pt x="10243" y="4601472"/>
                  <a:pt x="14669" y="4664907"/>
                </a:cubicBezTo>
                <a:cubicBezTo>
                  <a:pt x="15176" y="4672179"/>
                  <a:pt x="21189" y="4677947"/>
                  <a:pt x="24449" y="4684467"/>
                </a:cubicBezTo>
                <a:cubicBezTo>
                  <a:pt x="42280" y="4755795"/>
                  <a:pt x="39118" y="4722984"/>
                  <a:pt x="39118" y="4782263"/>
                </a:cubicBezTo>
              </a:path>
            </a:pathLst>
          </a:custGeom>
          <a:noFill/>
          <a:ln w="215900">
            <a:solidFill>
              <a:srgbClr val="8000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9" name="Figura a mano libera: forma 18">
            <a:extLst>
              <a:ext uri="{FF2B5EF4-FFF2-40B4-BE49-F238E27FC236}">
                <a16:creationId xmlns:a16="http://schemas.microsoft.com/office/drawing/2014/main" id="{8C5AD298-F740-4688-B6CF-43910FDB8D5F}"/>
              </a:ext>
            </a:extLst>
          </p:cNvPr>
          <p:cNvSpPr/>
          <p:nvPr/>
        </p:nvSpPr>
        <p:spPr>
          <a:xfrm>
            <a:off x="5168905" y="2974286"/>
            <a:ext cx="665018" cy="3462236"/>
          </a:xfrm>
          <a:custGeom>
            <a:avLst/>
            <a:gdLst>
              <a:gd name="connsiteX0" fmla="*/ 0 w 665018"/>
              <a:gd name="connsiteY0" fmla="*/ 0 h 3462236"/>
              <a:gd name="connsiteX1" fmla="*/ 19559 w 665018"/>
              <a:gd name="connsiteY1" fmla="*/ 53788 h 3462236"/>
              <a:gd name="connsiteX2" fmla="*/ 39118 w 665018"/>
              <a:gd name="connsiteY2" fmla="*/ 141805 h 3462236"/>
              <a:gd name="connsiteX3" fmla="*/ 44008 w 665018"/>
              <a:gd name="connsiteY3" fmla="*/ 210263 h 3462236"/>
              <a:gd name="connsiteX4" fmla="*/ 53788 w 665018"/>
              <a:gd name="connsiteY4" fmla="*/ 224932 h 3462236"/>
              <a:gd name="connsiteX5" fmla="*/ 63568 w 665018"/>
              <a:gd name="connsiteY5" fmla="*/ 264051 h 3462236"/>
              <a:gd name="connsiteX6" fmla="*/ 73347 w 665018"/>
              <a:gd name="connsiteY6" fmla="*/ 327619 h 3462236"/>
              <a:gd name="connsiteX7" fmla="*/ 83127 w 665018"/>
              <a:gd name="connsiteY7" fmla="*/ 361848 h 3462236"/>
              <a:gd name="connsiteX8" fmla="*/ 92907 w 665018"/>
              <a:gd name="connsiteY8" fmla="*/ 415636 h 3462236"/>
              <a:gd name="connsiteX9" fmla="*/ 97796 w 665018"/>
              <a:gd name="connsiteY9" fmla="*/ 435195 h 3462236"/>
              <a:gd name="connsiteX10" fmla="*/ 107576 w 665018"/>
              <a:gd name="connsiteY10" fmla="*/ 498763 h 3462236"/>
              <a:gd name="connsiteX11" fmla="*/ 117356 w 665018"/>
              <a:gd name="connsiteY11" fmla="*/ 532992 h 3462236"/>
              <a:gd name="connsiteX12" fmla="*/ 136915 w 665018"/>
              <a:gd name="connsiteY12" fmla="*/ 689467 h 3462236"/>
              <a:gd name="connsiteX13" fmla="*/ 146695 w 665018"/>
              <a:gd name="connsiteY13" fmla="*/ 757925 h 3462236"/>
              <a:gd name="connsiteX14" fmla="*/ 171144 w 665018"/>
              <a:gd name="connsiteY14" fmla="*/ 968188 h 3462236"/>
              <a:gd name="connsiteX15" fmla="*/ 180924 w 665018"/>
              <a:gd name="connsiteY15" fmla="*/ 1271358 h 3462236"/>
              <a:gd name="connsiteX16" fmla="*/ 190703 w 665018"/>
              <a:gd name="connsiteY16" fmla="*/ 1295807 h 3462236"/>
              <a:gd name="connsiteX17" fmla="*/ 200483 w 665018"/>
              <a:gd name="connsiteY17" fmla="*/ 1486511 h 3462236"/>
              <a:gd name="connsiteX18" fmla="*/ 205373 w 665018"/>
              <a:gd name="connsiteY18" fmla="*/ 1559858 h 3462236"/>
              <a:gd name="connsiteX19" fmla="*/ 195593 w 665018"/>
              <a:gd name="connsiteY19" fmla="*/ 1794571 h 3462236"/>
              <a:gd name="connsiteX20" fmla="*/ 185814 w 665018"/>
              <a:gd name="connsiteY20" fmla="*/ 1833689 h 3462236"/>
              <a:gd name="connsiteX21" fmla="*/ 180924 w 665018"/>
              <a:gd name="connsiteY21" fmla="*/ 1877698 h 3462236"/>
              <a:gd name="connsiteX22" fmla="*/ 161364 w 665018"/>
              <a:gd name="connsiteY22" fmla="*/ 1985274 h 3462236"/>
              <a:gd name="connsiteX23" fmla="*/ 151585 w 665018"/>
              <a:gd name="connsiteY23" fmla="*/ 2171088 h 3462236"/>
              <a:gd name="connsiteX24" fmla="*/ 141805 w 665018"/>
              <a:gd name="connsiteY24" fmla="*/ 2254216 h 3462236"/>
              <a:gd name="connsiteX25" fmla="*/ 127136 w 665018"/>
              <a:gd name="connsiteY25" fmla="*/ 2449809 h 3462236"/>
              <a:gd name="connsiteX26" fmla="*/ 117356 w 665018"/>
              <a:gd name="connsiteY26" fmla="*/ 2469369 h 3462236"/>
              <a:gd name="connsiteX27" fmla="*/ 107576 w 665018"/>
              <a:gd name="connsiteY27" fmla="*/ 2547606 h 3462236"/>
              <a:gd name="connsiteX28" fmla="*/ 97796 w 665018"/>
              <a:gd name="connsiteY28" fmla="*/ 2562276 h 3462236"/>
              <a:gd name="connsiteX29" fmla="*/ 83127 w 665018"/>
              <a:gd name="connsiteY29" fmla="*/ 2728530 h 3462236"/>
              <a:gd name="connsiteX30" fmla="*/ 102686 w 665018"/>
              <a:gd name="connsiteY30" fmla="*/ 3002361 h 3462236"/>
              <a:gd name="connsiteX31" fmla="*/ 112466 w 665018"/>
              <a:gd name="connsiteY31" fmla="*/ 3017031 h 3462236"/>
              <a:gd name="connsiteX32" fmla="*/ 117356 w 665018"/>
              <a:gd name="connsiteY32" fmla="*/ 3036590 h 3462236"/>
              <a:gd name="connsiteX33" fmla="*/ 127136 w 665018"/>
              <a:gd name="connsiteY33" fmla="*/ 3051259 h 3462236"/>
              <a:gd name="connsiteX34" fmla="*/ 136915 w 665018"/>
              <a:gd name="connsiteY34" fmla="*/ 3095268 h 3462236"/>
              <a:gd name="connsiteX35" fmla="*/ 141805 w 665018"/>
              <a:gd name="connsiteY35" fmla="*/ 3109938 h 3462236"/>
              <a:gd name="connsiteX36" fmla="*/ 161364 w 665018"/>
              <a:gd name="connsiteY36" fmla="*/ 3119717 h 3462236"/>
              <a:gd name="connsiteX37" fmla="*/ 171144 w 665018"/>
              <a:gd name="connsiteY37" fmla="*/ 3144166 h 3462236"/>
              <a:gd name="connsiteX38" fmla="*/ 176034 w 665018"/>
              <a:gd name="connsiteY38" fmla="*/ 3158836 h 3462236"/>
              <a:gd name="connsiteX39" fmla="*/ 195593 w 665018"/>
              <a:gd name="connsiteY39" fmla="*/ 3168616 h 3462236"/>
              <a:gd name="connsiteX40" fmla="*/ 210263 w 665018"/>
              <a:gd name="connsiteY40" fmla="*/ 3217514 h 3462236"/>
              <a:gd name="connsiteX41" fmla="*/ 229822 w 665018"/>
              <a:gd name="connsiteY41" fmla="*/ 3227294 h 3462236"/>
              <a:gd name="connsiteX42" fmla="*/ 254271 w 665018"/>
              <a:gd name="connsiteY42" fmla="*/ 3256633 h 3462236"/>
              <a:gd name="connsiteX43" fmla="*/ 264051 w 665018"/>
              <a:gd name="connsiteY43" fmla="*/ 3271302 h 3462236"/>
              <a:gd name="connsiteX44" fmla="*/ 283610 w 665018"/>
              <a:gd name="connsiteY44" fmla="*/ 3281082 h 3462236"/>
              <a:gd name="connsiteX45" fmla="*/ 303170 w 665018"/>
              <a:gd name="connsiteY45" fmla="*/ 3300641 h 3462236"/>
              <a:gd name="connsiteX46" fmla="*/ 474314 w 665018"/>
              <a:gd name="connsiteY46" fmla="*/ 3393548 h 3462236"/>
              <a:gd name="connsiteX47" fmla="*/ 523213 w 665018"/>
              <a:gd name="connsiteY47" fmla="*/ 3417997 h 3462236"/>
              <a:gd name="connsiteX48" fmla="*/ 601450 w 665018"/>
              <a:gd name="connsiteY48" fmla="*/ 3437557 h 3462236"/>
              <a:gd name="connsiteX49" fmla="*/ 665018 w 665018"/>
              <a:gd name="connsiteY49" fmla="*/ 3462006 h 3462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Lst>
            <a:rect l="l" t="t" r="r" b="b"/>
            <a:pathLst>
              <a:path w="665018" h="3462236">
                <a:moveTo>
                  <a:pt x="0" y="0"/>
                </a:moveTo>
                <a:cubicBezTo>
                  <a:pt x="6520" y="17929"/>
                  <a:pt x="14743" y="35328"/>
                  <a:pt x="19559" y="53788"/>
                </a:cubicBezTo>
                <a:cubicBezTo>
                  <a:pt x="60873" y="212158"/>
                  <a:pt x="7556" y="47113"/>
                  <a:pt x="39118" y="141805"/>
                </a:cubicBezTo>
                <a:cubicBezTo>
                  <a:pt x="40748" y="164624"/>
                  <a:pt x="40032" y="187734"/>
                  <a:pt x="44008" y="210263"/>
                </a:cubicBezTo>
                <a:cubicBezTo>
                  <a:pt x="45029" y="216050"/>
                  <a:pt x="51780" y="219409"/>
                  <a:pt x="53788" y="224932"/>
                </a:cubicBezTo>
                <a:cubicBezTo>
                  <a:pt x="58382" y="237564"/>
                  <a:pt x="61053" y="250847"/>
                  <a:pt x="63568" y="264051"/>
                </a:cubicBezTo>
                <a:cubicBezTo>
                  <a:pt x="67579" y="285111"/>
                  <a:pt x="69143" y="306597"/>
                  <a:pt x="73347" y="327619"/>
                </a:cubicBezTo>
                <a:cubicBezTo>
                  <a:pt x="75674" y="339255"/>
                  <a:pt x="80553" y="350264"/>
                  <a:pt x="83127" y="361848"/>
                </a:cubicBezTo>
                <a:cubicBezTo>
                  <a:pt x="87080" y="379637"/>
                  <a:pt x="89333" y="397767"/>
                  <a:pt x="92907" y="415636"/>
                </a:cubicBezTo>
                <a:cubicBezTo>
                  <a:pt x="94225" y="422226"/>
                  <a:pt x="96628" y="428577"/>
                  <a:pt x="97796" y="435195"/>
                </a:cubicBezTo>
                <a:cubicBezTo>
                  <a:pt x="101522" y="456307"/>
                  <a:pt x="103371" y="477741"/>
                  <a:pt x="107576" y="498763"/>
                </a:cubicBezTo>
                <a:cubicBezTo>
                  <a:pt x="109903" y="510399"/>
                  <a:pt x="114096" y="521582"/>
                  <a:pt x="117356" y="532992"/>
                </a:cubicBezTo>
                <a:cubicBezTo>
                  <a:pt x="123876" y="585150"/>
                  <a:pt x="130116" y="637344"/>
                  <a:pt x="136915" y="689467"/>
                </a:cubicBezTo>
                <a:cubicBezTo>
                  <a:pt x="139896" y="712324"/>
                  <a:pt x="144781" y="734954"/>
                  <a:pt x="146695" y="757925"/>
                </a:cubicBezTo>
                <a:cubicBezTo>
                  <a:pt x="162756" y="950652"/>
                  <a:pt x="135561" y="781371"/>
                  <a:pt x="171144" y="968188"/>
                </a:cubicBezTo>
                <a:cubicBezTo>
                  <a:pt x="174404" y="1069245"/>
                  <a:pt x="174898" y="1170428"/>
                  <a:pt x="180924" y="1271358"/>
                </a:cubicBezTo>
                <a:cubicBezTo>
                  <a:pt x="181447" y="1280120"/>
                  <a:pt x="189908" y="1287066"/>
                  <a:pt x="190703" y="1295807"/>
                </a:cubicBezTo>
                <a:cubicBezTo>
                  <a:pt x="196466" y="1359197"/>
                  <a:pt x="196952" y="1422957"/>
                  <a:pt x="200483" y="1486511"/>
                </a:cubicBezTo>
                <a:cubicBezTo>
                  <a:pt x="201842" y="1510977"/>
                  <a:pt x="203743" y="1535409"/>
                  <a:pt x="205373" y="1559858"/>
                </a:cubicBezTo>
                <a:cubicBezTo>
                  <a:pt x="202113" y="1638096"/>
                  <a:pt x="201172" y="1716464"/>
                  <a:pt x="195593" y="1794571"/>
                </a:cubicBezTo>
                <a:cubicBezTo>
                  <a:pt x="194635" y="1807977"/>
                  <a:pt x="188150" y="1820453"/>
                  <a:pt x="185814" y="1833689"/>
                </a:cubicBezTo>
                <a:cubicBezTo>
                  <a:pt x="183249" y="1848224"/>
                  <a:pt x="183274" y="1863126"/>
                  <a:pt x="180924" y="1877698"/>
                </a:cubicBezTo>
                <a:cubicBezTo>
                  <a:pt x="175120" y="1913680"/>
                  <a:pt x="167884" y="1949415"/>
                  <a:pt x="161364" y="1985274"/>
                </a:cubicBezTo>
                <a:cubicBezTo>
                  <a:pt x="158104" y="2047212"/>
                  <a:pt x="156084" y="2109228"/>
                  <a:pt x="151585" y="2171088"/>
                </a:cubicBezTo>
                <a:cubicBezTo>
                  <a:pt x="149561" y="2198915"/>
                  <a:pt x="143703" y="2226380"/>
                  <a:pt x="141805" y="2254216"/>
                </a:cubicBezTo>
                <a:cubicBezTo>
                  <a:pt x="136704" y="2329034"/>
                  <a:pt x="143328" y="2380993"/>
                  <a:pt x="127136" y="2449809"/>
                </a:cubicBezTo>
                <a:cubicBezTo>
                  <a:pt x="125466" y="2456905"/>
                  <a:pt x="120616" y="2462849"/>
                  <a:pt x="117356" y="2469369"/>
                </a:cubicBezTo>
                <a:cubicBezTo>
                  <a:pt x="114096" y="2495448"/>
                  <a:pt x="112991" y="2521888"/>
                  <a:pt x="107576" y="2547606"/>
                </a:cubicBezTo>
                <a:cubicBezTo>
                  <a:pt x="106365" y="2553357"/>
                  <a:pt x="98762" y="2556479"/>
                  <a:pt x="97796" y="2562276"/>
                </a:cubicBezTo>
                <a:cubicBezTo>
                  <a:pt x="93585" y="2587540"/>
                  <a:pt x="85967" y="2691610"/>
                  <a:pt x="83127" y="2728530"/>
                </a:cubicBezTo>
                <a:cubicBezTo>
                  <a:pt x="87462" y="2841236"/>
                  <a:pt x="55468" y="2919728"/>
                  <a:pt x="102686" y="3002361"/>
                </a:cubicBezTo>
                <a:cubicBezTo>
                  <a:pt x="105602" y="3007464"/>
                  <a:pt x="109206" y="3012141"/>
                  <a:pt x="112466" y="3017031"/>
                </a:cubicBezTo>
                <a:cubicBezTo>
                  <a:pt x="114096" y="3023551"/>
                  <a:pt x="114709" y="3030413"/>
                  <a:pt x="117356" y="3036590"/>
                </a:cubicBezTo>
                <a:cubicBezTo>
                  <a:pt x="119671" y="3041992"/>
                  <a:pt x="125278" y="3045684"/>
                  <a:pt x="127136" y="3051259"/>
                </a:cubicBezTo>
                <a:cubicBezTo>
                  <a:pt x="131888" y="3065515"/>
                  <a:pt x="133270" y="3080689"/>
                  <a:pt x="136915" y="3095268"/>
                </a:cubicBezTo>
                <a:cubicBezTo>
                  <a:pt x="138165" y="3100269"/>
                  <a:pt x="138160" y="3106293"/>
                  <a:pt x="141805" y="3109938"/>
                </a:cubicBezTo>
                <a:cubicBezTo>
                  <a:pt x="146959" y="3115092"/>
                  <a:pt x="154844" y="3116457"/>
                  <a:pt x="161364" y="3119717"/>
                </a:cubicBezTo>
                <a:cubicBezTo>
                  <a:pt x="164624" y="3127867"/>
                  <a:pt x="168062" y="3135947"/>
                  <a:pt x="171144" y="3144166"/>
                </a:cubicBezTo>
                <a:cubicBezTo>
                  <a:pt x="172954" y="3148992"/>
                  <a:pt x="172389" y="3155191"/>
                  <a:pt x="176034" y="3158836"/>
                </a:cubicBezTo>
                <a:cubicBezTo>
                  <a:pt x="181188" y="3163990"/>
                  <a:pt x="189073" y="3165356"/>
                  <a:pt x="195593" y="3168616"/>
                </a:cubicBezTo>
                <a:cubicBezTo>
                  <a:pt x="198133" y="3178774"/>
                  <a:pt x="205799" y="3211561"/>
                  <a:pt x="210263" y="3217514"/>
                </a:cubicBezTo>
                <a:cubicBezTo>
                  <a:pt x="214637" y="3223345"/>
                  <a:pt x="223302" y="3224034"/>
                  <a:pt x="229822" y="3227294"/>
                </a:cubicBezTo>
                <a:cubicBezTo>
                  <a:pt x="237972" y="3237074"/>
                  <a:pt x="246455" y="3246584"/>
                  <a:pt x="254271" y="3256633"/>
                </a:cubicBezTo>
                <a:cubicBezTo>
                  <a:pt x="257879" y="3261272"/>
                  <a:pt x="259536" y="3267540"/>
                  <a:pt x="264051" y="3271302"/>
                </a:cubicBezTo>
                <a:cubicBezTo>
                  <a:pt x="269651" y="3275968"/>
                  <a:pt x="277779" y="3276708"/>
                  <a:pt x="283610" y="3281082"/>
                </a:cubicBezTo>
                <a:cubicBezTo>
                  <a:pt x="290986" y="3286614"/>
                  <a:pt x="295794" y="3295109"/>
                  <a:pt x="303170" y="3300641"/>
                </a:cubicBezTo>
                <a:cubicBezTo>
                  <a:pt x="368998" y="3350011"/>
                  <a:pt x="389125" y="3352244"/>
                  <a:pt x="474314" y="3393548"/>
                </a:cubicBezTo>
                <a:cubicBezTo>
                  <a:pt x="490712" y="3401498"/>
                  <a:pt x="505423" y="3414044"/>
                  <a:pt x="523213" y="3417997"/>
                </a:cubicBezTo>
                <a:cubicBezTo>
                  <a:pt x="578805" y="3430351"/>
                  <a:pt x="552772" y="3423649"/>
                  <a:pt x="601450" y="3437557"/>
                </a:cubicBezTo>
                <a:cubicBezTo>
                  <a:pt x="647480" y="3466325"/>
                  <a:pt x="625192" y="3462006"/>
                  <a:pt x="665018" y="3462006"/>
                </a:cubicBezTo>
              </a:path>
            </a:pathLst>
          </a:custGeom>
          <a:noFill/>
          <a:ln w="298450">
            <a:solidFill>
              <a:srgbClr val="8000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0" name="Figura a mano libera: forma 19">
            <a:extLst>
              <a:ext uri="{FF2B5EF4-FFF2-40B4-BE49-F238E27FC236}">
                <a16:creationId xmlns:a16="http://schemas.microsoft.com/office/drawing/2014/main" id="{86F03D5F-4391-439B-ABC9-102C1970B7E1}"/>
              </a:ext>
            </a:extLst>
          </p:cNvPr>
          <p:cNvSpPr/>
          <p:nvPr/>
        </p:nvSpPr>
        <p:spPr>
          <a:xfrm>
            <a:off x="5603756" y="6288334"/>
            <a:ext cx="713917" cy="186122"/>
          </a:xfrm>
          <a:custGeom>
            <a:avLst/>
            <a:gdLst>
              <a:gd name="connsiteX0" fmla="*/ 0 w 713917"/>
              <a:gd name="connsiteY0" fmla="*/ 0 h 186122"/>
              <a:gd name="connsiteX1" fmla="*/ 53788 w 713917"/>
              <a:gd name="connsiteY1" fmla="*/ 14669 h 186122"/>
              <a:gd name="connsiteX2" fmla="*/ 58678 w 713917"/>
              <a:gd name="connsiteY2" fmla="*/ 29339 h 186122"/>
              <a:gd name="connsiteX3" fmla="*/ 102687 w 713917"/>
              <a:gd name="connsiteY3" fmla="*/ 39118 h 186122"/>
              <a:gd name="connsiteX4" fmla="*/ 112466 w 713917"/>
              <a:gd name="connsiteY4" fmla="*/ 53788 h 186122"/>
              <a:gd name="connsiteX5" fmla="*/ 127136 w 713917"/>
              <a:gd name="connsiteY5" fmla="*/ 63568 h 186122"/>
              <a:gd name="connsiteX6" fmla="*/ 146695 w 713917"/>
              <a:gd name="connsiteY6" fmla="*/ 112466 h 186122"/>
              <a:gd name="connsiteX7" fmla="*/ 205373 w 713917"/>
              <a:gd name="connsiteY7" fmla="*/ 132025 h 186122"/>
              <a:gd name="connsiteX8" fmla="*/ 229823 w 713917"/>
              <a:gd name="connsiteY8" fmla="*/ 141805 h 186122"/>
              <a:gd name="connsiteX9" fmla="*/ 454755 w 713917"/>
              <a:gd name="connsiteY9" fmla="*/ 161364 h 186122"/>
              <a:gd name="connsiteX10" fmla="*/ 474315 w 713917"/>
              <a:gd name="connsiteY10" fmla="*/ 171144 h 186122"/>
              <a:gd name="connsiteX11" fmla="*/ 713917 w 713917"/>
              <a:gd name="connsiteY11" fmla="*/ 176034 h 186122"/>
              <a:gd name="connsiteX12" fmla="*/ 699247 w 713917"/>
              <a:gd name="connsiteY12" fmla="*/ 161364 h 186122"/>
              <a:gd name="connsiteX13" fmla="*/ 684578 w 713917"/>
              <a:gd name="connsiteY13" fmla="*/ 151585 h 186122"/>
              <a:gd name="connsiteX14" fmla="*/ 660128 w 713917"/>
              <a:gd name="connsiteY14" fmla="*/ 127136 h 186122"/>
              <a:gd name="connsiteX15" fmla="*/ 650349 w 713917"/>
              <a:gd name="connsiteY15" fmla="*/ 107576 h 186122"/>
              <a:gd name="connsiteX16" fmla="*/ 640569 w 713917"/>
              <a:gd name="connsiteY16" fmla="*/ 92907 h 186122"/>
              <a:gd name="connsiteX17" fmla="*/ 655239 w 713917"/>
              <a:gd name="connsiteY17" fmla="*/ 73347 h 186122"/>
              <a:gd name="connsiteX18" fmla="*/ 655239 w 713917"/>
              <a:gd name="connsiteY18" fmla="*/ 0 h 1861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713917" h="186122">
                <a:moveTo>
                  <a:pt x="0" y="0"/>
                </a:moveTo>
                <a:cubicBezTo>
                  <a:pt x="13894" y="1985"/>
                  <a:pt x="41344" y="2225"/>
                  <a:pt x="53788" y="14669"/>
                </a:cubicBezTo>
                <a:cubicBezTo>
                  <a:pt x="57433" y="18314"/>
                  <a:pt x="54068" y="27034"/>
                  <a:pt x="58678" y="29339"/>
                </a:cubicBezTo>
                <a:cubicBezTo>
                  <a:pt x="72119" y="36059"/>
                  <a:pt x="88017" y="35858"/>
                  <a:pt x="102687" y="39118"/>
                </a:cubicBezTo>
                <a:cubicBezTo>
                  <a:pt x="105947" y="44008"/>
                  <a:pt x="108311" y="49632"/>
                  <a:pt x="112466" y="53788"/>
                </a:cubicBezTo>
                <a:cubicBezTo>
                  <a:pt x="116622" y="57944"/>
                  <a:pt x="124282" y="58431"/>
                  <a:pt x="127136" y="63568"/>
                </a:cubicBezTo>
                <a:cubicBezTo>
                  <a:pt x="142092" y="90488"/>
                  <a:pt x="128570" y="94341"/>
                  <a:pt x="146695" y="112466"/>
                </a:cubicBezTo>
                <a:cubicBezTo>
                  <a:pt x="162916" y="128688"/>
                  <a:pt x="183632" y="125813"/>
                  <a:pt x="205373" y="132025"/>
                </a:cubicBezTo>
                <a:cubicBezTo>
                  <a:pt x="213813" y="134436"/>
                  <a:pt x="221147" y="140470"/>
                  <a:pt x="229823" y="141805"/>
                </a:cubicBezTo>
                <a:cubicBezTo>
                  <a:pt x="259423" y="146359"/>
                  <a:pt x="433509" y="159664"/>
                  <a:pt x="454755" y="161364"/>
                </a:cubicBezTo>
                <a:cubicBezTo>
                  <a:pt x="461275" y="164624"/>
                  <a:pt x="467464" y="168653"/>
                  <a:pt x="474315" y="171144"/>
                </a:cubicBezTo>
                <a:cubicBezTo>
                  <a:pt x="554261" y="200216"/>
                  <a:pt x="612816" y="178441"/>
                  <a:pt x="713917" y="176034"/>
                </a:cubicBezTo>
                <a:cubicBezTo>
                  <a:pt x="709027" y="171144"/>
                  <a:pt x="704560" y="165791"/>
                  <a:pt x="699247" y="161364"/>
                </a:cubicBezTo>
                <a:cubicBezTo>
                  <a:pt x="694732" y="157602"/>
                  <a:pt x="688340" y="156100"/>
                  <a:pt x="684578" y="151585"/>
                </a:cubicBezTo>
                <a:cubicBezTo>
                  <a:pt x="661338" y="123697"/>
                  <a:pt x="689601" y="136958"/>
                  <a:pt x="660128" y="127136"/>
                </a:cubicBezTo>
                <a:cubicBezTo>
                  <a:pt x="656868" y="120616"/>
                  <a:pt x="653966" y="113905"/>
                  <a:pt x="650349" y="107576"/>
                </a:cubicBezTo>
                <a:cubicBezTo>
                  <a:pt x="647433" y="102474"/>
                  <a:pt x="639738" y="98725"/>
                  <a:pt x="640569" y="92907"/>
                </a:cubicBezTo>
                <a:cubicBezTo>
                  <a:pt x="641722" y="84839"/>
                  <a:pt x="653968" y="81397"/>
                  <a:pt x="655239" y="73347"/>
                </a:cubicBezTo>
                <a:cubicBezTo>
                  <a:pt x="659052" y="49197"/>
                  <a:pt x="655239" y="24449"/>
                  <a:pt x="655239" y="0"/>
                </a:cubicBezTo>
              </a:path>
            </a:pathLst>
          </a:custGeom>
          <a:noFill/>
          <a:ln w="2127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2" name="Figura a mano libera: forma 21">
            <a:extLst>
              <a:ext uri="{FF2B5EF4-FFF2-40B4-BE49-F238E27FC236}">
                <a16:creationId xmlns:a16="http://schemas.microsoft.com/office/drawing/2014/main" id="{A5C2403A-4DC2-48CA-A497-D52AB4F39A57}"/>
              </a:ext>
            </a:extLst>
          </p:cNvPr>
          <p:cNvSpPr/>
          <p:nvPr/>
        </p:nvSpPr>
        <p:spPr>
          <a:xfrm>
            <a:off x="4933848" y="6585401"/>
            <a:ext cx="1481622" cy="74560"/>
          </a:xfrm>
          <a:custGeom>
            <a:avLst/>
            <a:gdLst>
              <a:gd name="connsiteX0" fmla="*/ 0 w 1481622"/>
              <a:gd name="connsiteY0" fmla="*/ 35442 h 74560"/>
              <a:gd name="connsiteX1" fmla="*/ 29339 w 1481622"/>
              <a:gd name="connsiteY1" fmla="*/ 45221 h 74560"/>
              <a:gd name="connsiteX2" fmla="*/ 44009 w 1481622"/>
              <a:gd name="connsiteY2" fmla="*/ 55001 h 74560"/>
              <a:gd name="connsiteX3" fmla="*/ 122246 w 1481622"/>
              <a:gd name="connsiteY3" fmla="*/ 74560 h 74560"/>
              <a:gd name="connsiteX4" fmla="*/ 200484 w 1481622"/>
              <a:gd name="connsiteY4" fmla="*/ 69671 h 74560"/>
              <a:gd name="connsiteX5" fmla="*/ 244492 w 1481622"/>
              <a:gd name="connsiteY5" fmla="*/ 59891 h 74560"/>
              <a:gd name="connsiteX6" fmla="*/ 479204 w 1481622"/>
              <a:gd name="connsiteY6" fmla="*/ 50111 h 74560"/>
              <a:gd name="connsiteX7" fmla="*/ 503654 w 1481622"/>
              <a:gd name="connsiteY7" fmla="*/ 45221 h 74560"/>
              <a:gd name="connsiteX8" fmla="*/ 537882 w 1481622"/>
              <a:gd name="connsiteY8" fmla="*/ 35442 h 74560"/>
              <a:gd name="connsiteX9" fmla="*/ 1305587 w 1481622"/>
              <a:gd name="connsiteY9" fmla="*/ 25662 h 74560"/>
              <a:gd name="connsiteX10" fmla="*/ 1388715 w 1481622"/>
              <a:gd name="connsiteY10" fmla="*/ 10993 h 74560"/>
              <a:gd name="connsiteX11" fmla="*/ 1403384 w 1481622"/>
              <a:gd name="connsiteY11" fmla="*/ 1213 h 74560"/>
              <a:gd name="connsiteX12" fmla="*/ 1481622 w 1481622"/>
              <a:gd name="connsiteY12" fmla="*/ 1213 h 74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81622" h="74560">
                <a:moveTo>
                  <a:pt x="0" y="35442"/>
                </a:moveTo>
                <a:cubicBezTo>
                  <a:pt x="9780" y="38702"/>
                  <a:pt x="19919" y="41034"/>
                  <a:pt x="29339" y="45221"/>
                </a:cubicBezTo>
                <a:cubicBezTo>
                  <a:pt x="34710" y="47608"/>
                  <a:pt x="38405" y="53231"/>
                  <a:pt x="44009" y="55001"/>
                </a:cubicBezTo>
                <a:cubicBezTo>
                  <a:pt x="69643" y="63096"/>
                  <a:pt x="122246" y="74560"/>
                  <a:pt x="122246" y="74560"/>
                </a:cubicBezTo>
                <a:cubicBezTo>
                  <a:pt x="148325" y="72930"/>
                  <a:pt x="174540" y="72784"/>
                  <a:pt x="200484" y="69671"/>
                </a:cubicBezTo>
                <a:cubicBezTo>
                  <a:pt x="215404" y="67881"/>
                  <a:pt x="229502" y="60943"/>
                  <a:pt x="244492" y="59891"/>
                </a:cubicBezTo>
                <a:cubicBezTo>
                  <a:pt x="322605" y="54409"/>
                  <a:pt x="400967" y="53371"/>
                  <a:pt x="479204" y="50111"/>
                </a:cubicBezTo>
                <a:cubicBezTo>
                  <a:pt x="487354" y="48481"/>
                  <a:pt x="495591" y="47237"/>
                  <a:pt x="503654" y="45221"/>
                </a:cubicBezTo>
                <a:cubicBezTo>
                  <a:pt x="515166" y="42343"/>
                  <a:pt x="526020" y="35731"/>
                  <a:pt x="537882" y="35442"/>
                </a:cubicBezTo>
                <a:cubicBezTo>
                  <a:pt x="793728" y="29202"/>
                  <a:pt x="1049685" y="28922"/>
                  <a:pt x="1305587" y="25662"/>
                </a:cubicBezTo>
                <a:cubicBezTo>
                  <a:pt x="1343384" y="464"/>
                  <a:pt x="1298468" y="26918"/>
                  <a:pt x="1388715" y="10993"/>
                </a:cubicBezTo>
                <a:cubicBezTo>
                  <a:pt x="1394502" y="9972"/>
                  <a:pt x="1397540" y="1828"/>
                  <a:pt x="1403384" y="1213"/>
                </a:cubicBezTo>
                <a:cubicBezTo>
                  <a:pt x="1429320" y="-1517"/>
                  <a:pt x="1455543" y="1213"/>
                  <a:pt x="1481622" y="1213"/>
                </a:cubicBezTo>
              </a:path>
            </a:pathLst>
          </a:custGeom>
          <a:noFill/>
          <a:ln w="2159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3" name="Figura a mano libera: forma 22">
            <a:extLst>
              <a:ext uri="{FF2B5EF4-FFF2-40B4-BE49-F238E27FC236}">
                <a16:creationId xmlns:a16="http://schemas.microsoft.com/office/drawing/2014/main" id="{C6269DC3-6205-4AFC-972C-FC9D6F7A0F6B}"/>
              </a:ext>
            </a:extLst>
          </p:cNvPr>
          <p:cNvSpPr/>
          <p:nvPr/>
        </p:nvSpPr>
        <p:spPr>
          <a:xfrm>
            <a:off x="4351957" y="6400800"/>
            <a:ext cx="709027" cy="283611"/>
          </a:xfrm>
          <a:custGeom>
            <a:avLst/>
            <a:gdLst>
              <a:gd name="connsiteX0" fmla="*/ 0 w 709027"/>
              <a:gd name="connsiteY0" fmla="*/ 0 h 283611"/>
              <a:gd name="connsiteX1" fmla="*/ 14670 w 709027"/>
              <a:gd name="connsiteY1" fmla="*/ 34229 h 283611"/>
              <a:gd name="connsiteX2" fmla="*/ 48899 w 709027"/>
              <a:gd name="connsiteY2" fmla="*/ 63568 h 283611"/>
              <a:gd name="connsiteX3" fmla="*/ 68458 w 709027"/>
              <a:gd name="connsiteY3" fmla="*/ 78237 h 283611"/>
              <a:gd name="connsiteX4" fmla="*/ 97797 w 709027"/>
              <a:gd name="connsiteY4" fmla="*/ 117356 h 283611"/>
              <a:gd name="connsiteX5" fmla="*/ 117356 w 709027"/>
              <a:gd name="connsiteY5" fmla="*/ 136916 h 283611"/>
              <a:gd name="connsiteX6" fmla="*/ 141806 w 709027"/>
              <a:gd name="connsiteY6" fmla="*/ 185814 h 283611"/>
              <a:gd name="connsiteX7" fmla="*/ 161365 w 709027"/>
              <a:gd name="connsiteY7" fmla="*/ 195594 h 283611"/>
              <a:gd name="connsiteX8" fmla="*/ 293391 w 709027"/>
              <a:gd name="connsiteY8" fmla="*/ 171144 h 283611"/>
              <a:gd name="connsiteX9" fmla="*/ 474315 w 709027"/>
              <a:gd name="connsiteY9" fmla="*/ 176034 h 283611"/>
              <a:gd name="connsiteX10" fmla="*/ 508544 w 709027"/>
              <a:gd name="connsiteY10" fmla="*/ 195594 h 283611"/>
              <a:gd name="connsiteX11" fmla="*/ 547662 w 709027"/>
              <a:gd name="connsiteY11" fmla="*/ 210263 h 283611"/>
              <a:gd name="connsiteX12" fmla="*/ 572111 w 709027"/>
              <a:gd name="connsiteY12" fmla="*/ 220043 h 283611"/>
              <a:gd name="connsiteX13" fmla="*/ 591671 w 709027"/>
              <a:gd name="connsiteY13" fmla="*/ 229822 h 283611"/>
              <a:gd name="connsiteX14" fmla="*/ 630790 w 709027"/>
              <a:gd name="connsiteY14" fmla="*/ 244492 h 283611"/>
              <a:gd name="connsiteX15" fmla="*/ 674798 w 709027"/>
              <a:gd name="connsiteY15" fmla="*/ 264051 h 283611"/>
              <a:gd name="connsiteX16" fmla="*/ 694357 w 709027"/>
              <a:gd name="connsiteY16" fmla="*/ 273831 h 283611"/>
              <a:gd name="connsiteX17" fmla="*/ 709027 w 709027"/>
              <a:gd name="connsiteY17" fmla="*/ 283611 h 283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709027" h="283611">
                <a:moveTo>
                  <a:pt x="0" y="0"/>
                </a:moveTo>
                <a:cubicBezTo>
                  <a:pt x="4890" y="11410"/>
                  <a:pt x="8006" y="23756"/>
                  <a:pt x="14670" y="34229"/>
                </a:cubicBezTo>
                <a:cubicBezTo>
                  <a:pt x="24522" y="49711"/>
                  <a:pt x="35393" y="53921"/>
                  <a:pt x="48899" y="63568"/>
                </a:cubicBezTo>
                <a:cubicBezTo>
                  <a:pt x="55531" y="68305"/>
                  <a:pt x="62325" y="72870"/>
                  <a:pt x="68458" y="78237"/>
                </a:cubicBezTo>
                <a:cubicBezTo>
                  <a:pt x="112007" y="116343"/>
                  <a:pt x="69003" y="78963"/>
                  <a:pt x="97797" y="117356"/>
                </a:cubicBezTo>
                <a:cubicBezTo>
                  <a:pt x="103329" y="124732"/>
                  <a:pt x="110836" y="130396"/>
                  <a:pt x="117356" y="136916"/>
                </a:cubicBezTo>
                <a:cubicBezTo>
                  <a:pt x="122791" y="150503"/>
                  <a:pt x="131147" y="175155"/>
                  <a:pt x="141806" y="185814"/>
                </a:cubicBezTo>
                <a:cubicBezTo>
                  <a:pt x="146960" y="190968"/>
                  <a:pt x="154845" y="192334"/>
                  <a:pt x="161365" y="195594"/>
                </a:cubicBezTo>
                <a:cubicBezTo>
                  <a:pt x="206252" y="184372"/>
                  <a:pt x="246206" y="172051"/>
                  <a:pt x="293391" y="171144"/>
                </a:cubicBezTo>
                <a:lnTo>
                  <a:pt x="474315" y="176034"/>
                </a:lnTo>
                <a:cubicBezTo>
                  <a:pt x="485725" y="182554"/>
                  <a:pt x="496790" y="189717"/>
                  <a:pt x="508544" y="195594"/>
                </a:cubicBezTo>
                <a:cubicBezTo>
                  <a:pt x="527436" y="205040"/>
                  <a:pt x="530739" y="203917"/>
                  <a:pt x="547662" y="210263"/>
                </a:cubicBezTo>
                <a:cubicBezTo>
                  <a:pt x="555881" y="213345"/>
                  <a:pt x="564090" y="216478"/>
                  <a:pt x="572111" y="220043"/>
                </a:cubicBezTo>
                <a:cubicBezTo>
                  <a:pt x="578772" y="223003"/>
                  <a:pt x="584942" y="227018"/>
                  <a:pt x="591671" y="229822"/>
                </a:cubicBezTo>
                <a:cubicBezTo>
                  <a:pt x="604526" y="235178"/>
                  <a:pt x="618334" y="238264"/>
                  <a:pt x="630790" y="244492"/>
                </a:cubicBezTo>
                <a:cubicBezTo>
                  <a:pt x="678837" y="268516"/>
                  <a:pt x="620085" y="253108"/>
                  <a:pt x="674798" y="264051"/>
                </a:cubicBezTo>
                <a:cubicBezTo>
                  <a:pt x="681318" y="267311"/>
                  <a:pt x="688028" y="270214"/>
                  <a:pt x="694357" y="273831"/>
                </a:cubicBezTo>
                <a:cubicBezTo>
                  <a:pt x="699460" y="276747"/>
                  <a:pt x="709027" y="283611"/>
                  <a:pt x="709027" y="283611"/>
                </a:cubicBezTo>
              </a:path>
            </a:pathLst>
          </a:custGeom>
          <a:noFill/>
          <a:ln w="2349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4" name="Figura a mano libera: forma 23">
            <a:extLst>
              <a:ext uri="{FF2B5EF4-FFF2-40B4-BE49-F238E27FC236}">
                <a16:creationId xmlns:a16="http://schemas.microsoft.com/office/drawing/2014/main" id="{BB112795-327A-456C-BD9C-16D2B12B4059}"/>
              </a:ext>
            </a:extLst>
          </p:cNvPr>
          <p:cNvSpPr/>
          <p:nvPr/>
        </p:nvSpPr>
        <p:spPr>
          <a:xfrm>
            <a:off x="5225624" y="5124552"/>
            <a:ext cx="383022" cy="1276248"/>
          </a:xfrm>
          <a:custGeom>
            <a:avLst/>
            <a:gdLst>
              <a:gd name="connsiteX0" fmla="*/ 383022 w 383022"/>
              <a:gd name="connsiteY0" fmla="*/ 1276248 h 1276248"/>
              <a:gd name="connsiteX1" fmla="*/ 299895 w 383022"/>
              <a:gd name="connsiteY1" fmla="*/ 1193121 h 1276248"/>
              <a:gd name="connsiteX2" fmla="*/ 280335 w 383022"/>
              <a:gd name="connsiteY2" fmla="*/ 1183341 h 1276248"/>
              <a:gd name="connsiteX3" fmla="*/ 275446 w 383022"/>
              <a:gd name="connsiteY3" fmla="*/ 1149112 h 1276248"/>
              <a:gd name="connsiteX4" fmla="*/ 246106 w 383022"/>
              <a:gd name="connsiteY4" fmla="*/ 1114883 h 1276248"/>
              <a:gd name="connsiteX5" fmla="*/ 211878 w 383022"/>
              <a:gd name="connsiteY5" fmla="*/ 1085544 h 1276248"/>
              <a:gd name="connsiteX6" fmla="*/ 172759 w 383022"/>
              <a:gd name="connsiteY6" fmla="*/ 1041536 h 1276248"/>
              <a:gd name="connsiteX7" fmla="*/ 143420 w 383022"/>
              <a:gd name="connsiteY7" fmla="*/ 1026866 h 1276248"/>
              <a:gd name="connsiteX8" fmla="*/ 109191 w 383022"/>
              <a:gd name="connsiteY8" fmla="*/ 1007307 h 1276248"/>
              <a:gd name="connsiteX9" fmla="*/ 89632 w 383022"/>
              <a:gd name="connsiteY9" fmla="*/ 973078 h 1276248"/>
              <a:gd name="connsiteX10" fmla="*/ 84742 w 383022"/>
              <a:gd name="connsiteY10" fmla="*/ 948629 h 1276248"/>
              <a:gd name="connsiteX11" fmla="*/ 65182 w 383022"/>
              <a:gd name="connsiteY11" fmla="*/ 914400 h 1276248"/>
              <a:gd name="connsiteX12" fmla="*/ 50513 w 383022"/>
              <a:gd name="connsiteY12" fmla="*/ 782374 h 1276248"/>
              <a:gd name="connsiteX13" fmla="*/ 40733 w 383022"/>
              <a:gd name="connsiteY13" fmla="*/ 738366 h 1276248"/>
              <a:gd name="connsiteX14" fmla="*/ 16284 w 383022"/>
              <a:gd name="connsiteY14" fmla="*/ 723696 h 1276248"/>
              <a:gd name="connsiteX15" fmla="*/ 11394 w 383022"/>
              <a:gd name="connsiteY15" fmla="*/ 503653 h 1276248"/>
              <a:gd name="connsiteX16" fmla="*/ 21174 w 383022"/>
              <a:gd name="connsiteY16" fmla="*/ 454755 h 1276248"/>
              <a:gd name="connsiteX17" fmla="*/ 26064 w 383022"/>
              <a:gd name="connsiteY17" fmla="*/ 435196 h 1276248"/>
              <a:gd name="connsiteX18" fmla="*/ 45623 w 383022"/>
              <a:gd name="connsiteY18" fmla="*/ 420526 h 1276248"/>
              <a:gd name="connsiteX19" fmla="*/ 60293 w 383022"/>
              <a:gd name="connsiteY19" fmla="*/ 386297 h 1276248"/>
              <a:gd name="connsiteX20" fmla="*/ 70072 w 383022"/>
              <a:gd name="connsiteY20" fmla="*/ 352068 h 1276248"/>
              <a:gd name="connsiteX21" fmla="*/ 84742 w 383022"/>
              <a:gd name="connsiteY21" fmla="*/ 312950 h 1276248"/>
              <a:gd name="connsiteX22" fmla="*/ 104301 w 383022"/>
              <a:gd name="connsiteY22" fmla="*/ 190704 h 1276248"/>
              <a:gd name="connsiteX23" fmla="*/ 118971 w 383022"/>
              <a:gd name="connsiteY23" fmla="*/ 68458 h 1276248"/>
              <a:gd name="connsiteX24" fmla="*/ 128750 w 383022"/>
              <a:gd name="connsiteY24" fmla="*/ 53788 h 1276248"/>
              <a:gd name="connsiteX25" fmla="*/ 89632 w 383022"/>
              <a:gd name="connsiteY25" fmla="*/ 19559 h 1276248"/>
              <a:gd name="connsiteX26" fmla="*/ 104301 w 383022"/>
              <a:gd name="connsiteY26" fmla="*/ 0 h 1276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383022" h="1276248">
                <a:moveTo>
                  <a:pt x="383022" y="1276248"/>
                </a:moveTo>
                <a:cubicBezTo>
                  <a:pt x="355313" y="1248539"/>
                  <a:pt x="328953" y="1219412"/>
                  <a:pt x="299895" y="1193121"/>
                </a:cubicBezTo>
                <a:cubicBezTo>
                  <a:pt x="294490" y="1188230"/>
                  <a:pt x="283875" y="1189713"/>
                  <a:pt x="280335" y="1183341"/>
                </a:cubicBezTo>
                <a:cubicBezTo>
                  <a:pt x="274738" y="1173266"/>
                  <a:pt x="278758" y="1160151"/>
                  <a:pt x="275446" y="1149112"/>
                </a:cubicBezTo>
                <a:cubicBezTo>
                  <a:pt x="272255" y="1138475"/>
                  <a:pt x="251458" y="1120235"/>
                  <a:pt x="246106" y="1114883"/>
                </a:cubicBezTo>
                <a:cubicBezTo>
                  <a:pt x="227218" y="1077105"/>
                  <a:pt x="249337" y="1110516"/>
                  <a:pt x="211878" y="1085544"/>
                </a:cubicBezTo>
                <a:cubicBezTo>
                  <a:pt x="195097" y="1074357"/>
                  <a:pt x="186579" y="1055356"/>
                  <a:pt x="172759" y="1041536"/>
                </a:cubicBezTo>
                <a:cubicBezTo>
                  <a:pt x="161014" y="1029791"/>
                  <a:pt x="157338" y="1032831"/>
                  <a:pt x="143420" y="1026866"/>
                </a:cubicBezTo>
                <a:cubicBezTo>
                  <a:pt x="126043" y="1019419"/>
                  <a:pt x="123927" y="1017132"/>
                  <a:pt x="109191" y="1007307"/>
                </a:cubicBezTo>
                <a:cubicBezTo>
                  <a:pt x="102036" y="996575"/>
                  <a:pt x="93768" y="985487"/>
                  <a:pt x="89632" y="973078"/>
                </a:cubicBezTo>
                <a:cubicBezTo>
                  <a:pt x="87004" y="965193"/>
                  <a:pt x="87939" y="956301"/>
                  <a:pt x="84742" y="948629"/>
                </a:cubicBezTo>
                <a:cubicBezTo>
                  <a:pt x="79688" y="936499"/>
                  <a:pt x="71702" y="925810"/>
                  <a:pt x="65182" y="914400"/>
                </a:cubicBezTo>
                <a:cubicBezTo>
                  <a:pt x="41974" y="798353"/>
                  <a:pt x="69714" y="948772"/>
                  <a:pt x="50513" y="782374"/>
                </a:cubicBezTo>
                <a:cubicBezTo>
                  <a:pt x="48790" y="767446"/>
                  <a:pt x="48305" y="751346"/>
                  <a:pt x="40733" y="738366"/>
                </a:cubicBezTo>
                <a:cubicBezTo>
                  <a:pt x="35944" y="730157"/>
                  <a:pt x="24434" y="728586"/>
                  <a:pt x="16284" y="723696"/>
                </a:cubicBezTo>
                <a:cubicBezTo>
                  <a:pt x="-9394" y="633826"/>
                  <a:pt x="323" y="680788"/>
                  <a:pt x="11394" y="503653"/>
                </a:cubicBezTo>
                <a:cubicBezTo>
                  <a:pt x="12431" y="487063"/>
                  <a:pt x="17691" y="471008"/>
                  <a:pt x="21174" y="454755"/>
                </a:cubicBezTo>
                <a:cubicBezTo>
                  <a:pt x="22582" y="448184"/>
                  <a:pt x="22158" y="440665"/>
                  <a:pt x="26064" y="435196"/>
                </a:cubicBezTo>
                <a:cubicBezTo>
                  <a:pt x="30801" y="428564"/>
                  <a:pt x="39103" y="425416"/>
                  <a:pt x="45623" y="420526"/>
                </a:cubicBezTo>
                <a:cubicBezTo>
                  <a:pt x="62239" y="354067"/>
                  <a:pt x="37778" y="442587"/>
                  <a:pt x="60293" y="386297"/>
                </a:cubicBezTo>
                <a:cubicBezTo>
                  <a:pt x="64700" y="375279"/>
                  <a:pt x="66662" y="363434"/>
                  <a:pt x="70072" y="352068"/>
                </a:cubicBezTo>
                <a:cubicBezTo>
                  <a:pt x="74670" y="336743"/>
                  <a:pt x="78273" y="329122"/>
                  <a:pt x="84742" y="312950"/>
                </a:cubicBezTo>
                <a:cubicBezTo>
                  <a:pt x="91250" y="277153"/>
                  <a:pt x="101296" y="225758"/>
                  <a:pt x="104301" y="190704"/>
                </a:cubicBezTo>
                <a:cubicBezTo>
                  <a:pt x="111493" y="106804"/>
                  <a:pt x="93450" y="113122"/>
                  <a:pt x="118971" y="68458"/>
                </a:cubicBezTo>
                <a:cubicBezTo>
                  <a:pt x="121887" y="63355"/>
                  <a:pt x="125490" y="58678"/>
                  <a:pt x="128750" y="53788"/>
                </a:cubicBezTo>
                <a:cubicBezTo>
                  <a:pt x="94521" y="30969"/>
                  <a:pt x="105930" y="44009"/>
                  <a:pt x="89632" y="19559"/>
                </a:cubicBezTo>
                <a:cubicBezTo>
                  <a:pt x="107014" y="7972"/>
                  <a:pt x="104301" y="15657"/>
                  <a:pt x="104301" y="0"/>
                </a:cubicBezTo>
              </a:path>
            </a:pathLst>
          </a:custGeom>
          <a:noFill/>
          <a:ln w="2857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6" name="Figura a mano libera: forma 25">
            <a:extLst>
              <a:ext uri="{FF2B5EF4-FFF2-40B4-BE49-F238E27FC236}">
                <a16:creationId xmlns:a16="http://schemas.microsoft.com/office/drawing/2014/main" id="{CF8D259D-22FB-4973-9363-D21C54C02F46}"/>
              </a:ext>
            </a:extLst>
          </p:cNvPr>
          <p:cNvSpPr/>
          <p:nvPr/>
        </p:nvSpPr>
        <p:spPr>
          <a:xfrm>
            <a:off x="6255961" y="2249326"/>
            <a:ext cx="1186375" cy="4141694"/>
          </a:xfrm>
          <a:custGeom>
            <a:avLst/>
            <a:gdLst>
              <a:gd name="connsiteX0" fmla="*/ 1186375 w 1186375"/>
              <a:gd name="connsiteY0" fmla="*/ 0 h 4141694"/>
              <a:gd name="connsiteX1" fmla="*/ 1157036 w 1186375"/>
              <a:gd name="connsiteY1" fmla="*/ 14670 h 4141694"/>
              <a:gd name="connsiteX2" fmla="*/ 1142366 w 1186375"/>
              <a:gd name="connsiteY2" fmla="*/ 24449 h 4141694"/>
              <a:gd name="connsiteX3" fmla="*/ 1122807 w 1186375"/>
              <a:gd name="connsiteY3" fmla="*/ 34229 h 4141694"/>
              <a:gd name="connsiteX4" fmla="*/ 1108137 w 1186375"/>
              <a:gd name="connsiteY4" fmla="*/ 48899 h 4141694"/>
              <a:gd name="connsiteX5" fmla="*/ 1088578 w 1186375"/>
              <a:gd name="connsiteY5" fmla="*/ 58678 h 4141694"/>
              <a:gd name="connsiteX6" fmla="*/ 1073909 w 1186375"/>
              <a:gd name="connsiteY6" fmla="*/ 68458 h 4141694"/>
              <a:gd name="connsiteX7" fmla="*/ 1064129 w 1186375"/>
              <a:gd name="connsiteY7" fmla="*/ 83127 h 4141694"/>
              <a:gd name="connsiteX8" fmla="*/ 1029900 w 1186375"/>
              <a:gd name="connsiteY8" fmla="*/ 102687 h 4141694"/>
              <a:gd name="connsiteX9" fmla="*/ 1020120 w 1186375"/>
              <a:gd name="connsiteY9" fmla="*/ 117356 h 4141694"/>
              <a:gd name="connsiteX10" fmla="*/ 990781 w 1186375"/>
              <a:gd name="connsiteY10" fmla="*/ 136916 h 4141694"/>
              <a:gd name="connsiteX11" fmla="*/ 971222 w 1186375"/>
              <a:gd name="connsiteY11" fmla="*/ 171145 h 4141694"/>
              <a:gd name="connsiteX12" fmla="*/ 961442 w 1186375"/>
              <a:gd name="connsiteY12" fmla="*/ 195594 h 4141694"/>
              <a:gd name="connsiteX13" fmla="*/ 922323 w 1186375"/>
              <a:gd name="connsiteY13" fmla="*/ 210263 h 4141694"/>
              <a:gd name="connsiteX14" fmla="*/ 902764 w 1186375"/>
              <a:gd name="connsiteY14" fmla="*/ 220043 h 4141694"/>
              <a:gd name="connsiteX15" fmla="*/ 873425 w 1186375"/>
              <a:gd name="connsiteY15" fmla="*/ 239602 h 4141694"/>
              <a:gd name="connsiteX16" fmla="*/ 853866 w 1186375"/>
              <a:gd name="connsiteY16" fmla="*/ 244492 h 4141694"/>
              <a:gd name="connsiteX17" fmla="*/ 819637 w 1186375"/>
              <a:gd name="connsiteY17" fmla="*/ 264052 h 4141694"/>
              <a:gd name="connsiteX18" fmla="*/ 804967 w 1186375"/>
              <a:gd name="connsiteY18" fmla="*/ 268941 h 4141694"/>
              <a:gd name="connsiteX19" fmla="*/ 770738 w 1186375"/>
              <a:gd name="connsiteY19" fmla="*/ 288501 h 4141694"/>
              <a:gd name="connsiteX20" fmla="*/ 751179 w 1186375"/>
              <a:gd name="connsiteY20" fmla="*/ 298280 h 4141694"/>
              <a:gd name="connsiteX21" fmla="*/ 736510 w 1186375"/>
              <a:gd name="connsiteY21" fmla="*/ 312950 h 4141694"/>
              <a:gd name="connsiteX22" fmla="*/ 726730 w 1186375"/>
              <a:gd name="connsiteY22" fmla="*/ 332509 h 4141694"/>
              <a:gd name="connsiteX23" fmla="*/ 712060 w 1186375"/>
              <a:gd name="connsiteY23" fmla="*/ 337399 h 4141694"/>
              <a:gd name="connsiteX24" fmla="*/ 692501 w 1186375"/>
              <a:gd name="connsiteY24" fmla="*/ 356958 h 4141694"/>
              <a:gd name="connsiteX25" fmla="*/ 668052 w 1186375"/>
              <a:gd name="connsiteY25" fmla="*/ 361848 h 4141694"/>
              <a:gd name="connsiteX26" fmla="*/ 658272 w 1186375"/>
              <a:gd name="connsiteY26" fmla="*/ 381408 h 4141694"/>
              <a:gd name="connsiteX27" fmla="*/ 648492 w 1186375"/>
              <a:gd name="connsiteY27" fmla="*/ 396077 h 4141694"/>
              <a:gd name="connsiteX28" fmla="*/ 624043 w 1186375"/>
              <a:gd name="connsiteY28" fmla="*/ 405857 h 4141694"/>
              <a:gd name="connsiteX29" fmla="*/ 619153 w 1186375"/>
              <a:gd name="connsiteY29" fmla="*/ 420526 h 4141694"/>
              <a:gd name="connsiteX30" fmla="*/ 609374 w 1186375"/>
              <a:gd name="connsiteY30" fmla="*/ 440086 h 4141694"/>
              <a:gd name="connsiteX31" fmla="*/ 599594 w 1186375"/>
              <a:gd name="connsiteY31" fmla="*/ 508544 h 4141694"/>
              <a:gd name="connsiteX32" fmla="*/ 589814 w 1186375"/>
              <a:gd name="connsiteY32" fmla="*/ 557442 h 4141694"/>
              <a:gd name="connsiteX33" fmla="*/ 575145 w 1186375"/>
              <a:gd name="connsiteY33" fmla="*/ 591671 h 4141694"/>
              <a:gd name="connsiteX34" fmla="*/ 565365 w 1186375"/>
              <a:gd name="connsiteY34" fmla="*/ 606340 h 4141694"/>
              <a:gd name="connsiteX35" fmla="*/ 550696 w 1186375"/>
              <a:gd name="connsiteY35" fmla="*/ 616120 h 4141694"/>
              <a:gd name="connsiteX36" fmla="*/ 540916 w 1186375"/>
              <a:gd name="connsiteY36" fmla="*/ 630790 h 4141694"/>
              <a:gd name="connsiteX37" fmla="*/ 516467 w 1186375"/>
              <a:gd name="connsiteY37" fmla="*/ 640569 h 4141694"/>
              <a:gd name="connsiteX38" fmla="*/ 496907 w 1186375"/>
              <a:gd name="connsiteY38" fmla="*/ 650349 h 4141694"/>
              <a:gd name="connsiteX39" fmla="*/ 492018 w 1186375"/>
              <a:gd name="connsiteY39" fmla="*/ 665018 h 4141694"/>
              <a:gd name="connsiteX40" fmla="*/ 457789 w 1186375"/>
              <a:gd name="connsiteY40" fmla="*/ 694357 h 4141694"/>
              <a:gd name="connsiteX41" fmla="*/ 438229 w 1186375"/>
              <a:gd name="connsiteY41" fmla="*/ 733476 h 4141694"/>
              <a:gd name="connsiteX42" fmla="*/ 433340 w 1186375"/>
              <a:gd name="connsiteY42" fmla="*/ 753035 h 4141694"/>
              <a:gd name="connsiteX43" fmla="*/ 423560 w 1186375"/>
              <a:gd name="connsiteY43" fmla="*/ 767705 h 4141694"/>
              <a:gd name="connsiteX44" fmla="*/ 404000 w 1186375"/>
              <a:gd name="connsiteY44" fmla="*/ 801934 h 4141694"/>
              <a:gd name="connsiteX45" fmla="*/ 399111 w 1186375"/>
              <a:gd name="connsiteY45" fmla="*/ 821493 h 4141694"/>
              <a:gd name="connsiteX46" fmla="*/ 379551 w 1186375"/>
              <a:gd name="connsiteY46" fmla="*/ 831273 h 4141694"/>
              <a:gd name="connsiteX47" fmla="*/ 364882 w 1186375"/>
              <a:gd name="connsiteY47" fmla="*/ 845942 h 4141694"/>
              <a:gd name="connsiteX48" fmla="*/ 355102 w 1186375"/>
              <a:gd name="connsiteY48" fmla="*/ 860612 h 4141694"/>
              <a:gd name="connsiteX49" fmla="*/ 340433 w 1186375"/>
              <a:gd name="connsiteY49" fmla="*/ 880171 h 4141694"/>
              <a:gd name="connsiteX50" fmla="*/ 330653 w 1186375"/>
              <a:gd name="connsiteY50" fmla="*/ 894841 h 4141694"/>
              <a:gd name="connsiteX51" fmla="*/ 315983 w 1186375"/>
              <a:gd name="connsiteY51" fmla="*/ 904621 h 4141694"/>
              <a:gd name="connsiteX52" fmla="*/ 306204 w 1186375"/>
              <a:gd name="connsiteY52" fmla="*/ 919290 h 4141694"/>
              <a:gd name="connsiteX53" fmla="*/ 296424 w 1186375"/>
              <a:gd name="connsiteY53" fmla="*/ 938849 h 4141694"/>
              <a:gd name="connsiteX54" fmla="*/ 281755 w 1186375"/>
              <a:gd name="connsiteY54" fmla="*/ 943739 h 4141694"/>
              <a:gd name="connsiteX55" fmla="*/ 271975 w 1186375"/>
              <a:gd name="connsiteY55" fmla="*/ 963299 h 4141694"/>
              <a:gd name="connsiteX56" fmla="*/ 262195 w 1186375"/>
              <a:gd name="connsiteY56" fmla="*/ 977968 h 4141694"/>
              <a:gd name="connsiteX57" fmla="*/ 247526 w 1186375"/>
              <a:gd name="connsiteY57" fmla="*/ 1021977 h 4141694"/>
              <a:gd name="connsiteX58" fmla="*/ 232856 w 1186375"/>
              <a:gd name="connsiteY58" fmla="*/ 1139333 h 4141694"/>
              <a:gd name="connsiteX59" fmla="*/ 223076 w 1186375"/>
              <a:gd name="connsiteY59" fmla="*/ 1246909 h 4141694"/>
              <a:gd name="connsiteX60" fmla="*/ 213297 w 1186375"/>
              <a:gd name="connsiteY60" fmla="*/ 1525630 h 4141694"/>
              <a:gd name="connsiteX61" fmla="*/ 203517 w 1186375"/>
              <a:gd name="connsiteY61" fmla="*/ 1559859 h 4141694"/>
              <a:gd name="connsiteX62" fmla="*/ 198627 w 1186375"/>
              <a:gd name="connsiteY62" fmla="*/ 1589198 h 4141694"/>
              <a:gd name="connsiteX63" fmla="*/ 179068 w 1186375"/>
              <a:gd name="connsiteY63" fmla="*/ 1623427 h 4141694"/>
              <a:gd name="connsiteX64" fmla="*/ 174178 w 1186375"/>
              <a:gd name="connsiteY64" fmla="*/ 1657656 h 4141694"/>
              <a:gd name="connsiteX65" fmla="*/ 164398 w 1186375"/>
              <a:gd name="connsiteY65" fmla="*/ 1682105 h 4141694"/>
              <a:gd name="connsiteX66" fmla="*/ 144839 w 1186375"/>
              <a:gd name="connsiteY66" fmla="*/ 1858139 h 4141694"/>
              <a:gd name="connsiteX67" fmla="*/ 149729 w 1186375"/>
              <a:gd name="connsiteY67" fmla="*/ 1897258 h 4141694"/>
              <a:gd name="connsiteX68" fmla="*/ 130169 w 1186375"/>
              <a:gd name="connsiteY68" fmla="*/ 2308004 h 4141694"/>
              <a:gd name="connsiteX69" fmla="*/ 115500 w 1186375"/>
              <a:gd name="connsiteY69" fmla="*/ 2312894 h 4141694"/>
              <a:gd name="connsiteX70" fmla="*/ 105720 w 1186375"/>
              <a:gd name="connsiteY70" fmla="*/ 2332454 h 4141694"/>
              <a:gd name="connsiteX71" fmla="*/ 91051 w 1186375"/>
              <a:gd name="connsiteY71" fmla="*/ 2366683 h 4141694"/>
              <a:gd name="connsiteX72" fmla="*/ 56822 w 1186375"/>
              <a:gd name="connsiteY72" fmla="*/ 2415581 h 4141694"/>
              <a:gd name="connsiteX73" fmla="*/ 47042 w 1186375"/>
              <a:gd name="connsiteY73" fmla="*/ 2430250 h 4141694"/>
              <a:gd name="connsiteX74" fmla="*/ 42152 w 1186375"/>
              <a:gd name="connsiteY74" fmla="*/ 2449810 h 4141694"/>
              <a:gd name="connsiteX75" fmla="*/ 32373 w 1186375"/>
              <a:gd name="connsiteY75" fmla="*/ 2464479 h 4141694"/>
              <a:gd name="connsiteX76" fmla="*/ 12813 w 1186375"/>
              <a:gd name="connsiteY76" fmla="*/ 2498708 h 4141694"/>
              <a:gd name="connsiteX77" fmla="*/ 17703 w 1186375"/>
              <a:gd name="connsiteY77" fmla="*/ 2801878 h 4141694"/>
              <a:gd name="connsiteX78" fmla="*/ 27483 w 1186375"/>
              <a:gd name="connsiteY78" fmla="*/ 2821438 h 4141694"/>
              <a:gd name="connsiteX79" fmla="*/ 42152 w 1186375"/>
              <a:gd name="connsiteY79" fmla="*/ 2899675 h 4141694"/>
              <a:gd name="connsiteX80" fmla="*/ 32373 w 1186375"/>
              <a:gd name="connsiteY80" fmla="*/ 3051260 h 4141694"/>
              <a:gd name="connsiteX81" fmla="*/ 12813 w 1186375"/>
              <a:gd name="connsiteY81" fmla="*/ 3158837 h 4141694"/>
              <a:gd name="connsiteX82" fmla="*/ 27483 w 1186375"/>
              <a:gd name="connsiteY82" fmla="*/ 3510905 h 4141694"/>
              <a:gd name="connsiteX83" fmla="*/ 37263 w 1186375"/>
              <a:gd name="connsiteY83" fmla="*/ 3623371 h 4141694"/>
              <a:gd name="connsiteX84" fmla="*/ 37263 w 1186375"/>
              <a:gd name="connsiteY84" fmla="*/ 4141694 h 41416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Lst>
            <a:rect l="l" t="t" r="r" b="b"/>
            <a:pathLst>
              <a:path w="1186375" h="4141694">
                <a:moveTo>
                  <a:pt x="1186375" y="0"/>
                </a:moveTo>
                <a:cubicBezTo>
                  <a:pt x="1176595" y="4890"/>
                  <a:pt x="1166594" y="9360"/>
                  <a:pt x="1157036" y="14670"/>
                </a:cubicBezTo>
                <a:cubicBezTo>
                  <a:pt x="1151899" y="17524"/>
                  <a:pt x="1147469" y="21533"/>
                  <a:pt x="1142366" y="24449"/>
                </a:cubicBezTo>
                <a:cubicBezTo>
                  <a:pt x="1136037" y="28065"/>
                  <a:pt x="1128738" y="29992"/>
                  <a:pt x="1122807" y="34229"/>
                </a:cubicBezTo>
                <a:cubicBezTo>
                  <a:pt x="1117180" y="38249"/>
                  <a:pt x="1113764" y="44879"/>
                  <a:pt x="1108137" y="48899"/>
                </a:cubicBezTo>
                <a:cubicBezTo>
                  <a:pt x="1102206" y="53136"/>
                  <a:pt x="1094907" y="55062"/>
                  <a:pt x="1088578" y="58678"/>
                </a:cubicBezTo>
                <a:cubicBezTo>
                  <a:pt x="1083476" y="61594"/>
                  <a:pt x="1078799" y="65198"/>
                  <a:pt x="1073909" y="68458"/>
                </a:cubicBezTo>
                <a:cubicBezTo>
                  <a:pt x="1070649" y="73348"/>
                  <a:pt x="1068285" y="78972"/>
                  <a:pt x="1064129" y="83127"/>
                </a:cubicBezTo>
                <a:cubicBezTo>
                  <a:pt x="1057217" y="90038"/>
                  <a:pt x="1037570" y="98852"/>
                  <a:pt x="1029900" y="102687"/>
                </a:cubicBezTo>
                <a:cubicBezTo>
                  <a:pt x="1026640" y="107577"/>
                  <a:pt x="1024543" y="113486"/>
                  <a:pt x="1020120" y="117356"/>
                </a:cubicBezTo>
                <a:cubicBezTo>
                  <a:pt x="1011274" y="125096"/>
                  <a:pt x="990781" y="136916"/>
                  <a:pt x="990781" y="136916"/>
                </a:cubicBezTo>
                <a:cubicBezTo>
                  <a:pt x="980293" y="152649"/>
                  <a:pt x="979494" y="152533"/>
                  <a:pt x="971222" y="171145"/>
                </a:cubicBezTo>
                <a:cubicBezTo>
                  <a:pt x="967657" y="179166"/>
                  <a:pt x="967649" y="189387"/>
                  <a:pt x="961442" y="195594"/>
                </a:cubicBezTo>
                <a:cubicBezTo>
                  <a:pt x="956378" y="200658"/>
                  <a:pt x="931126" y="206490"/>
                  <a:pt x="922323" y="210263"/>
                </a:cubicBezTo>
                <a:cubicBezTo>
                  <a:pt x="915623" y="213134"/>
                  <a:pt x="909014" y="216293"/>
                  <a:pt x="902764" y="220043"/>
                </a:cubicBezTo>
                <a:cubicBezTo>
                  <a:pt x="892685" y="226090"/>
                  <a:pt x="884828" y="236751"/>
                  <a:pt x="873425" y="239602"/>
                </a:cubicBezTo>
                <a:lnTo>
                  <a:pt x="853866" y="244492"/>
                </a:lnTo>
                <a:cubicBezTo>
                  <a:pt x="839136" y="254312"/>
                  <a:pt x="837004" y="256609"/>
                  <a:pt x="819637" y="264052"/>
                </a:cubicBezTo>
                <a:cubicBezTo>
                  <a:pt x="814899" y="266082"/>
                  <a:pt x="809705" y="266911"/>
                  <a:pt x="804967" y="268941"/>
                </a:cubicBezTo>
                <a:cubicBezTo>
                  <a:pt x="775419" y="281604"/>
                  <a:pt x="795288" y="274473"/>
                  <a:pt x="770738" y="288501"/>
                </a:cubicBezTo>
                <a:cubicBezTo>
                  <a:pt x="764409" y="292117"/>
                  <a:pt x="757699" y="295020"/>
                  <a:pt x="751179" y="298280"/>
                </a:cubicBezTo>
                <a:cubicBezTo>
                  <a:pt x="746289" y="303170"/>
                  <a:pt x="740529" y="307323"/>
                  <a:pt x="736510" y="312950"/>
                </a:cubicBezTo>
                <a:cubicBezTo>
                  <a:pt x="732273" y="318882"/>
                  <a:pt x="731884" y="327355"/>
                  <a:pt x="726730" y="332509"/>
                </a:cubicBezTo>
                <a:cubicBezTo>
                  <a:pt x="723085" y="336154"/>
                  <a:pt x="716950" y="335769"/>
                  <a:pt x="712060" y="337399"/>
                </a:cubicBezTo>
                <a:cubicBezTo>
                  <a:pt x="705540" y="343919"/>
                  <a:pt x="700561" y="352480"/>
                  <a:pt x="692501" y="356958"/>
                </a:cubicBezTo>
                <a:cubicBezTo>
                  <a:pt x="685236" y="360994"/>
                  <a:pt x="674815" y="357017"/>
                  <a:pt x="668052" y="361848"/>
                </a:cubicBezTo>
                <a:cubicBezTo>
                  <a:pt x="662120" y="366085"/>
                  <a:pt x="661889" y="375079"/>
                  <a:pt x="658272" y="381408"/>
                </a:cubicBezTo>
                <a:cubicBezTo>
                  <a:pt x="655356" y="386510"/>
                  <a:pt x="653274" y="392661"/>
                  <a:pt x="648492" y="396077"/>
                </a:cubicBezTo>
                <a:cubicBezTo>
                  <a:pt x="641349" y="401179"/>
                  <a:pt x="632193" y="402597"/>
                  <a:pt x="624043" y="405857"/>
                </a:cubicBezTo>
                <a:cubicBezTo>
                  <a:pt x="622413" y="410747"/>
                  <a:pt x="621183" y="415789"/>
                  <a:pt x="619153" y="420526"/>
                </a:cubicBezTo>
                <a:cubicBezTo>
                  <a:pt x="616282" y="427226"/>
                  <a:pt x="610955" y="432970"/>
                  <a:pt x="609374" y="440086"/>
                </a:cubicBezTo>
                <a:cubicBezTo>
                  <a:pt x="604374" y="462588"/>
                  <a:pt x="603384" y="485807"/>
                  <a:pt x="599594" y="508544"/>
                </a:cubicBezTo>
                <a:cubicBezTo>
                  <a:pt x="596861" y="524940"/>
                  <a:pt x="593552" y="541246"/>
                  <a:pt x="589814" y="557442"/>
                </a:cubicBezTo>
                <a:cubicBezTo>
                  <a:pt x="587159" y="568947"/>
                  <a:pt x="580810" y="581757"/>
                  <a:pt x="575145" y="591671"/>
                </a:cubicBezTo>
                <a:cubicBezTo>
                  <a:pt x="572229" y="596773"/>
                  <a:pt x="569521" y="602184"/>
                  <a:pt x="565365" y="606340"/>
                </a:cubicBezTo>
                <a:cubicBezTo>
                  <a:pt x="561209" y="610496"/>
                  <a:pt x="555586" y="612860"/>
                  <a:pt x="550696" y="616120"/>
                </a:cubicBezTo>
                <a:cubicBezTo>
                  <a:pt x="547436" y="621010"/>
                  <a:pt x="545698" y="627374"/>
                  <a:pt x="540916" y="630790"/>
                </a:cubicBezTo>
                <a:cubicBezTo>
                  <a:pt x="533774" y="635892"/>
                  <a:pt x="524488" y="637004"/>
                  <a:pt x="516467" y="640569"/>
                </a:cubicBezTo>
                <a:cubicBezTo>
                  <a:pt x="509806" y="643530"/>
                  <a:pt x="503427" y="647089"/>
                  <a:pt x="496907" y="650349"/>
                </a:cubicBezTo>
                <a:cubicBezTo>
                  <a:pt x="495277" y="655239"/>
                  <a:pt x="495014" y="660824"/>
                  <a:pt x="492018" y="665018"/>
                </a:cubicBezTo>
                <a:cubicBezTo>
                  <a:pt x="481238" y="680110"/>
                  <a:pt x="471886" y="684959"/>
                  <a:pt x="457789" y="694357"/>
                </a:cubicBezTo>
                <a:cubicBezTo>
                  <a:pt x="445811" y="712324"/>
                  <a:pt x="446203" y="709553"/>
                  <a:pt x="438229" y="733476"/>
                </a:cubicBezTo>
                <a:cubicBezTo>
                  <a:pt x="436104" y="739851"/>
                  <a:pt x="435987" y="746858"/>
                  <a:pt x="433340" y="753035"/>
                </a:cubicBezTo>
                <a:cubicBezTo>
                  <a:pt x="431025" y="758437"/>
                  <a:pt x="426476" y="762602"/>
                  <a:pt x="423560" y="767705"/>
                </a:cubicBezTo>
                <a:cubicBezTo>
                  <a:pt x="398743" y="811133"/>
                  <a:pt x="427828" y="766192"/>
                  <a:pt x="404000" y="801934"/>
                </a:cubicBezTo>
                <a:cubicBezTo>
                  <a:pt x="402370" y="808454"/>
                  <a:pt x="403413" y="816330"/>
                  <a:pt x="399111" y="821493"/>
                </a:cubicBezTo>
                <a:cubicBezTo>
                  <a:pt x="394444" y="827093"/>
                  <a:pt x="385483" y="827036"/>
                  <a:pt x="379551" y="831273"/>
                </a:cubicBezTo>
                <a:cubicBezTo>
                  <a:pt x="373924" y="835292"/>
                  <a:pt x="369309" y="840630"/>
                  <a:pt x="364882" y="845942"/>
                </a:cubicBezTo>
                <a:cubicBezTo>
                  <a:pt x="361120" y="850457"/>
                  <a:pt x="358518" y="855830"/>
                  <a:pt x="355102" y="860612"/>
                </a:cubicBezTo>
                <a:cubicBezTo>
                  <a:pt x="350365" y="867244"/>
                  <a:pt x="345170" y="873539"/>
                  <a:pt x="340433" y="880171"/>
                </a:cubicBezTo>
                <a:cubicBezTo>
                  <a:pt x="337017" y="884953"/>
                  <a:pt x="334809" y="890685"/>
                  <a:pt x="330653" y="894841"/>
                </a:cubicBezTo>
                <a:cubicBezTo>
                  <a:pt x="326497" y="898997"/>
                  <a:pt x="320873" y="901361"/>
                  <a:pt x="315983" y="904621"/>
                </a:cubicBezTo>
                <a:cubicBezTo>
                  <a:pt x="312723" y="909511"/>
                  <a:pt x="309120" y="914188"/>
                  <a:pt x="306204" y="919290"/>
                </a:cubicBezTo>
                <a:cubicBezTo>
                  <a:pt x="302587" y="925619"/>
                  <a:pt x="301578" y="933695"/>
                  <a:pt x="296424" y="938849"/>
                </a:cubicBezTo>
                <a:cubicBezTo>
                  <a:pt x="292779" y="942494"/>
                  <a:pt x="286645" y="942109"/>
                  <a:pt x="281755" y="943739"/>
                </a:cubicBezTo>
                <a:cubicBezTo>
                  <a:pt x="278495" y="950259"/>
                  <a:pt x="275592" y="956970"/>
                  <a:pt x="271975" y="963299"/>
                </a:cubicBezTo>
                <a:cubicBezTo>
                  <a:pt x="269059" y="968401"/>
                  <a:pt x="264259" y="972465"/>
                  <a:pt x="262195" y="977968"/>
                </a:cubicBezTo>
                <a:cubicBezTo>
                  <a:pt x="233746" y="1053828"/>
                  <a:pt x="280431" y="956161"/>
                  <a:pt x="247526" y="1021977"/>
                </a:cubicBezTo>
                <a:cubicBezTo>
                  <a:pt x="241782" y="1065054"/>
                  <a:pt x="236887" y="1097679"/>
                  <a:pt x="232856" y="1139333"/>
                </a:cubicBezTo>
                <a:cubicBezTo>
                  <a:pt x="229388" y="1175172"/>
                  <a:pt x="226336" y="1211050"/>
                  <a:pt x="223076" y="1246909"/>
                </a:cubicBezTo>
                <a:cubicBezTo>
                  <a:pt x="219816" y="1339816"/>
                  <a:pt x="219096" y="1432847"/>
                  <a:pt x="213297" y="1525630"/>
                </a:cubicBezTo>
                <a:cubicBezTo>
                  <a:pt x="212557" y="1537473"/>
                  <a:pt x="206185" y="1548297"/>
                  <a:pt x="203517" y="1559859"/>
                </a:cubicBezTo>
                <a:cubicBezTo>
                  <a:pt x="201288" y="1569520"/>
                  <a:pt x="201476" y="1579702"/>
                  <a:pt x="198627" y="1589198"/>
                </a:cubicBezTo>
                <a:cubicBezTo>
                  <a:pt x="195243" y="1600479"/>
                  <a:pt x="185616" y="1613604"/>
                  <a:pt x="179068" y="1623427"/>
                </a:cubicBezTo>
                <a:cubicBezTo>
                  <a:pt x="177438" y="1634837"/>
                  <a:pt x="176973" y="1646475"/>
                  <a:pt x="174178" y="1657656"/>
                </a:cubicBezTo>
                <a:cubicBezTo>
                  <a:pt x="172049" y="1666171"/>
                  <a:pt x="166040" y="1673483"/>
                  <a:pt x="164398" y="1682105"/>
                </a:cubicBezTo>
                <a:cubicBezTo>
                  <a:pt x="158572" y="1712694"/>
                  <a:pt x="147242" y="1834109"/>
                  <a:pt x="144839" y="1858139"/>
                </a:cubicBezTo>
                <a:cubicBezTo>
                  <a:pt x="146469" y="1871179"/>
                  <a:pt x="149972" y="1884119"/>
                  <a:pt x="149729" y="1897258"/>
                </a:cubicBezTo>
                <a:cubicBezTo>
                  <a:pt x="149651" y="1901483"/>
                  <a:pt x="133649" y="2280860"/>
                  <a:pt x="130169" y="2308004"/>
                </a:cubicBezTo>
                <a:cubicBezTo>
                  <a:pt x="129514" y="2313116"/>
                  <a:pt x="120390" y="2311264"/>
                  <a:pt x="115500" y="2312894"/>
                </a:cubicBezTo>
                <a:cubicBezTo>
                  <a:pt x="112240" y="2319414"/>
                  <a:pt x="108592" y="2325754"/>
                  <a:pt x="105720" y="2332454"/>
                </a:cubicBezTo>
                <a:cubicBezTo>
                  <a:pt x="95605" y="2356055"/>
                  <a:pt x="107264" y="2339661"/>
                  <a:pt x="91051" y="2366683"/>
                </a:cubicBezTo>
                <a:cubicBezTo>
                  <a:pt x="74200" y="2394769"/>
                  <a:pt x="73531" y="2392189"/>
                  <a:pt x="56822" y="2415581"/>
                </a:cubicBezTo>
                <a:cubicBezTo>
                  <a:pt x="53406" y="2420363"/>
                  <a:pt x="50302" y="2425360"/>
                  <a:pt x="47042" y="2430250"/>
                </a:cubicBezTo>
                <a:cubicBezTo>
                  <a:pt x="45412" y="2436770"/>
                  <a:pt x="44799" y="2443633"/>
                  <a:pt x="42152" y="2449810"/>
                </a:cubicBezTo>
                <a:cubicBezTo>
                  <a:pt x="39837" y="2455211"/>
                  <a:pt x="35289" y="2459377"/>
                  <a:pt x="32373" y="2464479"/>
                </a:cubicBezTo>
                <a:cubicBezTo>
                  <a:pt x="7566" y="2507893"/>
                  <a:pt x="36633" y="2462981"/>
                  <a:pt x="12813" y="2498708"/>
                </a:cubicBezTo>
                <a:cubicBezTo>
                  <a:pt x="-9720" y="2611370"/>
                  <a:pt x="1042" y="2547799"/>
                  <a:pt x="17703" y="2801878"/>
                </a:cubicBezTo>
                <a:cubicBezTo>
                  <a:pt x="18180" y="2809152"/>
                  <a:pt x="24223" y="2814918"/>
                  <a:pt x="27483" y="2821438"/>
                </a:cubicBezTo>
                <a:cubicBezTo>
                  <a:pt x="30080" y="2833125"/>
                  <a:pt x="42565" y="2883988"/>
                  <a:pt x="42152" y="2899675"/>
                </a:cubicBezTo>
                <a:cubicBezTo>
                  <a:pt x="40820" y="2950291"/>
                  <a:pt x="36957" y="3000835"/>
                  <a:pt x="32373" y="3051260"/>
                </a:cubicBezTo>
                <a:cubicBezTo>
                  <a:pt x="28661" y="3092093"/>
                  <a:pt x="21389" y="3120248"/>
                  <a:pt x="12813" y="3158837"/>
                </a:cubicBezTo>
                <a:cubicBezTo>
                  <a:pt x="34743" y="3400063"/>
                  <a:pt x="11074" y="3111626"/>
                  <a:pt x="27483" y="3510905"/>
                </a:cubicBezTo>
                <a:cubicBezTo>
                  <a:pt x="29028" y="3548503"/>
                  <a:pt x="36680" y="3585745"/>
                  <a:pt x="37263" y="3623371"/>
                </a:cubicBezTo>
                <a:cubicBezTo>
                  <a:pt x="39941" y="3796125"/>
                  <a:pt x="37263" y="3968920"/>
                  <a:pt x="37263" y="4141694"/>
                </a:cubicBezTo>
              </a:path>
            </a:pathLst>
          </a:custGeom>
          <a:noFill/>
          <a:ln w="2286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7" name="Figura a mano libera: forma 26">
            <a:extLst>
              <a:ext uri="{FF2B5EF4-FFF2-40B4-BE49-F238E27FC236}">
                <a16:creationId xmlns:a16="http://schemas.microsoft.com/office/drawing/2014/main" id="{5FB52976-5DA9-471B-A1E0-969F007DA04A}"/>
              </a:ext>
            </a:extLst>
          </p:cNvPr>
          <p:cNvSpPr/>
          <p:nvPr/>
        </p:nvSpPr>
        <p:spPr>
          <a:xfrm>
            <a:off x="1682105" y="2180868"/>
            <a:ext cx="2669852" cy="4288390"/>
          </a:xfrm>
          <a:custGeom>
            <a:avLst/>
            <a:gdLst>
              <a:gd name="connsiteX0" fmla="*/ 0 w 2669852"/>
              <a:gd name="connsiteY0" fmla="*/ 0 h 4288390"/>
              <a:gd name="connsiteX1" fmla="*/ 156475 w 2669852"/>
              <a:gd name="connsiteY1" fmla="*/ 117357 h 4288390"/>
              <a:gd name="connsiteX2" fmla="*/ 171144 w 2669852"/>
              <a:gd name="connsiteY2" fmla="*/ 136916 h 4288390"/>
              <a:gd name="connsiteX3" fmla="*/ 190704 w 2669852"/>
              <a:gd name="connsiteY3" fmla="*/ 151585 h 4288390"/>
              <a:gd name="connsiteX4" fmla="*/ 205373 w 2669852"/>
              <a:gd name="connsiteY4" fmla="*/ 171145 h 4288390"/>
              <a:gd name="connsiteX5" fmla="*/ 229822 w 2669852"/>
              <a:gd name="connsiteY5" fmla="*/ 210264 h 4288390"/>
              <a:gd name="connsiteX6" fmla="*/ 239602 w 2669852"/>
              <a:gd name="connsiteY6" fmla="*/ 239603 h 4288390"/>
              <a:gd name="connsiteX7" fmla="*/ 249382 w 2669852"/>
              <a:gd name="connsiteY7" fmla="*/ 254272 h 4288390"/>
              <a:gd name="connsiteX8" fmla="*/ 278721 w 2669852"/>
              <a:gd name="connsiteY8" fmla="*/ 298281 h 4288390"/>
              <a:gd name="connsiteX9" fmla="*/ 283611 w 2669852"/>
              <a:gd name="connsiteY9" fmla="*/ 327620 h 4288390"/>
              <a:gd name="connsiteX10" fmla="*/ 317839 w 2669852"/>
              <a:gd name="connsiteY10" fmla="*/ 376518 h 4288390"/>
              <a:gd name="connsiteX11" fmla="*/ 332509 w 2669852"/>
              <a:gd name="connsiteY11" fmla="*/ 410747 h 4288390"/>
              <a:gd name="connsiteX12" fmla="*/ 347178 w 2669852"/>
              <a:gd name="connsiteY12" fmla="*/ 415637 h 4288390"/>
              <a:gd name="connsiteX13" fmla="*/ 366738 w 2669852"/>
              <a:gd name="connsiteY13" fmla="*/ 449866 h 4288390"/>
              <a:gd name="connsiteX14" fmla="*/ 386297 w 2669852"/>
              <a:gd name="connsiteY14" fmla="*/ 469425 h 4288390"/>
              <a:gd name="connsiteX15" fmla="*/ 396077 w 2669852"/>
              <a:gd name="connsiteY15" fmla="*/ 488984 h 4288390"/>
              <a:gd name="connsiteX16" fmla="*/ 454755 w 2669852"/>
              <a:gd name="connsiteY16" fmla="*/ 537883 h 4288390"/>
              <a:gd name="connsiteX17" fmla="*/ 493874 w 2669852"/>
              <a:gd name="connsiteY17" fmla="*/ 581891 h 4288390"/>
              <a:gd name="connsiteX18" fmla="*/ 532992 w 2669852"/>
              <a:gd name="connsiteY18" fmla="*/ 616120 h 4288390"/>
              <a:gd name="connsiteX19" fmla="*/ 547662 w 2669852"/>
              <a:gd name="connsiteY19" fmla="*/ 655239 h 4288390"/>
              <a:gd name="connsiteX20" fmla="*/ 557442 w 2669852"/>
              <a:gd name="connsiteY20" fmla="*/ 684578 h 4288390"/>
              <a:gd name="connsiteX21" fmla="*/ 572111 w 2669852"/>
              <a:gd name="connsiteY21" fmla="*/ 694358 h 4288390"/>
              <a:gd name="connsiteX22" fmla="*/ 591670 w 2669852"/>
              <a:gd name="connsiteY22" fmla="*/ 738366 h 4288390"/>
              <a:gd name="connsiteX23" fmla="*/ 601450 w 2669852"/>
              <a:gd name="connsiteY23" fmla="*/ 753036 h 4288390"/>
              <a:gd name="connsiteX24" fmla="*/ 625899 w 2669852"/>
              <a:gd name="connsiteY24" fmla="*/ 811714 h 4288390"/>
              <a:gd name="connsiteX25" fmla="*/ 630789 w 2669852"/>
              <a:gd name="connsiteY25" fmla="*/ 855722 h 4288390"/>
              <a:gd name="connsiteX26" fmla="*/ 640569 w 2669852"/>
              <a:gd name="connsiteY26" fmla="*/ 870392 h 4288390"/>
              <a:gd name="connsiteX27" fmla="*/ 660128 w 2669852"/>
              <a:gd name="connsiteY27" fmla="*/ 914400 h 4288390"/>
              <a:gd name="connsiteX28" fmla="*/ 684577 w 2669852"/>
              <a:gd name="connsiteY28" fmla="*/ 987748 h 4288390"/>
              <a:gd name="connsiteX29" fmla="*/ 694357 w 2669852"/>
              <a:gd name="connsiteY29" fmla="*/ 1031757 h 4288390"/>
              <a:gd name="connsiteX30" fmla="*/ 699247 w 2669852"/>
              <a:gd name="connsiteY30" fmla="*/ 1056206 h 4288390"/>
              <a:gd name="connsiteX31" fmla="*/ 718806 w 2669852"/>
              <a:gd name="connsiteY31" fmla="*/ 1105104 h 4288390"/>
              <a:gd name="connsiteX32" fmla="*/ 728586 w 2669852"/>
              <a:gd name="connsiteY32" fmla="*/ 1139333 h 4288390"/>
              <a:gd name="connsiteX33" fmla="*/ 733476 w 2669852"/>
              <a:gd name="connsiteY33" fmla="*/ 1158892 h 4288390"/>
              <a:gd name="connsiteX34" fmla="*/ 753035 w 2669852"/>
              <a:gd name="connsiteY34" fmla="*/ 1212681 h 4288390"/>
              <a:gd name="connsiteX35" fmla="*/ 762815 w 2669852"/>
              <a:gd name="connsiteY35" fmla="*/ 1242020 h 4288390"/>
              <a:gd name="connsiteX36" fmla="*/ 767705 w 2669852"/>
              <a:gd name="connsiteY36" fmla="*/ 1266469 h 4288390"/>
              <a:gd name="connsiteX37" fmla="*/ 777484 w 2669852"/>
              <a:gd name="connsiteY37" fmla="*/ 1281138 h 4288390"/>
              <a:gd name="connsiteX38" fmla="*/ 797044 w 2669852"/>
              <a:gd name="connsiteY38" fmla="*/ 1325147 h 4288390"/>
              <a:gd name="connsiteX39" fmla="*/ 821493 w 2669852"/>
              <a:gd name="connsiteY39" fmla="*/ 1403384 h 4288390"/>
              <a:gd name="connsiteX40" fmla="*/ 831273 w 2669852"/>
              <a:gd name="connsiteY40" fmla="*/ 1418054 h 4288390"/>
              <a:gd name="connsiteX41" fmla="*/ 850832 w 2669852"/>
              <a:gd name="connsiteY41" fmla="*/ 1437613 h 4288390"/>
              <a:gd name="connsiteX42" fmla="*/ 860612 w 2669852"/>
              <a:gd name="connsiteY42" fmla="*/ 1457173 h 4288390"/>
              <a:gd name="connsiteX43" fmla="*/ 870391 w 2669852"/>
              <a:gd name="connsiteY43" fmla="*/ 1496291 h 4288390"/>
              <a:gd name="connsiteX44" fmla="*/ 889951 w 2669852"/>
              <a:gd name="connsiteY44" fmla="*/ 1535410 h 4288390"/>
              <a:gd name="connsiteX45" fmla="*/ 899730 w 2669852"/>
              <a:gd name="connsiteY45" fmla="*/ 1554969 h 4288390"/>
              <a:gd name="connsiteX46" fmla="*/ 909510 w 2669852"/>
              <a:gd name="connsiteY46" fmla="*/ 1574529 h 4288390"/>
              <a:gd name="connsiteX47" fmla="*/ 914400 w 2669852"/>
              <a:gd name="connsiteY47" fmla="*/ 1589198 h 4288390"/>
              <a:gd name="connsiteX48" fmla="*/ 933959 w 2669852"/>
              <a:gd name="connsiteY48" fmla="*/ 1608758 h 4288390"/>
              <a:gd name="connsiteX49" fmla="*/ 953519 w 2669852"/>
              <a:gd name="connsiteY49" fmla="*/ 1642987 h 4288390"/>
              <a:gd name="connsiteX50" fmla="*/ 968188 w 2669852"/>
              <a:gd name="connsiteY50" fmla="*/ 1662546 h 4288390"/>
              <a:gd name="connsiteX51" fmla="*/ 977968 w 2669852"/>
              <a:gd name="connsiteY51" fmla="*/ 1677215 h 4288390"/>
              <a:gd name="connsiteX52" fmla="*/ 997527 w 2669852"/>
              <a:gd name="connsiteY52" fmla="*/ 1701665 h 4288390"/>
              <a:gd name="connsiteX53" fmla="*/ 1007307 w 2669852"/>
              <a:gd name="connsiteY53" fmla="*/ 1726114 h 4288390"/>
              <a:gd name="connsiteX54" fmla="*/ 1017086 w 2669852"/>
              <a:gd name="connsiteY54" fmla="*/ 1745673 h 4288390"/>
              <a:gd name="connsiteX55" fmla="*/ 1021976 w 2669852"/>
              <a:gd name="connsiteY55" fmla="*/ 1789682 h 4288390"/>
              <a:gd name="connsiteX56" fmla="*/ 1051315 w 2669852"/>
              <a:gd name="connsiteY56" fmla="*/ 1843470 h 4288390"/>
              <a:gd name="connsiteX57" fmla="*/ 1065985 w 2669852"/>
              <a:gd name="connsiteY57" fmla="*/ 1897258 h 4288390"/>
              <a:gd name="connsiteX58" fmla="*/ 1075765 w 2669852"/>
              <a:gd name="connsiteY58" fmla="*/ 1911928 h 4288390"/>
              <a:gd name="connsiteX59" fmla="*/ 1085544 w 2669852"/>
              <a:gd name="connsiteY59" fmla="*/ 1931487 h 4288390"/>
              <a:gd name="connsiteX60" fmla="*/ 1090434 w 2669852"/>
              <a:gd name="connsiteY60" fmla="*/ 1946157 h 4288390"/>
              <a:gd name="connsiteX61" fmla="*/ 1109993 w 2669852"/>
              <a:gd name="connsiteY61" fmla="*/ 1965716 h 4288390"/>
              <a:gd name="connsiteX62" fmla="*/ 1134443 w 2669852"/>
              <a:gd name="connsiteY62" fmla="*/ 2004835 h 4288390"/>
              <a:gd name="connsiteX63" fmla="*/ 1149112 w 2669852"/>
              <a:gd name="connsiteY63" fmla="*/ 2048843 h 4288390"/>
              <a:gd name="connsiteX64" fmla="*/ 1158892 w 2669852"/>
              <a:gd name="connsiteY64" fmla="*/ 2063513 h 4288390"/>
              <a:gd name="connsiteX65" fmla="*/ 1168671 w 2669852"/>
              <a:gd name="connsiteY65" fmla="*/ 2083072 h 4288390"/>
              <a:gd name="connsiteX66" fmla="*/ 1188231 w 2669852"/>
              <a:gd name="connsiteY66" fmla="*/ 2092852 h 4288390"/>
              <a:gd name="connsiteX67" fmla="*/ 1202900 w 2669852"/>
              <a:gd name="connsiteY67" fmla="*/ 2131971 h 4288390"/>
              <a:gd name="connsiteX68" fmla="*/ 1232239 w 2669852"/>
              <a:gd name="connsiteY68" fmla="*/ 2195538 h 4288390"/>
              <a:gd name="connsiteX69" fmla="*/ 1256689 w 2669852"/>
              <a:gd name="connsiteY69" fmla="*/ 2229767 h 4288390"/>
              <a:gd name="connsiteX70" fmla="*/ 1266468 w 2669852"/>
              <a:gd name="connsiteY70" fmla="*/ 2273776 h 4288390"/>
              <a:gd name="connsiteX71" fmla="*/ 1281138 w 2669852"/>
              <a:gd name="connsiteY71" fmla="*/ 2293335 h 4288390"/>
              <a:gd name="connsiteX72" fmla="*/ 1315367 w 2669852"/>
              <a:gd name="connsiteY72" fmla="*/ 2342234 h 4288390"/>
              <a:gd name="connsiteX73" fmla="*/ 1339816 w 2669852"/>
              <a:gd name="connsiteY73" fmla="*/ 2410691 h 4288390"/>
              <a:gd name="connsiteX74" fmla="*/ 1359375 w 2669852"/>
              <a:gd name="connsiteY74" fmla="*/ 2425361 h 4288390"/>
              <a:gd name="connsiteX75" fmla="*/ 1364265 w 2669852"/>
              <a:gd name="connsiteY75" fmla="*/ 2444920 h 4288390"/>
              <a:gd name="connsiteX76" fmla="*/ 1374045 w 2669852"/>
              <a:gd name="connsiteY76" fmla="*/ 2459590 h 4288390"/>
              <a:gd name="connsiteX77" fmla="*/ 1393604 w 2669852"/>
              <a:gd name="connsiteY77" fmla="*/ 2493819 h 4288390"/>
              <a:gd name="connsiteX78" fmla="*/ 1408274 w 2669852"/>
              <a:gd name="connsiteY78" fmla="*/ 2532937 h 4288390"/>
              <a:gd name="connsiteX79" fmla="*/ 1427833 w 2669852"/>
              <a:gd name="connsiteY79" fmla="*/ 2562276 h 4288390"/>
              <a:gd name="connsiteX80" fmla="*/ 1432723 w 2669852"/>
              <a:gd name="connsiteY80" fmla="*/ 2581836 h 4288390"/>
              <a:gd name="connsiteX81" fmla="*/ 1442502 w 2669852"/>
              <a:gd name="connsiteY81" fmla="*/ 2596505 h 4288390"/>
              <a:gd name="connsiteX82" fmla="*/ 1462062 w 2669852"/>
              <a:gd name="connsiteY82" fmla="*/ 2630734 h 4288390"/>
              <a:gd name="connsiteX83" fmla="*/ 1476731 w 2669852"/>
              <a:gd name="connsiteY83" fmla="*/ 2674743 h 4288390"/>
              <a:gd name="connsiteX84" fmla="*/ 1486511 w 2669852"/>
              <a:gd name="connsiteY84" fmla="*/ 2699192 h 4288390"/>
              <a:gd name="connsiteX85" fmla="*/ 1491401 w 2669852"/>
              <a:gd name="connsiteY85" fmla="*/ 2713861 h 4288390"/>
              <a:gd name="connsiteX86" fmla="*/ 1501181 w 2669852"/>
              <a:gd name="connsiteY86" fmla="*/ 2733421 h 4288390"/>
              <a:gd name="connsiteX87" fmla="*/ 1525630 w 2669852"/>
              <a:gd name="connsiteY87" fmla="*/ 2762760 h 4288390"/>
              <a:gd name="connsiteX88" fmla="*/ 1535409 w 2669852"/>
              <a:gd name="connsiteY88" fmla="*/ 2801879 h 4288390"/>
              <a:gd name="connsiteX89" fmla="*/ 1554969 w 2669852"/>
              <a:gd name="connsiteY89" fmla="*/ 2811658 h 4288390"/>
              <a:gd name="connsiteX90" fmla="*/ 1564748 w 2669852"/>
              <a:gd name="connsiteY90" fmla="*/ 2826328 h 4288390"/>
              <a:gd name="connsiteX91" fmla="*/ 1589198 w 2669852"/>
              <a:gd name="connsiteY91" fmla="*/ 2860557 h 4288390"/>
              <a:gd name="connsiteX92" fmla="*/ 1594088 w 2669852"/>
              <a:gd name="connsiteY92" fmla="*/ 2880116 h 4288390"/>
              <a:gd name="connsiteX93" fmla="*/ 1628316 w 2669852"/>
              <a:gd name="connsiteY93" fmla="*/ 2929014 h 4288390"/>
              <a:gd name="connsiteX94" fmla="*/ 1638096 w 2669852"/>
              <a:gd name="connsiteY94" fmla="*/ 2943684 h 4288390"/>
              <a:gd name="connsiteX95" fmla="*/ 1662545 w 2669852"/>
              <a:gd name="connsiteY95" fmla="*/ 2968133 h 4288390"/>
              <a:gd name="connsiteX96" fmla="*/ 1672325 w 2669852"/>
              <a:gd name="connsiteY96" fmla="*/ 2987692 h 4288390"/>
              <a:gd name="connsiteX97" fmla="*/ 1677215 w 2669852"/>
              <a:gd name="connsiteY97" fmla="*/ 3002362 h 4288390"/>
              <a:gd name="connsiteX98" fmla="*/ 1696774 w 2669852"/>
              <a:gd name="connsiteY98" fmla="*/ 3021921 h 4288390"/>
              <a:gd name="connsiteX99" fmla="*/ 1706554 w 2669852"/>
              <a:gd name="connsiteY99" fmla="*/ 3036591 h 4288390"/>
              <a:gd name="connsiteX100" fmla="*/ 1721223 w 2669852"/>
              <a:gd name="connsiteY100" fmla="*/ 3051260 h 4288390"/>
              <a:gd name="connsiteX101" fmla="*/ 1740783 w 2669852"/>
              <a:gd name="connsiteY101" fmla="*/ 3080599 h 4288390"/>
              <a:gd name="connsiteX102" fmla="*/ 1760342 w 2669852"/>
              <a:gd name="connsiteY102" fmla="*/ 3095269 h 4288390"/>
              <a:gd name="connsiteX103" fmla="*/ 1775012 w 2669852"/>
              <a:gd name="connsiteY103" fmla="*/ 3114828 h 4288390"/>
              <a:gd name="connsiteX104" fmla="*/ 1794571 w 2669852"/>
              <a:gd name="connsiteY104" fmla="*/ 3158837 h 4288390"/>
              <a:gd name="connsiteX105" fmla="*/ 1809240 w 2669852"/>
              <a:gd name="connsiteY105" fmla="*/ 3168616 h 4288390"/>
              <a:gd name="connsiteX106" fmla="*/ 1828800 w 2669852"/>
              <a:gd name="connsiteY106" fmla="*/ 3183286 h 4288390"/>
              <a:gd name="connsiteX107" fmla="*/ 1853249 w 2669852"/>
              <a:gd name="connsiteY107" fmla="*/ 3217515 h 4288390"/>
              <a:gd name="connsiteX108" fmla="*/ 1863029 w 2669852"/>
              <a:gd name="connsiteY108" fmla="*/ 3232184 h 4288390"/>
              <a:gd name="connsiteX109" fmla="*/ 1877698 w 2669852"/>
              <a:gd name="connsiteY109" fmla="*/ 3251744 h 4288390"/>
              <a:gd name="connsiteX110" fmla="*/ 1887478 w 2669852"/>
              <a:gd name="connsiteY110" fmla="*/ 3266413 h 4288390"/>
              <a:gd name="connsiteX111" fmla="*/ 1907037 w 2669852"/>
              <a:gd name="connsiteY111" fmla="*/ 3285973 h 4288390"/>
              <a:gd name="connsiteX112" fmla="*/ 1911927 w 2669852"/>
              <a:gd name="connsiteY112" fmla="*/ 3300642 h 4288390"/>
              <a:gd name="connsiteX113" fmla="*/ 1931486 w 2669852"/>
              <a:gd name="connsiteY113" fmla="*/ 3310422 h 4288390"/>
              <a:gd name="connsiteX114" fmla="*/ 1951046 w 2669852"/>
              <a:gd name="connsiteY114" fmla="*/ 3329981 h 4288390"/>
              <a:gd name="connsiteX115" fmla="*/ 1985275 w 2669852"/>
              <a:gd name="connsiteY115" fmla="*/ 3373990 h 4288390"/>
              <a:gd name="connsiteX116" fmla="*/ 1995054 w 2669852"/>
              <a:gd name="connsiteY116" fmla="*/ 3388659 h 4288390"/>
              <a:gd name="connsiteX117" fmla="*/ 2009724 w 2669852"/>
              <a:gd name="connsiteY117" fmla="*/ 3398439 h 4288390"/>
              <a:gd name="connsiteX118" fmla="*/ 2029283 w 2669852"/>
              <a:gd name="connsiteY118" fmla="*/ 3413108 h 4288390"/>
              <a:gd name="connsiteX119" fmla="*/ 2043953 w 2669852"/>
              <a:gd name="connsiteY119" fmla="*/ 3442448 h 4288390"/>
              <a:gd name="connsiteX120" fmla="*/ 2053732 w 2669852"/>
              <a:gd name="connsiteY120" fmla="*/ 3457117 h 4288390"/>
              <a:gd name="connsiteX121" fmla="*/ 2063512 w 2669852"/>
              <a:gd name="connsiteY121" fmla="*/ 3476676 h 4288390"/>
              <a:gd name="connsiteX122" fmla="*/ 2078182 w 2669852"/>
              <a:gd name="connsiteY122" fmla="*/ 3481566 h 4288390"/>
              <a:gd name="connsiteX123" fmla="*/ 2087961 w 2669852"/>
              <a:gd name="connsiteY123" fmla="*/ 3501126 h 4288390"/>
              <a:gd name="connsiteX124" fmla="*/ 2092851 w 2669852"/>
              <a:gd name="connsiteY124" fmla="*/ 3515795 h 4288390"/>
              <a:gd name="connsiteX125" fmla="*/ 2112411 w 2669852"/>
              <a:gd name="connsiteY125" fmla="*/ 3535354 h 4288390"/>
              <a:gd name="connsiteX126" fmla="*/ 2122190 w 2669852"/>
              <a:gd name="connsiteY126" fmla="*/ 3550024 h 4288390"/>
              <a:gd name="connsiteX127" fmla="*/ 2146639 w 2669852"/>
              <a:gd name="connsiteY127" fmla="*/ 3594033 h 4288390"/>
              <a:gd name="connsiteX128" fmla="*/ 2151529 w 2669852"/>
              <a:gd name="connsiteY128" fmla="*/ 3608702 h 4288390"/>
              <a:gd name="connsiteX129" fmla="*/ 2161309 w 2669852"/>
              <a:gd name="connsiteY129" fmla="*/ 3628261 h 4288390"/>
              <a:gd name="connsiteX130" fmla="*/ 2175978 w 2669852"/>
              <a:gd name="connsiteY130" fmla="*/ 3642931 h 4288390"/>
              <a:gd name="connsiteX131" fmla="*/ 2195538 w 2669852"/>
              <a:gd name="connsiteY131" fmla="*/ 3682050 h 4288390"/>
              <a:gd name="connsiteX132" fmla="*/ 2205317 w 2669852"/>
              <a:gd name="connsiteY132" fmla="*/ 3701609 h 4288390"/>
              <a:gd name="connsiteX133" fmla="*/ 2219987 w 2669852"/>
              <a:gd name="connsiteY133" fmla="*/ 3711389 h 4288390"/>
              <a:gd name="connsiteX134" fmla="*/ 2229767 w 2669852"/>
              <a:gd name="connsiteY134" fmla="*/ 3726058 h 4288390"/>
              <a:gd name="connsiteX135" fmla="*/ 2234656 w 2669852"/>
              <a:gd name="connsiteY135" fmla="*/ 3740728 h 4288390"/>
              <a:gd name="connsiteX136" fmla="*/ 2254216 w 2669852"/>
              <a:gd name="connsiteY136" fmla="*/ 3760287 h 4288390"/>
              <a:gd name="connsiteX137" fmla="*/ 2263996 w 2669852"/>
              <a:gd name="connsiteY137" fmla="*/ 3774957 h 4288390"/>
              <a:gd name="connsiteX138" fmla="*/ 2288445 w 2669852"/>
              <a:gd name="connsiteY138" fmla="*/ 3809185 h 4288390"/>
              <a:gd name="connsiteX139" fmla="*/ 2293335 w 2669852"/>
              <a:gd name="connsiteY139" fmla="*/ 3823855 h 4288390"/>
              <a:gd name="connsiteX140" fmla="*/ 2303114 w 2669852"/>
              <a:gd name="connsiteY140" fmla="*/ 3858084 h 4288390"/>
              <a:gd name="connsiteX141" fmla="*/ 2317784 w 2669852"/>
              <a:gd name="connsiteY141" fmla="*/ 3877643 h 4288390"/>
              <a:gd name="connsiteX142" fmla="*/ 2327563 w 2669852"/>
              <a:gd name="connsiteY142" fmla="*/ 3892313 h 4288390"/>
              <a:gd name="connsiteX143" fmla="*/ 2347123 w 2669852"/>
              <a:gd name="connsiteY143" fmla="*/ 3902092 h 4288390"/>
              <a:gd name="connsiteX144" fmla="*/ 2371572 w 2669852"/>
              <a:gd name="connsiteY144" fmla="*/ 3926542 h 4288390"/>
              <a:gd name="connsiteX145" fmla="*/ 2396021 w 2669852"/>
              <a:gd name="connsiteY145" fmla="*/ 3950991 h 4288390"/>
              <a:gd name="connsiteX146" fmla="*/ 2410691 w 2669852"/>
              <a:gd name="connsiteY146" fmla="*/ 3970550 h 4288390"/>
              <a:gd name="connsiteX147" fmla="*/ 2420470 w 2669852"/>
              <a:gd name="connsiteY147" fmla="*/ 3985220 h 4288390"/>
              <a:gd name="connsiteX148" fmla="*/ 2440030 w 2669852"/>
              <a:gd name="connsiteY148" fmla="*/ 3994999 h 4288390"/>
              <a:gd name="connsiteX149" fmla="*/ 2454699 w 2669852"/>
              <a:gd name="connsiteY149" fmla="*/ 4029228 h 4288390"/>
              <a:gd name="connsiteX150" fmla="*/ 2479148 w 2669852"/>
              <a:gd name="connsiteY150" fmla="*/ 4063457 h 4288390"/>
              <a:gd name="connsiteX151" fmla="*/ 2488928 w 2669852"/>
              <a:gd name="connsiteY151" fmla="*/ 4078127 h 4288390"/>
              <a:gd name="connsiteX152" fmla="*/ 2523157 w 2669852"/>
              <a:gd name="connsiteY152" fmla="*/ 4112356 h 4288390"/>
              <a:gd name="connsiteX153" fmla="*/ 2547606 w 2669852"/>
              <a:gd name="connsiteY153" fmla="*/ 4136805 h 4288390"/>
              <a:gd name="connsiteX154" fmla="*/ 2552496 w 2669852"/>
              <a:gd name="connsiteY154" fmla="*/ 4151474 h 4288390"/>
              <a:gd name="connsiteX155" fmla="*/ 2562276 w 2669852"/>
              <a:gd name="connsiteY155" fmla="*/ 4171034 h 4288390"/>
              <a:gd name="connsiteX156" fmla="*/ 2581835 w 2669852"/>
              <a:gd name="connsiteY156" fmla="*/ 4185703 h 4288390"/>
              <a:gd name="connsiteX157" fmla="*/ 2586725 w 2669852"/>
              <a:gd name="connsiteY157" fmla="*/ 4205262 h 4288390"/>
              <a:gd name="connsiteX158" fmla="*/ 2611174 w 2669852"/>
              <a:gd name="connsiteY158" fmla="*/ 4229712 h 4288390"/>
              <a:gd name="connsiteX159" fmla="*/ 2630734 w 2669852"/>
              <a:gd name="connsiteY159" fmla="*/ 4234602 h 4288390"/>
              <a:gd name="connsiteX160" fmla="*/ 2640513 w 2669852"/>
              <a:gd name="connsiteY160" fmla="*/ 4254161 h 4288390"/>
              <a:gd name="connsiteX161" fmla="*/ 2655183 w 2669852"/>
              <a:gd name="connsiteY161" fmla="*/ 4263941 h 4288390"/>
              <a:gd name="connsiteX162" fmla="*/ 2669852 w 2669852"/>
              <a:gd name="connsiteY162" fmla="*/ 4288390 h 42883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Lst>
            <a:rect l="l" t="t" r="r" b="b"/>
            <a:pathLst>
              <a:path w="2669852" h="4288390">
                <a:moveTo>
                  <a:pt x="0" y="0"/>
                </a:moveTo>
                <a:cubicBezTo>
                  <a:pt x="52158" y="39119"/>
                  <a:pt x="105564" y="76628"/>
                  <a:pt x="156475" y="117357"/>
                </a:cubicBezTo>
                <a:cubicBezTo>
                  <a:pt x="162839" y="122448"/>
                  <a:pt x="165381" y="131153"/>
                  <a:pt x="171144" y="136916"/>
                </a:cubicBezTo>
                <a:cubicBezTo>
                  <a:pt x="176907" y="142679"/>
                  <a:pt x="184941" y="145822"/>
                  <a:pt x="190704" y="151585"/>
                </a:cubicBezTo>
                <a:cubicBezTo>
                  <a:pt x="196467" y="157348"/>
                  <a:pt x="200636" y="164513"/>
                  <a:pt x="205373" y="171145"/>
                </a:cubicBezTo>
                <a:cubicBezTo>
                  <a:pt x="211254" y="179379"/>
                  <a:pt x="226962" y="203971"/>
                  <a:pt x="229822" y="210264"/>
                </a:cubicBezTo>
                <a:cubicBezTo>
                  <a:pt x="234088" y="219649"/>
                  <a:pt x="235415" y="230183"/>
                  <a:pt x="239602" y="239603"/>
                </a:cubicBezTo>
                <a:cubicBezTo>
                  <a:pt x="241989" y="244973"/>
                  <a:pt x="246466" y="249170"/>
                  <a:pt x="249382" y="254272"/>
                </a:cubicBezTo>
                <a:cubicBezTo>
                  <a:pt x="271055" y="292200"/>
                  <a:pt x="244260" y="255204"/>
                  <a:pt x="278721" y="298281"/>
                </a:cubicBezTo>
                <a:cubicBezTo>
                  <a:pt x="280351" y="308061"/>
                  <a:pt x="280762" y="318124"/>
                  <a:pt x="283611" y="327620"/>
                </a:cubicBezTo>
                <a:cubicBezTo>
                  <a:pt x="289413" y="346962"/>
                  <a:pt x="305611" y="361844"/>
                  <a:pt x="317839" y="376518"/>
                </a:cubicBezTo>
                <a:cubicBezTo>
                  <a:pt x="320762" y="385286"/>
                  <a:pt x="326466" y="404704"/>
                  <a:pt x="332509" y="410747"/>
                </a:cubicBezTo>
                <a:cubicBezTo>
                  <a:pt x="336154" y="414392"/>
                  <a:pt x="342288" y="414007"/>
                  <a:pt x="347178" y="415637"/>
                </a:cubicBezTo>
                <a:cubicBezTo>
                  <a:pt x="352728" y="426736"/>
                  <a:pt x="358445" y="440190"/>
                  <a:pt x="366738" y="449866"/>
                </a:cubicBezTo>
                <a:cubicBezTo>
                  <a:pt x="372738" y="456867"/>
                  <a:pt x="380765" y="462049"/>
                  <a:pt x="386297" y="469425"/>
                </a:cubicBezTo>
                <a:cubicBezTo>
                  <a:pt x="390671" y="475256"/>
                  <a:pt x="390923" y="483830"/>
                  <a:pt x="396077" y="488984"/>
                </a:cubicBezTo>
                <a:cubicBezTo>
                  <a:pt x="414080" y="506987"/>
                  <a:pt x="438850" y="518001"/>
                  <a:pt x="454755" y="537883"/>
                </a:cubicBezTo>
                <a:cubicBezTo>
                  <a:pt x="469914" y="556832"/>
                  <a:pt x="475910" y="566173"/>
                  <a:pt x="493874" y="581891"/>
                </a:cubicBezTo>
                <a:cubicBezTo>
                  <a:pt x="547734" y="629019"/>
                  <a:pt x="477208" y="560336"/>
                  <a:pt x="532992" y="616120"/>
                </a:cubicBezTo>
                <a:cubicBezTo>
                  <a:pt x="547522" y="659711"/>
                  <a:pt x="524278" y="590935"/>
                  <a:pt x="547662" y="655239"/>
                </a:cubicBezTo>
                <a:cubicBezTo>
                  <a:pt x="551185" y="664927"/>
                  <a:pt x="551978" y="675836"/>
                  <a:pt x="557442" y="684578"/>
                </a:cubicBezTo>
                <a:cubicBezTo>
                  <a:pt x="560557" y="689562"/>
                  <a:pt x="567221" y="691098"/>
                  <a:pt x="572111" y="694358"/>
                </a:cubicBezTo>
                <a:cubicBezTo>
                  <a:pt x="579095" y="711817"/>
                  <a:pt x="582536" y="722381"/>
                  <a:pt x="591670" y="738366"/>
                </a:cubicBezTo>
                <a:cubicBezTo>
                  <a:pt x="594586" y="743469"/>
                  <a:pt x="599190" y="747611"/>
                  <a:pt x="601450" y="753036"/>
                </a:cubicBezTo>
                <a:cubicBezTo>
                  <a:pt x="628999" y="819152"/>
                  <a:pt x="603355" y="777894"/>
                  <a:pt x="625899" y="811714"/>
                </a:cubicBezTo>
                <a:cubicBezTo>
                  <a:pt x="627529" y="826383"/>
                  <a:pt x="627209" y="841403"/>
                  <a:pt x="630789" y="855722"/>
                </a:cubicBezTo>
                <a:cubicBezTo>
                  <a:pt x="632214" y="861424"/>
                  <a:pt x="637941" y="865135"/>
                  <a:pt x="640569" y="870392"/>
                </a:cubicBezTo>
                <a:cubicBezTo>
                  <a:pt x="647748" y="884750"/>
                  <a:pt x="655052" y="899171"/>
                  <a:pt x="660128" y="914400"/>
                </a:cubicBezTo>
                <a:cubicBezTo>
                  <a:pt x="686953" y="994875"/>
                  <a:pt x="660487" y="951612"/>
                  <a:pt x="684577" y="987748"/>
                </a:cubicBezTo>
                <a:cubicBezTo>
                  <a:pt x="687837" y="1002418"/>
                  <a:pt x="691208" y="1017063"/>
                  <a:pt x="694357" y="1031757"/>
                </a:cubicBezTo>
                <a:cubicBezTo>
                  <a:pt x="696098" y="1039884"/>
                  <a:pt x="696619" y="1048321"/>
                  <a:pt x="699247" y="1056206"/>
                </a:cubicBezTo>
                <a:cubicBezTo>
                  <a:pt x="704798" y="1072860"/>
                  <a:pt x="713983" y="1088225"/>
                  <a:pt x="718806" y="1105104"/>
                </a:cubicBezTo>
                <a:cubicBezTo>
                  <a:pt x="722066" y="1116514"/>
                  <a:pt x="725464" y="1127885"/>
                  <a:pt x="728586" y="1139333"/>
                </a:cubicBezTo>
                <a:cubicBezTo>
                  <a:pt x="730354" y="1145817"/>
                  <a:pt x="731545" y="1152455"/>
                  <a:pt x="733476" y="1158892"/>
                </a:cubicBezTo>
                <a:cubicBezTo>
                  <a:pt x="745707" y="1199663"/>
                  <a:pt x="739702" y="1176016"/>
                  <a:pt x="753035" y="1212681"/>
                </a:cubicBezTo>
                <a:cubicBezTo>
                  <a:pt x="756558" y="1222369"/>
                  <a:pt x="760103" y="1232075"/>
                  <a:pt x="762815" y="1242020"/>
                </a:cubicBezTo>
                <a:cubicBezTo>
                  <a:pt x="765002" y="1250038"/>
                  <a:pt x="764787" y="1258687"/>
                  <a:pt x="767705" y="1266469"/>
                </a:cubicBezTo>
                <a:cubicBezTo>
                  <a:pt x="769768" y="1271971"/>
                  <a:pt x="774856" y="1275882"/>
                  <a:pt x="777484" y="1281138"/>
                </a:cubicBezTo>
                <a:cubicBezTo>
                  <a:pt x="784663" y="1295497"/>
                  <a:pt x="791407" y="1310116"/>
                  <a:pt x="797044" y="1325147"/>
                </a:cubicBezTo>
                <a:cubicBezTo>
                  <a:pt x="802918" y="1340810"/>
                  <a:pt x="813695" y="1391686"/>
                  <a:pt x="821493" y="1403384"/>
                </a:cubicBezTo>
                <a:cubicBezTo>
                  <a:pt x="824753" y="1408274"/>
                  <a:pt x="827448" y="1413592"/>
                  <a:pt x="831273" y="1418054"/>
                </a:cubicBezTo>
                <a:cubicBezTo>
                  <a:pt x="837273" y="1425055"/>
                  <a:pt x="845300" y="1430237"/>
                  <a:pt x="850832" y="1437613"/>
                </a:cubicBezTo>
                <a:cubicBezTo>
                  <a:pt x="855206" y="1443445"/>
                  <a:pt x="857352" y="1450653"/>
                  <a:pt x="860612" y="1457173"/>
                </a:cubicBezTo>
                <a:cubicBezTo>
                  <a:pt x="863872" y="1470212"/>
                  <a:pt x="865672" y="1483706"/>
                  <a:pt x="870391" y="1496291"/>
                </a:cubicBezTo>
                <a:cubicBezTo>
                  <a:pt x="875510" y="1509942"/>
                  <a:pt x="883431" y="1522370"/>
                  <a:pt x="889951" y="1535410"/>
                </a:cubicBezTo>
                <a:lnTo>
                  <a:pt x="899730" y="1554969"/>
                </a:lnTo>
                <a:cubicBezTo>
                  <a:pt x="902990" y="1561489"/>
                  <a:pt x="907205" y="1567614"/>
                  <a:pt x="909510" y="1574529"/>
                </a:cubicBezTo>
                <a:cubicBezTo>
                  <a:pt x="911140" y="1579419"/>
                  <a:pt x="911404" y="1585004"/>
                  <a:pt x="914400" y="1589198"/>
                </a:cubicBezTo>
                <a:cubicBezTo>
                  <a:pt x="919759" y="1596701"/>
                  <a:pt x="927958" y="1601757"/>
                  <a:pt x="933959" y="1608758"/>
                </a:cubicBezTo>
                <a:cubicBezTo>
                  <a:pt x="946386" y="1623256"/>
                  <a:pt x="942844" y="1625906"/>
                  <a:pt x="953519" y="1642987"/>
                </a:cubicBezTo>
                <a:cubicBezTo>
                  <a:pt x="957838" y="1649898"/>
                  <a:pt x="963451" y="1655914"/>
                  <a:pt x="968188" y="1662546"/>
                </a:cubicBezTo>
                <a:cubicBezTo>
                  <a:pt x="971604" y="1667328"/>
                  <a:pt x="974442" y="1672514"/>
                  <a:pt x="977968" y="1677215"/>
                </a:cubicBezTo>
                <a:cubicBezTo>
                  <a:pt x="984230" y="1685565"/>
                  <a:pt x="992157" y="1692715"/>
                  <a:pt x="997527" y="1701665"/>
                </a:cubicBezTo>
                <a:cubicBezTo>
                  <a:pt x="1002043" y="1709192"/>
                  <a:pt x="1003742" y="1718093"/>
                  <a:pt x="1007307" y="1726114"/>
                </a:cubicBezTo>
                <a:cubicBezTo>
                  <a:pt x="1010267" y="1732775"/>
                  <a:pt x="1013826" y="1739153"/>
                  <a:pt x="1017086" y="1745673"/>
                </a:cubicBezTo>
                <a:cubicBezTo>
                  <a:pt x="1018716" y="1760343"/>
                  <a:pt x="1017811" y="1775522"/>
                  <a:pt x="1021976" y="1789682"/>
                </a:cubicBezTo>
                <a:cubicBezTo>
                  <a:pt x="1027813" y="1809527"/>
                  <a:pt x="1040041" y="1826558"/>
                  <a:pt x="1051315" y="1843470"/>
                </a:cubicBezTo>
                <a:cubicBezTo>
                  <a:pt x="1054693" y="1856982"/>
                  <a:pt x="1062110" y="1887571"/>
                  <a:pt x="1065985" y="1897258"/>
                </a:cubicBezTo>
                <a:cubicBezTo>
                  <a:pt x="1068168" y="1902715"/>
                  <a:pt x="1072849" y="1906825"/>
                  <a:pt x="1075765" y="1911928"/>
                </a:cubicBezTo>
                <a:cubicBezTo>
                  <a:pt x="1079381" y="1918257"/>
                  <a:pt x="1082673" y="1924787"/>
                  <a:pt x="1085544" y="1931487"/>
                </a:cubicBezTo>
                <a:cubicBezTo>
                  <a:pt x="1087574" y="1936225"/>
                  <a:pt x="1087438" y="1941963"/>
                  <a:pt x="1090434" y="1946157"/>
                </a:cubicBezTo>
                <a:cubicBezTo>
                  <a:pt x="1095793" y="1953660"/>
                  <a:pt x="1103473" y="1959196"/>
                  <a:pt x="1109993" y="1965716"/>
                </a:cubicBezTo>
                <a:cubicBezTo>
                  <a:pt x="1140010" y="2040755"/>
                  <a:pt x="1099646" y="1949159"/>
                  <a:pt x="1134443" y="2004835"/>
                </a:cubicBezTo>
                <a:cubicBezTo>
                  <a:pt x="1152485" y="2033703"/>
                  <a:pt x="1137677" y="2022163"/>
                  <a:pt x="1149112" y="2048843"/>
                </a:cubicBezTo>
                <a:cubicBezTo>
                  <a:pt x="1151427" y="2054245"/>
                  <a:pt x="1155976" y="2058410"/>
                  <a:pt x="1158892" y="2063513"/>
                </a:cubicBezTo>
                <a:cubicBezTo>
                  <a:pt x="1162508" y="2069842"/>
                  <a:pt x="1163517" y="2077918"/>
                  <a:pt x="1168671" y="2083072"/>
                </a:cubicBezTo>
                <a:cubicBezTo>
                  <a:pt x="1173826" y="2088227"/>
                  <a:pt x="1181711" y="2089592"/>
                  <a:pt x="1188231" y="2092852"/>
                </a:cubicBezTo>
                <a:cubicBezTo>
                  <a:pt x="1197665" y="2140018"/>
                  <a:pt x="1186113" y="2098397"/>
                  <a:pt x="1202900" y="2131971"/>
                </a:cubicBezTo>
                <a:cubicBezTo>
                  <a:pt x="1215347" y="2156866"/>
                  <a:pt x="1213317" y="2170309"/>
                  <a:pt x="1232239" y="2195538"/>
                </a:cubicBezTo>
                <a:cubicBezTo>
                  <a:pt x="1250435" y="2219799"/>
                  <a:pt x="1242388" y="2208317"/>
                  <a:pt x="1256689" y="2229767"/>
                </a:cubicBezTo>
                <a:cubicBezTo>
                  <a:pt x="1259949" y="2244437"/>
                  <a:pt x="1261074" y="2259750"/>
                  <a:pt x="1266468" y="2273776"/>
                </a:cubicBezTo>
                <a:cubicBezTo>
                  <a:pt x="1269394" y="2281383"/>
                  <a:pt x="1276819" y="2286424"/>
                  <a:pt x="1281138" y="2293335"/>
                </a:cubicBezTo>
                <a:cubicBezTo>
                  <a:pt x="1312086" y="2342852"/>
                  <a:pt x="1259222" y="2274863"/>
                  <a:pt x="1315367" y="2342234"/>
                </a:cubicBezTo>
                <a:cubicBezTo>
                  <a:pt x="1318768" y="2362645"/>
                  <a:pt x="1321533" y="2396978"/>
                  <a:pt x="1339816" y="2410691"/>
                </a:cubicBezTo>
                <a:lnTo>
                  <a:pt x="1359375" y="2425361"/>
                </a:lnTo>
                <a:cubicBezTo>
                  <a:pt x="1361005" y="2431881"/>
                  <a:pt x="1361618" y="2438743"/>
                  <a:pt x="1364265" y="2444920"/>
                </a:cubicBezTo>
                <a:cubicBezTo>
                  <a:pt x="1366580" y="2450322"/>
                  <a:pt x="1371129" y="2454487"/>
                  <a:pt x="1374045" y="2459590"/>
                </a:cubicBezTo>
                <a:cubicBezTo>
                  <a:pt x="1398861" y="2503018"/>
                  <a:pt x="1369776" y="2458077"/>
                  <a:pt x="1393604" y="2493819"/>
                </a:cubicBezTo>
                <a:cubicBezTo>
                  <a:pt x="1398578" y="2513715"/>
                  <a:pt x="1397315" y="2514671"/>
                  <a:pt x="1408274" y="2532937"/>
                </a:cubicBezTo>
                <a:cubicBezTo>
                  <a:pt x="1414321" y="2543016"/>
                  <a:pt x="1427833" y="2562276"/>
                  <a:pt x="1427833" y="2562276"/>
                </a:cubicBezTo>
                <a:cubicBezTo>
                  <a:pt x="1429463" y="2568796"/>
                  <a:pt x="1430076" y="2575659"/>
                  <a:pt x="1432723" y="2581836"/>
                </a:cubicBezTo>
                <a:cubicBezTo>
                  <a:pt x="1435038" y="2587237"/>
                  <a:pt x="1439586" y="2591403"/>
                  <a:pt x="1442502" y="2596505"/>
                </a:cubicBezTo>
                <a:cubicBezTo>
                  <a:pt x="1467309" y="2639919"/>
                  <a:pt x="1438242" y="2595007"/>
                  <a:pt x="1462062" y="2630734"/>
                </a:cubicBezTo>
                <a:cubicBezTo>
                  <a:pt x="1469780" y="2669321"/>
                  <a:pt x="1462009" y="2641618"/>
                  <a:pt x="1476731" y="2674743"/>
                </a:cubicBezTo>
                <a:cubicBezTo>
                  <a:pt x="1480296" y="2682764"/>
                  <a:pt x="1483429" y="2690973"/>
                  <a:pt x="1486511" y="2699192"/>
                </a:cubicBezTo>
                <a:cubicBezTo>
                  <a:pt x="1488321" y="2704018"/>
                  <a:pt x="1489371" y="2709124"/>
                  <a:pt x="1491401" y="2713861"/>
                </a:cubicBezTo>
                <a:cubicBezTo>
                  <a:pt x="1494273" y="2720561"/>
                  <a:pt x="1497564" y="2727092"/>
                  <a:pt x="1501181" y="2733421"/>
                </a:cubicBezTo>
                <a:cubicBezTo>
                  <a:pt x="1510258" y="2749306"/>
                  <a:pt x="1512145" y="2749275"/>
                  <a:pt x="1525630" y="2762760"/>
                </a:cubicBezTo>
                <a:cubicBezTo>
                  <a:pt x="1528890" y="2775800"/>
                  <a:pt x="1528494" y="2790354"/>
                  <a:pt x="1535409" y="2801879"/>
                </a:cubicBezTo>
                <a:cubicBezTo>
                  <a:pt x="1539159" y="2808130"/>
                  <a:pt x="1549369" y="2806991"/>
                  <a:pt x="1554969" y="2811658"/>
                </a:cubicBezTo>
                <a:cubicBezTo>
                  <a:pt x="1559484" y="2815420"/>
                  <a:pt x="1561332" y="2821546"/>
                  <a:pt x="1564748" y="2826328"/>
                </a:cubicBezTo>
                <a:cubicBezTo>
                  <a:pt x="1595093" y="2868811"/>
                  <a:pt x="1566137" y="2825965"/>
                  <a:pt x="1589198" y="2860557"/>
                </a:cubicBezTo>
                <a:cubicBezTo>
                  <a:pt x="1590828" y="2867077"/>
                  <a:pt x="1591083" y="2874105"/>
                  <a:pt x="1594088" y="2880116"/>
                </a:cubicBezTo>
                <a:cubicBezTo>
                  <a:pt x="1601582" y="2895105"/>
                  <a:pt x="1618094" y="2914704"/>
                  <a:pt x="1628316" y="2929014"/>
                </a:cubicBezTo>
                <a:cubicBezTo>
                  <a:pt x="1631732" y="2933796"/>
                  <a:pt x="1635180" y="2938581"/>
                  <a:pt x="1638096" y="2943684"/>
                </a:cubicBezTo>
                <a:cubicBezTo>
                  <a:pt x="1652313" y="2968564"/>
                  <a:pt x="1639453" y="2960435"/>
                  <a:pt x="1662545" y="2968133"/>
                </a:cubicBezTo>
                <a:cubicBezTo>
                  <a:pt x="1665805" y="2974653"/>
                  <a:pt x="1669454" y="2980992"/>
                  <a:pt x="1672325" y="2987692"/>
                </a:cubicBezTo>
                <a:cubicBezTo>
                  <a:pt x="1674356" y="2992430"/>
                  <a:pt x="1674219" y="2998168"/>
                  <a:pt x="1677215" y="3002362"/>
                </a:cubicBezTo>
                <a:cubicBezTo>
                  <a:pt x="1682574" y="3009865"/>
                  <a:pt x="1690774" y="3014920"/>
                  <a:pt x="1696774" y="3021921"/>
                </a:cubicBezTo>
                <a:cubicBezTo>
                  <a:pt x="1700599" y="3026383"/>
                  <a:pt x="1702792" y="3032076"/>
                  <a:pt x="1706554" y="3036591"/>
                </a:cubicBezTo>
                <a:cubicBezTo>
                  <a:pt x="1710981" y="3041903"/>
                  <a:pt x="1716978" y="3045802"/>
                  <a:pt x="1721223" y="3051260"/>
                </a:cubicBezTo>
                <a:cubicBezTo>
                  <a:pt x="1728439" y="3060538"/>
                  <a:pt x="1732974" y="3071814"/>
                  <a:pt x="1740783" y="3080599"/>
                </a:cubicBezTo>
                <a:cubicBezTo>
                  <a:pt x="1746197" y="3086690"/>
                  <a:pt x="1754579" y="3089506"/>
                  <a:pt x="1760342" y="3095269"/>
                </a:cubicBezTo>
                <a:cubicBezTo>
                  <a:pt x="1766105" y="3101032"/>
                  <a:pt x="1771054" y="3107704"/>
                  <a:pt x="1775012" y="3114828"/>
                </a:cubicBezTo>
                <a:cubicBezTo>
                  <a:pt x="1780065" y="3123924"/>
                  <a:pt x="1787039" y="3149798"/>
                  <a:pt x="1794571" y="3158837"/>
                </a:cubicBezTo>
                <a:cubicBezTo>
                  <a:pt x="1798333" y="3163352"/>
                  <a:pt x="1804458" y="3165200"/>
                  <a:pt x="1809240" y="3168616"/>
                </a:cubicBezTo>
                <a:cubicBezTo>
                  <a:pt x="1815872" y="3173353"/>
                  <a:pt x="1822280" y="3178396"/>
                  <a:pt x="1828800" y="3183286"/>
                </a:cubicBezTo>
                <a:cubicBezTo>
                  <a:pt x="1846893" y="3219475"/>
                  <a:pt x="1828471" y="3187782"/>
                  <a:pt x="1853249" y="3217515"/>
                </a:cubicBezTo>
                <a:cubicBezTo>
                  <a:pt x="1857011" y="3222030"/>
                  <a:pt x="1859613" y="3227402"/>
                  <a:pt x="1863029" y="3232184"/>
                </a:cubicBezTo>
                <a:cubicBezTo>
                  <a:pt x="1867766" y="3238816"/>
                  <a:pt x="1872961" y="3245112"/>
                  <a:pt x="1877698" y="3251744"/>
                </a:cubicBezTo>
                <a:cubicBezTo>
                  <a:pt x="1881114" y="3256526"/>
                  <a:pt x="1883653" y="3261951"/>
                  <a:pt x="1887478" y="3266413"/>
                </a:cubicBezTo>
                <a:cubicBezTo>
                  <a:pt x="1893479" y="3273414"/>
                  <a:pt x="1900517" y="3279453"/>
                  <a:pt x="1907037" y="3285973"/>
                </a:cubicBezTo>
                <a:cubicBezTo>
                  <a:pt x="1908667" y="3290863"/>
                  <a:pt x="1908282" y="3296997"/>
                  <a:pt x="1911927" y="3300642"/>
                </a:cubicBezTo>
                <a:cubicBezTo>
                  <a:pt x="1917081" y="3305796"/>
                  <a:pt x="1925655" y="3306048"/>
                  <a:pt x="1931486" y="3310422"/>
                </a:cubicBezTo>
                <a:cubicBezTo>
                  <a:pt x="1938862" y="3315954"/>
                  <a:pt x="1945090" y="3322942"/>
                  <a:pt x="1951046" y="3329981"/>
                </a:cubicBezTo>
                <a:cubicBezTo>
                  <a:pt x="1963051" y="3344168"/>
                  <a:pt x="1974966" y="3358527"/>
                  <a:pt x="1985275" y="3373990"/>
                </a:cubicBezTo>
                <a:cubicBezTo>
                  <a:pt x="1988535" y="3378880"/>
                  <a:pt x="1990899" y="3384504"/>
                  <a:pt x="1995054" y="3388659"/>
                </a:cubicBezTo>
                <a:cubicBezTo>
                  <a:pt x="1999210" y="3392815"/>
                  <a:pt x="2004942" y="3395023"/>
                  <a:pt x="2009724" y="3398439"/>
                </a:cubicBezTo>
                <a:cubicBezTo>
                  <a:pt x="2016356" y="3403176"/>
                  <a:pt x="2022763" y="3408218"/>
                  <a:pt x="2029283" y="3413108"/>
                </a:cubicBezTo>
                <a:cubicBezTo>
                  <a:pt x="2034173" y="3422888"/>
                  <a:pt x="2038643" y="3432890"/>
                  <a:pt x="2043953" y="3442448"/>
                </a:cubicBezTo>
                <a:cubicBezTo>
                  <a:pt x="2046807" y="3447585"/>
                  <a:pt x="2050816" y="3452015"/>
                  <a:pt x="2053732" y="3457117"/>
                </a:cubicBezTo>
                <a:cubicBezTo>
                  <a:pt x="2057349" y="3463446"/>
                  <a:pt x="2058358" y="3471522"/>
                  <a:pt x="2063512" y="3476676"/>
                </a:cubicBezTo>
                <a:cubicBezTo>
                  <a:pt x="2067157" y="3480321"/>
                  <a:pt x="2073292" y="3479936"/>
                  <a:pt x="2078182" y="3481566"/>
                </a:cubicBezTo>
                <a:cubicBezTo>
                  <a:pt x="2081442" y="3488086"/>
                  <a:pt x="2085090" y="3494426"/>
                  <a:pt x="2087961" y="3501126"/>
                </a:cubicBezTo>
                <a:cubicBezTo>
                  <a:pt x="2089991" y="3505863"/>
                  <a:pt x="2089855" y="3511601"/>
                  <a:pt x="2092851" y="3515795"/>
                </a:cubicBezTo>
                <a:cubicBezTo>
                  <a:pt x="2098210" y="3523298"/>
                  <a:pt x="2106410" y="3528353"/>
                  <a:pt x="2112411" y="3535354"/>
                </a:cubicBezTo>
                <a:cubicBezTo>
                  <a:pt x="2116236" y="3539816"/>
                  <a:pt x="2118930" y="3545134"/>
                  <a:pt x="2122190" y="3550024"/>
                </a:cubicBezTo>
                <a:cubicBezTo>
                  <a:pt x="2131436" y="3596251"/>
                  <a:pt x="2118377" y="3554466"/>
                  <a:pt x="2146639" y="3594033"/>
                </a:cubicBezTo>
                <a:cubicBezTo>
                  <a:pt x="2149635" y="3598227"/>
                  <a:pt x="2149499" y="3603965"/>
                  <a:pt x="2151529" y="3608702"/>
                </a:cubicBezTo>
                <a:cubicBezTo>
                  <a:pt x="2154401" y="3615402"/>
                  <a:pt x="2157072" y="3622329"/>
                  <a:pt x="2161309" y="3628261"/>
                </a:cubicBezTo>
                <a:cubicBezTo>
                  <a:pt x="2165328" y="3633888"/>
                  <a:pt x="2171088" y="3638041"/>
                  <a:pt x="2175978" y="3642931"/>
                </a:cubicBezTo>
                <a:cubicBezTo>
                  <a:pt x="2195236" y="3691074"/>
                  <a:pt x="2176004" y="3647866"/>
                  <a:pt x="2195538" y="3682050"/>
                </a:cubicBezTo>
                <a:cubicBezTo>
                  <a:pt x="2199154" y="3688379"/>
                  <a:pt x="2200651" y="3696009"/>
                  <a:pt x="2205317" y="3701609"/>
                </a:cubicBezTo>
                <a:cubicBezTo>
                  <a:pt x="2209079" y="3706124"/>
                  <a:pt x="2215097" y="3708129"/>
                  <a:pt x="2219987" y="3711389"/>
                </a:cubicBezTo>
                <a:cubicBezTo>
                  <a:pt x="2223247" y="3716279"/>
                  <a:pt x="2227139" y="3720802"/>
                  <a:pt x="2229767" y="3726058"/>
                </a:cubicBezTo>
                <a:cubicBezTo>
                  <a:pt x="2232072" y="3730668"/>
                  <a:pt x="2231660" y="3736534"/>
                  <a:pt x="2234656" y="3740728"/>
                </a:cubicBezTo>
                <a:cubicBezTo>
                  <a:pt x="2240015" y="3748231"/>
                  <a:pt x="2248215" y="3753286"/>
                  <a:pt x="2254216" y="3760287"/>
                </a:cubicBezTo>
                <a:cubicBezTo>
                  <a:pt x="2258041" y="3764749"/>
                  <a:pt x="2260580" y="3770175"/>
                  <a:pt x="2263996" y="3774957"/>
                </a:cubicBezTo>
                <a:cubicBezTo>
                  <a:pt x="2294334" y="3817431"/>
                  <a:pt x="2265388" y="3774601"/>
                  <a:pt x="2288445" y="3809185"/>
                </a:cubicBezTo>
                <a:cubicBezTo>
                  <a:pt x="2290075" y="3814075"/>
                  <a:pt x="2291854" y="3818918"/>
                  <a:pt x="2293335" y="3823855"/>
                </a:cubicBezTo>
                <a:cubicBezTo>
                  <a:pt x="2296745" y="3835221"/>
                  <a:pt x="2298204" y="3847281"/>
                  <a:pt x="2303114" y="3858084"/>
                </a:cubicBezTo>
                <a:cubicBezTo>
                  <a:pt x="2306486" y="3865503"/>
                  <a:pt x="2313047" y="3871011"/>
                  <a:pt x="2317784" y="3877643"/>
                </a:cubicBezTo>
                <a:cubicBezTo>
                  <a:pt x="2321200" y="3882425"/>
                  <a:pt x="2323048" y="3888551"/>
                  <a:pt x="2327563" y="3892313"/>
                </a:cubicBezTo>
                <a:cubicBezTo>
                  <a:pt x="2333163" y="3896980"/>
                  <a:pt x="2340603" y="3898832"/>
                  <a:pt x="2347123" y="3902092"/>
                </a:cubicBezTo>
                <a:cubicBezTo>
                  <a:pt x="2358591" y="3936495"/>
                  <a:pt x="2341361" y="3896331"/>
                  <a:pt x="2371572" y="3926542"/>
                </a:cubicBezTo>
                <a:cubicBezTo>
                  <a:pt x="2401784" y="3956754"/>
                  <a:pt x="2361620" y="3939523"/>
                  <a:pt x="2396021" y="3950991"/>
                </a:cubicBezTo>
                <a:cubicBezTo>
                  <a:pt x="2400911" y="3957511"/>
                  <a:pt x="2405954" y="3963918"/>
                  <a:pt x="2410691" y="3970550"/>
                </a:cubicBezTo>
                <a:cubicBezTo>
                  <a:pt x="2414107" y="3975332"/>
                  <a:pt x="2415955" y="3981458"/>
                  <a:pt x="2420470" y="3985220"/>
                </a:cubicBezTo>
                <a:cubicBezTo>
                  <a:pt x="2426070" y="3989887"/>
                  <a:pt x="2433510" y="3991739"/>
                  <a:pt x="2440030" y="3994999"/>
                </a:cubicBezTo>
                <a:cubicBezTo>
                  <a:pt x="2445515" y="4011455"/>
                  <a:pt x="2445032" y="4012311"/>
                  <a:pt x="2454699" y="4029228"/>
                </a:cubicBezTo>
                <a:cubicBezTo>
                  <a:pt x="2461283" y="4040750"/>
                  <a:pt x="2471653" y="4052964"/>
                  <a:pt x="2479148" y="4063457"/>
                </a:cubicBezTo>
                <a:cubicBezTo>
                  <a:pt x="2482564" y="4068239"/>
                  <a:pt x="2484996" y="4073759"/>
                  <a:pt x="2488928" y="4078127"/>
                </a:cubicBezTo>
                <a:cubicBezTo>
                  <a:pt x="2499722" y="4090121"/>
                  <a:pt x="2523157" y="4112356"/>
                  <a:pt x="2523157" y="4112356"/>
                </a:cubicBezTo>
                <a:cubicBezTo>
                  <a:pt x="2534625" y="4146757"/>
                  <a:pt x="2517394" y="4106593"/>
                  <a:pt x="2547606" y="4136805"/>
                </a:cubicBezTo>
                <a:cubicBezTo>
                  <a:pt x="2551251" y="4140450"/>
                  <a:pt x="2550466" y="4146737"/>
                  <a:pt x="2552496" y="4151474"/>
                </a:cubicBezTo>
                <a:cubicBezTo>
                  <a:pt x="2555368" y="4158174"/>
                  <a:pt x="2557532" y="4165499"/>
                  <a:pt x="2562276" y="4171034"/>
                </a:cubicBezTo>
                <a:cubicBezTo>
                  <a:pt x="2567580" y="4177222"/>
                  <a:pt x="2575315" y="4180813"/>
                  <a:pt x="2581835" y="4185703"/>
                </a:cubicBezTo>
                <a:cubicBezTo>
                  <a:pt x="2583465" y="4192223"/>
                  <a:pt x="2584078" y="4199085"/>
                  <a:pt x="2586725" y="4205262"/>
                </a:cubicBezTo>
                <a:cubicBezTo>
                  <a:pt x="2591615" y="4216671"/>
                  <a:pt x="2599765" y="4224822"/>
                  <a:pt x="2611174" y="4229712"/>
                </a:cubicBezTo>
                <a:cubicBezTo>
                  <a:pt x="2617351" y="4232359"/>
                  <a:pt x="2624214" y="4232972"/>
                  <a:pt x="2630734" y="4234602"/>
                </a:cubicBezTo>
                <a:cubicBezTo>
                  <a:pt x="2633994" y="4241122"/>
                  <a:pt x="2635847" y="4248561"/>
                  <a:pt x="2640513" y="4254161"/>
                </a:cubicBezTo>
                <a:cubicBezTo>
                  <a:pt x="2644275" y="4258676"/>
                  <a:pt x="2651027" y="4259785"/>
                  <a:pt x="2655183" y="4263941"/>
                </a:cubicBezTo>
                <a:cubicBezTo>
                  <a:pt x="2661083" y="4269841"/>
                  <a:pt x="2665994" y="4280674"/>
                  <a:pt x="2669852" y="4288390"/>
                </a:cubicBezTo>
              </a:path>
            </a:pathLst>
          </a:custGeom>
          <a:noFill/>
          <a:ln w="2381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8" name="Figura a mano libera: forma 27">
            <a:extLst>
              <a:ext uri="{FF2B5EF4-FFF2-40B4-BE49-F238E27FC236}">
                <a16:creationId xmlns:a16="http://schemas.microsoft.com/office/drawing/2014/main" id="{CF6D05CC-69AD-477A-9CEE-C177A9BCC8FD}"/>
              </a:ext>
            </a:extLst>
          </p:cNvPr>
          <p:cNvSpPr/>
          <p:nvPr/>
        </p:nvSpPr>
        <p:spPr>
          <a:xfrm>
            <a:off x="5559748" y="6366571"/>
            <a:ext cx="220042" cy="161365"/>
          </a:xfrm>
          <a:custGeom>
            <a:avLst/>
            <a:gdLst>
              <a:gd name="connsiteX0" fmla="*/ 0 w 220042"/>
              <a:gd name="connsiteY0" fmla="*/ 0 h 161365"/>
              <a:gd name="connsiteX1" fmla="*/ 215153 w 220042"/>
              <a:gd name="connsiteY1" fmla="*/ 151585 h 161365"/>
              <a:gd name="connsiteX2" fmla="*/ 220042 w 220042"/>
              <a:gd name="connsiteY2" fmla="*/ 161365 h 161365"/>
            </a:gdLst>
            <a:ahLst/>
            <a:cxnLst>
              <a:cxn ang="0">
                <a:pos x="connsiteX0" y="connsiteY0"/>
              </a:cxn>
              <a:cxn ang="0">
                <a:pos x="connsiteX1" y="connsiteY1"/>
              </a:cxn>
              <a:cxn ang="0">
                <a:pos x="connsiteX2" y="connsiteY2"/>
              </a:cxn>
            </a:cxnLst>
            <a:rect l="l" t="t" r="r" b="b"/>
            <a:pathLst>
              <a:path w="220042" h="161365">
                <a:moveTo>
                  <a:pt x="0" y="0"/>
                </a:moveTo>
                <a:cubicBezTo>
                  <a:pt x="80837" y="53891"/>
                  <a:pt x="168977" y="74623"/>
                  <a:pt x="215153" y="151585"/>
                </a:cubicBezTo>
                <a:cubicBezTo>
                  <a:pt x="217028" y="154710"/>
                  <a:pt x="218412" y="158105"/>
                  <a:pt x="220042" y="161365"/>
                </a:cubicBezTo>
              </a:path>
            </a:pathLst>
          </a:custGeom>
          <a:noFill/>
          <a:ln w="1746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9" name="Figura a mano libera: forma 28">
            <a:extLst>
              <a:ext uri="{FF2B5EF4-FFF2-40B4-BE49-F238E27FC236}">
                <a16:creationId xmlns:a16="http://schemas.microsoft.com/office/drawing/2014/main" id="{4AB07700-A8C0-492B-A183-F2C240687780}"/>
              </a:ext>
            </a:extLst>
          </p:cNvPr>
          <p:cNvSpPr/>
          <p:nvPr/>
        </p:nvSpPr>
        <p:spPr>
          <a:xfrm>
            <a:off x="6233927" y="6507387"/>
            <a:ext cx="2249326" cy="107530"/>
          </a:xfrm>
          <a:custGeom>
            <a:avLst/>
            <a:gdLst>
              <a:gd name="connsiteX0" fmla="*/ 0 w 2249326"/>
              <a:gd name="connsiteY0" fmla="*/ 107530 h 107530"/>
              <a:gd name="connsiteX1" fmla="*/ 48898 w 2249326"/>
              <a:gd name="connsiteY1" fmla="*/ 78191 h 107530"/>
              <a:gd name="connsiteX2" fmla="*/ 63568 w 2249326"/>
              <a:gd name="connsiteY2" fmla="*/ 68411 h 107530"/>
              <a:gd name="connsiteX3" fmla="*/ 97797 w 2249326"/>
              <a:gd name="connsiteY3" fmla="*/ 63521 h 107530"/>
              <a:gd name="connsiteX4" fmla="*/ 146695 w 2249326"/>
              <a:gd name="connsiteY4" fmla="*/ 53742 h 107530"/>
              <a:gd name="connsiteX5" fmla="*/ 176034 w 2249326"/>
              <a:gd name="connsiteY5" fmla="*/ 43962 h 107530"/>
              <a:gd name="connsiteX6" fmla="*/ 224933 w 2249326"/>
              <a:gd name="connsiteY6" fmla="*/ 34182 h 107530"/>
              <a:gd name="connsiteX7" fmla="*/ 982858 w 2249326"/>
              <a:gd name="connsiteY7" fmla="*/ 39072 h 107530"/>
              <a:gd name="connsiteX8" fmla="*/ 1168672 w 2249326"/>
              <a:gd name="connsiteY8" fmla="*/ 34182 h 107530"/>
              <a:gd name="connsiteX9" fmla="*/ 1188231 w 2249326"/>
              <a:gd name="connsiteY9" fmla="*/ 24403 h 107530"/>
              <a:gd name="connsiteX10" fmla="*/ 1300697 w 2249326"/>
              <a:gd name="connsiteY10" fmla="*/ 14623 h 107530"/>
              <a:gd name="connsiteX11" fmla="*/ 1408274 w 2249326"/>
              <a:gd name="connsiteY11" fmla="*/ 9733 h 107530"/>
              <a:gd name="connsiteX12" fmla="*/ 1452282 w 2249326"/>
              <a:gd name="connsiteY12" fmla="*/ 29293 h 107530"/>
              <a:gd name="connsiteX13" fmla="*/ 1540299 w 2249326"/>
              <a:gd name="connsiteY13" fmla="*/ 39072 h 107530"/>
              <a:gd name="connsiteX14" fmla="*/ 1682105 w 2249326"/>
              <a:gd name="connsiteY14" fmla="*/ 43962 h 107530"/>
              <a:gd name="connsiteX15" fmla="*/ 1701664 w 2249326"/>
              <a:gd name="connsiteY15" fmla="*/ 39072 h 107530"/>
              <a:gd name="connsiteX16" fmla="*/ 1789681 w 2249326"/>
              <a:gd name="connsiteY16" fmla="*/ 19513 h 107530"/>
              <a:gd name="connsiteX17" fmla="*/ 2249326 w 2249326"/>
              <a:gd name="connsiteY17" fmla="*/ 19513 h 1075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249326" h="107530">
                <a:moveTo>
                  <a:pt x="0" y="107530"/>
                </a:moveTo>
                <a:cubicBezTo>
                  <a:pt x="71777" y="59679"/>
                  <a:pt x="-3731" y="108266"/>
                  <a:pt x="48898" y="78191"/>
                </a:cubicBezTo>
                <a:cubicBezTo>
                  <a:pt x="54001" y="75275"/>
                  <a:pt x="57939" y="70100"/>
                  <a:pt x="63568" y="68411"/>
                </a:cubicBezTo>
                <a:cubicBezTo>
                  <a:pt x="74607" y="65099"/>
                  <a:pt x="86447" y="65524"/>
                  <a:pt x="97797" y="63521"/>
                </a:cubicBezTo>
                <a:cubicBezTo>
                  <a:pt x="114166" y="60632"/>
                  <a:pt x="130569" y="57773"/>
                  <a:pt x="146695" y="53742"/>
                </a:cubicBezTo>
                <a:cubicBezTo>
                  <a:pt x="156696" y="51242"/>
                  <a:pt x="166033" y="46462"/>
                  <a:pt x="176034" y="43962"/>
                </a:cubicBezTo>
                <a:cubicBezTo>
                  <a:pt x="192160" y="39930"/>
                  <a:pt x="208633" y="37442"/>
                  <a:pt x="224933" y="34182"/>
                </a:cubicBezTo>
                <a:lnTo>
                  <a:pt x="982858" y="39072"/>
                </a:lnTo>
                <a:cubicBezTo>
                  <a:pt x="1044817" y="39072"/>
                  <a:pt x="1106870" y="38596"/>
                  <a:pt x="1168672" y="34182"/>
                </a:cubicBezTo>
                <a:cubicBezTo>
                  <a:pt x="1175943" y="33663"/>
                  <a:pt x="1181021" y="25471"/>
                  <a:pt x="1188231" y="24403"/>
                </a:cubicBezTo>
                <a:cubicBezTo>
                  <a:pt x="1225455" y="18888"/>
                  <a:pt x="1263208" y="17883"/>
                  <a:pt x="1300697" y="14623"/>
                </a:cubicBezTo>
                <a:cubicBezTo>
                  <a:pt x="1343731" y="-6894"/>
                  <a:pt x="1324298" y="-1221"/>
                  <a:pt x="1408274" y="9733"/>
                </a:cubicBezTo>
                <a:cubicBezTo>
                  <a:pt x="1480122" y="19105"/>
                  <a:pt x="1391130" y="18175"/>
                  <a:pt x="1452282" y="29293"/>
                </a:cubicBezTo>
                <a:cubicBezTo>
                  <a:pt x="1481325" y="34574"/>
                  <a:pt x="1510960" y="35812"/>
                  <a:pt x="1540299" y="39072"/>
                </a:cubicBezTo>
                <a:cubicBezTo>
                  <a:pt x="1608194" y="56046"/>
                  <a:pt x="1577386" y="52340"/>
                  <a:pt x="1682105" y="43962"/>
                </a:cubicBezTo>
                <a:cubicBezTo>
                  <a:pt x="1688804" y="43426"/>
                  <a:pt x="1695202" y="40918"/>
                  <a:pt x="1701664" y="39072"/>
                </a:cubicBezTo>
                <a:cubicBezTo>
                  <a:pt x="1736049" y="29248"/>
                  <a:pt x="1754604" y="19857"/>
                  <a:pt x="1789681" y="19513"/>
                </a:cubicBezTo>
                <a:lnTo>
                  <a:pt x="2249326" y="19513"/>
                </a:lnTo>
              </a:path>
            </a:pathLst>
          </a:custGeom>
          <a:noFill/>
          <a:ln w="2286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extLst>
      <p:ext uri="{BB962C8B-B14F-4D97-AF65-F5344CB8AC3E}">
        <p14:creationId xmlns:p14="http://schemas.microsoft.com/office/powerpoint/2010/main" val="4278328549"/>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ttangolo 8">
            <a:extLst>
              <a:ext uri="{FF2B5EF4-FFF2-40B4-BE49-F238E27FC236}">
                <a16:creationId xmlns:a16="http://schemas.microsoft.com/office/drawing/2014/main" id="{2B3B80DA-F246-4C29-B536-110257D13200}"/>
              </a:ext>
            </a:extLst>
          </p:cNvPr>
          <p:cNvSpPr/>
          <p:nvPr/>
        </p:nvSpPr>
        <p:spPr>
          <a:xfrm>
            <a:off x="4427984" y="72623"/>
            <a:ext cx="288032" cy="316835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0" name="Rettangolo 9">
            <a:extLst>
              <a:ext uri="{FF2B5EF4-FFF2-40B4-BE49-F238E27FC236}">
                <a16:creationId xmlns:a16="http://schemas.microsoft.com/office/drawing/2014/main" id="{3CA06DDE-2731-48B4-B5E0-2297240DFB1E}"/>
              </a:ext>
            </a:extLst>
          </p:cNvPr>
          <p:cNvSpPr/>
          <p:nvPr/>
        </p:nvSpPr>
        <p:spPr>
          <a:xfrm>
            <a:off x="4424434" y="1340768"/>
            <a:ext cx="288032" cy="405078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1" name="Rettangolo 10">
            <a:extLst>
              <a:ext uri="{FF2B5EF4-FFF2-40B4-BE49-F238E27FC236}">
                <a16:creationId xmlns:a16="http://schemas.microsoft.com/office/drawing/2014/main" id="{2387F125-DF39-4B2F-A0D8-02B85B312605}"/>
              </a:ext>
            </a:extLst>
          </p:cNvPr>
          <p:cNvSpPr/>
          <p:nvPr/>
        </p:nvSpPr>
        <p:spPr>
          <a:xfrm rot="14918662">
            <a:off x="5409010" y="1164375"/>
            <a:ext cx="247687" cy="219467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2" name="Rettangolo 11">
            <a:extLst>
              <a:ext uri="{FF2B5EF4-FFF2-40B4-BE49-F238E27FC236}">
                <a16:creationId xmlns:a16="http://schemas.microsoft.com/office/drawing/2014/main" id="{E42BDAD6-3273-4DD3-8EEA-9B3C31F55A7D}"/>
              </a:ext>
            </a:extLst>
          </p:cNvPr>
          <p:cNvSpPr/>
          <p:nvPr/>
        </p:nvSpPr>
        <p:spPr>
          <a:xfrm rot="17379564">
            <a:off x="3372558" y="1105394"/>
            <a:ext cx="216025" cy="23126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3" name="Ovale 12">
            <a:extLst>
              <a:ext uri="{FF2B5EF4-FFF2-40B4-BE49-F238E27FC236}">
                <a16:creationId xmlns:a16="http://schemas.microsoft.com/office/drawing/2014/main" id="{DB7B56D5-7CE3-4076-96F8-9DD6AC60EEF5}"/>
              </a:ext>
            </a:extLst>
          </p:cNvPr>
          <p:cNvSpPr/>
          <p:nvPr/>
        </p:nvSpPr>
        <p:spPr>
          <a:xfrm>
            <a:off x="1661682" y="1210591"/>
            <a:ext cx="1152128" cy="119074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4" name="Ovale 13">
            <a:extLst>
              <a:ext uri="{FF2B5EF4-FFF2-40B4-BE49-F238E27FC236}">
                <a16:creationId xmlns:a16="http://schemas.microsoft.com/office/drawing/2014/main" id="{6B34ABD1-9F36-4852-91AA-DB6B52470B98}"/>
              </a:ext>
            </a:extLst>
          </p:cNvPr>
          <p:cNvSpPr/>
          <p:nvPr/>
        </p:nvSpPr>
        <p:spPr>
          <a:xfrm>
            <a:off x="4029763" y="4432964"/>
            <a:ext cx="1152128" cy="119074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5" name="Ovale 14">
            <a:extLst>
              <a:ext uri="{FF2B5EF4-FFF2-40B4-BE49-F238E27FC236}">
                <a16:creationId xmlns:a16="http://schemas.microsoft.com/office/drawing/2014/main" id="{EA6ACE2F-D22A-4324-ACC8-C8944A125023}"/>
              </a:ext>
            </a:extLst>
          </p:cNvPr>
          <p:cNvSpPr/>
          <p:nvPr/>
        </p:nvSpPr>
        <p:spPr>
          <a:xfrm>
            <a:off x="6334019" y="1222694"/>
            <a:ext cx="1152128" cy="119074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6" name="Figura a mano libera: forma 15">
            <a:extLst>
              <a:ext uri="{FF2B5EF4-FFF2-40B4-BE49-F238E27FC236}">
                <a16:creationId xmlns:a16="http://schemas.microsoft.com/office/drawing/2014/main" id="{50E19873-8131-427A-8FDB-48828F422699}"/>
              </a:ext>
            </a:extLst>
          </p:cNvPr>
          <p:cNvSpPr/>
          <p:nvPr/>
        </p:nvSpPr>
        <p:spPr>
          <a:xfrm rot="170299">
            <a:off x="758923" y="1355993"/>
            <a:ext cx="3788895" cy="5088496"/>
          </a:xfrm>
          <a:custGeom>
            <a:avLst/>
            <a:gdLst>
              <a:gd name="connsiteX0" fmla="*/ 0 w 3207735"/>
              <a:gd name="connsiteY0" fmla="*/ 0 h 4562220"/>
              <a:gd name="connsiteX1" fmla="*/ 34229 w 3207735"/>
              <a:gd name="connsiteY1" fmla="*/ 4890 h 4562220"/>
              <a:gd name="connsiteX2" fmla="*/ 132026 w 3207735"/>
              <a:gd name="connsiteY2" fmla="*/ 88017 h 4562220"/>
              <a:gd name="connsiteX3" fmla="*/ 161365 w 3207735"/>
              <a:gd name="connsiteY3" fmla="*/ 107576 h 4562220"/>
              <a:gd name="connsiteX4" fmla="*/ 180924 w 3207735"/>
              <a:gd name="connsiteY4" fmla="*/ 127136 h 4562220"/>
              <a:gd name="connsiteX5" fmla="*/ 215153 w 3207735"/>
              <a:gd name="connsiteY5" fmla="*/ 151585 h 4562220"/>
              <a:gd name="connsiteX6" fmla="*/ 254272 w 3207735"/>
              <a:gd name="connsiteY6" fmla="*/ 190704 h 4562220"/>
              <a:gd name="connsiteX7" fmla="*/ 332509 w 3207735"/>
              <a:gd name="connsiteY7" fmla="*/ 268941 h 4562220"/>
              <a:gd name="connsiteX8" fmla="*/ 386297 w 3207735"/>
              <a:gd name="connsiteY8" fmla="*/ 322729 h 4562220"/>
              <a:gd name="connsiteX9" fmla="*/ 396077 w 3207735"/>
              <a:gd name="connsiteY9" fmla="*/ 342289 h 4562220"/>
              <a:gd name="connsiteX10" fmla="*/ 430306 w 3207735"/>
              <a:gd name="connsiteY10" fmla="*/ 371628 h 4562220"/>
              <a:gd name="connsiteX11" fmla="*/ 449865 w 3207735"/>
              <a:gd name="connsiteY11" fmla="*/ 405857 h 4562220"/>
              <a:gd name="connsiteX12" fmla="*/ 454755 w 3207735"/>
              <a:gd name="connsiteY12" fmla="*/ 420526 h 4562220"/>
              <a:gd name="connsiteX13" fmla="*/ 464535 w 3207735"/>
              <a:gd name="connsiteY13" fmla="*/ 435196 h 4562220"/>
              <a:gd name="connsiteX14" fmla="*/ 484094 w 3207735"/>
              <a:gd name="connsiteY14" fmla="*/ 469425 h 4562220"/>
              <a:gd name="connsiteX15" fmla="*/ 488984 w 3207735"/>
              <a:gd name="connsiteY15" fmla="*/ 488984 h 4562220"/>
              <a:gd name="connsiteX16" fmla="*/ 498764 w 3207735"/>
              <a:gd name="connsiteY16" fmla="*/ 503653 h 4562220"/>
              <a:gd name="connsiteX17" fmla="*/ 508543 w 3207735"/>
              <a:gd name="connsiteY17" fmla="*/ 523213 h 4562220"/>
              <a:gd name="connsiteX18" fmla="*/ 523213 w 3207735"/>
              <a:gd name="connsiteY18" fmla="*/ 572111 h 4562220"/>
              <a:gd name="connsiteX19" fmla="*/ 542772 w 3207735"/>
              <a:gd name="connsiteY19" fmla="*/ 577001 h 4562220"/>
              <a:gd name="connsiteX20" fmla="*/ 547662 w 3207735"/>
              <a:gd name="connsiteY20" fmla="*/ 606340 h 4562220"/>
              <a:gd name="connsiteX21" fmla="*/ 591671 w 3207735"/>
              <a:gd name="connsiteY21" fmla="*/ 645459 h 4562220"/>
              <a:gd name="connsiteX22" fmla="*/ 616120 w 3207735"/>
              <a:gd name="connsiteY22" fmla="*/ 669908 h 4562220"/>
              <a:gd name="connsiteX23" fmla="*/ 665018 w 3207735"/>
              <a:gd name="connsiteY23" fmla="*/ 713917 h 4562220"/>
              <a:gd name="connsiteX24" fmla="*/ 694357 w 3207735"/>
              <a:gd name="connsiteY24" fmla="*/ 723696 h 4562220"/>
              <a:gd name="connsiteX25" fmla="*/ 699247 w 3207735"/>
              <a:gd name="connsiteY25" fmla="*/ 748145 h 4562220"/>
              <a:gd name="connsiteX26" fmla="*/ 718807 w 3207735"/>
              <a:gd name="connsiteY26" fmla="*/ 757925 h 4562220"/>
              <a:gd name="connsiteX27" fmla="*/ 743256 w 3207735"/>
              <a:gd name="connsiteY27" fmla="*/ 792154 h 4562220"/>
              <a:gd name="connsiteX28" fmla="*/ 757925 w 3207735"/>
              <a:gd name="connsiteY28" fmla="*/ 797044 h 4562220"/>
              <a:gd name="connsiteX29" fmla="*/ 767705 w 3207735"/>
              <a:gd name="connsiteY29" fmla="*/ 816603 h 4562220"/>
              <a:gd name="connsiteX30" fmla="*/ 811713 w 3207735"/>
              <a:gd name="connsiteY30" fmla="*/ 841052 h 4562220"/>
              <a:gd name="connsiteX31" fmla="*/ 826383 w 3207735"/>
              <a:gd name="connsiteY31" fmla="*/ 860612 h 4562220"/>
              <a:gd name="connsiteX32" fmla="*/ 836163 w 3207735"/>
              <a:gd name="connsiteY32" fmla="*/ 875281 h 4562220"/>
              <a:gd name="connsiteX33" fmla="*/ 850832 w 3207735"/>
              <a:gd name="connsiteY33" fmla="*/ 885061 h 4562220"/>
              <a:gd name="connsiteX34" fmla="*/ 870392 w 3207735"/>
              <a:gd name="connsiteY34" fmla="*/ 899730 h 4562220"/>
              <a:gd name="connsiteX35" fmla="*/ 885061 w 3207735"/>
              <a:gd name="connsiteY35" fmla="*/ 919290 h 4562220"/>
              <a:gd name="connsiteX36" fmla="*/ 904620 w 3207735"/>
              <a:gd name="connsiteY36" fmla="*/ 933959 h 4562220"/>
              <a:gd name="connsiteX37" fmla="*/ 938849 w 3207735"/>
              <a:gd name="connsiteY37" fmla="*/ 968188 h 4562220"/>
              <a:gd name="connsiteX38" fmla="*/ 953519 w 3207735"/>
              <a:gd name="connsiteY38" fmla="*/ 977968 h 4562220"/>
              <a:gd name="connsiteX39" fmla="*/ 973078 w 3207735"/>
              <a:gd name="connsiteY39" fmla="*/ 1002417 h 4562220"/>
              <a:gd name="connsiteX40" fmla="*/ 987748 w 3207735"/>
              <a:gd name="connsiteY40" fmla="*/ 1017087 h 4562220"/>
              <a:gd name="connsiteX41" fmla="*/ 1007307 w 3207735"/>
              <a:gd name="connsiteY41" fmla="*/ 1051315 h 4562220"/>
              <a:gd name="connsiteX42" fmla="*/ 1021977 w 3207735"/>
              <a:gd name="connsiteY42" fmla="*/ 1061095 h 4562220"/>
              <a:gd name="connsiteX43" fmla="*/ 1046426 w 3207735"/>
              <a:gd name="connsiteY43" fmla="*/ 1085544 h 4562220"/>
              <a:gd name="connsiteX44" fmla="*/ 1056205 w 3207735"/>
              <a:gd name="connsiteY44" fmla="*/ 1100214 h 4562220"/>
              <a:gd name="connsiteX45" fmla="*/ 1070875 w 3207735"/>
              <a:gd name="connsiteY45" fmla="*/ 1119773 h 4562220"/>
              <a:gd name="connsiteX46" fmla="*/ 1090434 w 3207735"/>
              <a:gd name="connsiteY46" fmla="*/ 1154002 h 4562220"/>
              <a:gd name="connsiteX47" fmla="*/ 1105104 w 3207735"/>
              <a:gd name="connsiteY47" fmla="*/ 1183341 h 4562220"/>
              <a:gd name="connsiteX48" fmla="*/ 1124663 w 3207735"/>
              <a:gd name="connsiteY48" fmla="*/ 1193121 h 4562220"/>
              <a:gd name="connsiteX49" fmla="*/ 1129553 w 3207735"/>
              <a:gd name="connsiteY49" fmla="*/ 1222460 h 4562220"/>
              <a:gd name="connsiteX50" fmla="*/ 1149112 w 3207735"/>
              <a:gd name="connsiteY50" fmla="*/ 1251799 h 4562220"/>
              <a:gd name="connsiteX51" fmla="*/ 1154002 w 3207735"/>
              <a:gd name="connsiteY51" fmla="*/ 1271358 h 4562220"/>
              <a:gd name="connsiteX52" fmla="*/ 1163782 w 3207735"/>
              <a:gd name="connsiteY52" fmla="*/ 1286028 h 4562220"/>
              <a:gd name="connsiteX53" fmla="*/ 1173562 w 3207735"/>
              <a:gd name="connsiteY53" fmla="*/ 1305587 h 4562220"/>
              <a:gd name="connsiteX54" fmla="*/ 1183341 w 3207735"/>
              <a:gd name="connsiteY54" fmla="*/ 1320257 h 4562220"/>
              <a:gd name="connsiteX55" fmla="*/ 1188231 w 3207735"/>
              <a:gd name="connsiteY55" fmla="*/ 1334926 h 4562220"/>
              <a:gd name="connsiteX56" fmla="*/ 1198011 w 3207735"/>
              <a:gd name="connsiteY56" fmla="*/ 1354486 h 4562220"/>
              <a:gd name="connsiteX57" fmla="*/ 1207791 w 3207735"/>
              <a:gd name="connsiteY57" fmla="*/ 1388714 h 4562220"/>
              <a:gd name="connsiteX58" fmla="*/ 1212680 w 3207735"/>
              <a:gd name="connsiteY58" fmla="*/ 1403384 h 4562220"/>
              <a:gd name="connsiteX59" fmla="*/ 1232240 w 3207735"/>
              <a:gd name="connsiteY59" fmla="*/ 1437613 h 4562220"/>
              <a:gd name="connsiteX60" fmla="*/ 1242019 w 3207735"/>
              <a:gd name="connsiteY60" fmla="*/ 1466952 h 4562220"/>
              <a:gd name="connsiteX61" fmla="*/ 1276248 w 3207735"/>
              <a:gd name="connsiteY61" fmla="*/ 1501181 h 4562220"/>
              <a:gd name="connsiteX62" fmla="*/ 1286028 w 3207735"/>
              <a:gd name="connsiteY62" fmla="*/ 1520740 h 4562220"/>
              <a:gd name="connsiteX63" fmla="*/ 1290918 w 3207735"/>
              <a:gd name="connsiteY63" fmla="*/ 1598977 h 4562220"/>
              <a:gd name="connsiteX64" fmla="*/ 1300697 w 3207735"/>
              <a:gd name="connsiteY64" fmla="*/ 1613647 h 4562220"/>
              <a:gd name="connsiteX65" fmla="*/ 1320257 w 3207735"/>
              <a:gd name="connsiteY65" fmla="*/ 1647876 h 4562220"/>
              <a:gd name="connsiteX66" fmla="*/ 1344706 w 3207735"/>
              <a:gd name="connsiteY66" fmla="*/ 1691884 h 4562220"/>
              <a:gd name="connsiteX67" fmla="*/ 1349596 w 3207735"/>
              <a:gd name="connsiteY67" fmla="*/ 1716334 h 4562220"/>
              <a:gd name="connsiteX68" fmla="*/ 1359376 w 3207735"/>
              <a:gd name="connsiteY68" fmla="*/ 1740783 h 4562220"/>
              <a:gd name="connsiteX69" fmla="*/ 1378935 w 3207735"/>
              <a:gd name="connsiteY69" fmla="*/ 1770122 h 4562220"/>
              <a:gd name="connsiteX70" fmla="*/ 1403384 w 3207735"/>
              <a:gd name="connsiteY70" fmla="*/ 1819020 h 4562220"/>
              <a:gd name="connsiteX71" fmla="*/ 1422943 w 3207735"/>
              <a:gd name="connsiteY71" fmla="*/ 1848359 h 4562220"/>
              <a:gd name="connsiteX72" fmla="*/ 1437613 w 3207735"/>
              <a:gd name="connsiteY72" fmla="*/ 1882588 h 4562220"/>
              <a:gd name="connsiteX73" fmla="*/ 1457172 w 3207735"/>
              <a:gd name="connsiteY73" fmla="*/ 1926597 h 4562220"/>
              <a:gd name="connsiteX74" fmla="*/ 1462062 w 3207735"/>
              <a:gd name="connsiteY74" fmla="*/ 1946156 h 4562220"/>
              <a:gd name="connsiteX75" fmla="*/ 1471842 w 3207735"/>
              <a:gd name="connsiteY75" fmla="*/ 1960826 h 4562220"/>
              <a:gd name="connsiteX76" fmla="*/ 1481622 w 3207735"/>
              <a:gd name="connsiteY76" fmla="*/ 1980385 h 4562220"/>
              <a:gd name="connsiteX77" fmla="*/ 1491401 w 3207735"/>
              <a:gd name="connsiteY77" fmla="*/ 2024394 h 4562220"/>
              <a:gd name="connsiteX78" fmla="*/ 1496291 w 3207735"/>
              <a:gd name="connsiteY78" fmla="*/ 2048843 h 4562220"/>
              <a:gd name="connsiteX79" fmla="*/ 1520740 w 3207735"/>
              <a:gd name="connsiteY79" fmla="*/ 2097741 h 4562220"/>
              <a:gd name="connsiteX80" fmla="*/ 1545189 w 3207735"/>
              <a:gd name="connsiteY80" fmla="*/ 2117300 h 4562220"/>
              <a:gd name="connsiteX81" fmla="*/ 1550079 w 3207735"/>
              <a:gd name="connsiteY81" fmla="*/ 2161309 h 4562220"/>
              <a:gd name="connsiteX82" fmla="*/ 1559859 w 3207735"/>
              <a:gd name="connsiteY82" fmla="*/ 2180868 h 4562220"/>
              <a:gd name="connsiteX83" fmla="*/ 1569639 w 3207735"/>
              <a:gd name="connsiteY83" fmla="*/ 2210207 h 4562220"/>
              <a:gd name="connsiteX84" fmla="*/ 1589198 w 3207735"/>
              <a:gd name="connsiteY84" fmla="*/ 2259106 h 4562220"/>
              <a:gd name="connsiteX85" fmla="*/ 1594088 w 3207735"/>
              <a:gd name="connsiteY85" fmla="*/ 2283555 h 4562220"/>
              <a:gd name="connsiteX86" fmla="*/ 1603868 w 3207735"/>
              <a:gd name="connsiteY86" fmla="*/ 2298225 h 4562220"/>
              <a:gd name="connsiteX87" fmla="*/ 1613647 w 3207735"/>
              <a:gd name="connsiteY87" fmla="*/ 2317784 h 4562220"/>
              <a:gd name="connsiteX88" fmla="*/ 1618537 w 3207735"/>
              <a:gd name="connsiteY88" fmla="*/ 2342233 h 4562220"/>
              <a:gd name="connsiteX89" fmla="*/ 1647876 w 3207735"/>
              <a:gd name="connsiteY89" fmla="*/ 2376462 h 4562220"/>
              <a:gd name="connsiteX90" fmla="*/ 1662546 w 3207735"/>
              <a:gd name="connsiteY90" fmla="*/ 2430250 h 4562220"/>
              <a:gd name="connsiteX91" fmla="*/ 1682105 w 3207735"/>
              <a:gd name="connsiteY91" fmla="*/ 2449810 h 4562220"/>
              <a:gd name="connsiteX92" fmla="*/ 1696774 w 3207735"/>
              <a:gd name="connsiteY92" fmla="*/ 2469369 h 4562220"/>
              <a:gd name="connsiteX93" fmla="*/ 1706554 w 3207735"/>
              <a:gd name="connsiteY93" fmla="*/ 2503598 h 4562220"/>
              <a:gd name="connsiteX94" fmla="*/ 1726113 w 3207735"/>
              <a:gd name="connsiteY94" fmla="*/ 2528047 h 4562220"/>
              <a:gd name="connsiteX95" fmla="*/ 1735893 w 3207735"/>
              <a:gd name="connsiteY95" fmla="*/ 2572056 h 4562220"/>
              <a:gd name="connsiteX96" fmla="*/ 1750563 w 3207735"/>
              <a:gd name="connsiteY96" fmla="*/ 2591615 h 4562220"/>
              <a:gd name="connsiteX97" fmla="*/ 1760342 w 3207735"/>
              <a:gd name="connsiteY97" fmla="*/ 2606284 h 4562220"/>
              <a:gd name="connsiteX98" fmla="*/ 1775012 w 3207735"/>
              <a:gd name="connsiteY98" fmla="*/ 2625844 h 4562220"/>
              <a:gd name="connsiteX99" fmla="*/ 1794571 w 3207735"/>
              <a:gd name="connsiteY99" fmla="*/ 2655183 h 4562220"/>
              <a:gd name="connsiteX100" fmla="*/ 1804351 w 3207735"/>
              <a:gd name="connsiteY100" fmla="*/ 2674742 h 4562220"/>
              <a:gd name="connsiteX101" fmla="*/ 1809241 w 3207735"/>
              <a:gd name="connsiteY101" fmla="*/ 2694302 h 4562220"/>
              <a:gd name="connsiteX102" fmla="*/ 1838580 w 3207735"/>
              <a:gd name="connsiteY102" fmla="*/ 2743200 h 4562220"/>
              <a:gd name="connsiteX103" fmla="*/ 1843470 w 3207735"/>
              <a:gd name="connsiteY103" fmla="*/ 2757869 h 4562220"/>
              <a:gd name="connsiteX104" fmla="*/ 1863029 w 3207735"/>
              <a:gd name="connsiteY104" fmla="*/ 2767649 h 4562220"/>
              <a:gd name="connsiteX105" fmla="*/ 1877699 w 3207735"/>
              <a:gd name="connsiteY105" fmla="*/ 2801878 h 4562220"/>
              <a:gd name="connsiteX106" fmla="*/ 1892368 w 3207735"/>
              <a:gd name="connsiteY106" fmla="*/ 2816548 h 4562220"/>
              <a:gd name="connsiteX107" fmla="*/ 1902148 w 3207735"/>
              <a:gd name="connsiteY107" fmla="*/ 2836107 h 4562220"/>
              <a:gd name="connsiteX108" fmla="*/ 1921707 w 3207735"/>
              <a:gd name="connsiteY108" fmla="*/ 2840997 h 4562220"/>
              <a:gd name="connsiteX109" fmla="*/ 1926597 w 3207735"/>
              <a:gd name="connsiteY109" fmla="*/ 2860556 h 4562220"/>
              <a:gd name="connsiteX110" fmla="*/ 1936377 w 3207735"/>
              <a:gd name="connsiteY110" fmla="*/ 2875226 h 4562220"/>
              <a:gd name="connsiteX111" fmla="*/ 1970605 w 3207735"/>
              <a:gd name="connsiteY111" fmla="*/ 2924124 h 4562220"/>
              <a:gd name="connsiteX112" fmla="*/ 2009724 w 3207735"/>
              <a:gd name="connsiteY112" fmla="*/ 2997472 h 4562220"/>
              <a:gd name="connsiteX113" fmla="*/ 2029284 w 3207735"/>
              <a:gd name="connsiteY113" fmla="*/ 3021921 h 4562220"/>
              <a:gd name="connsiteX114" fmla="*/ 2039063 w 3207735"/>
              <a:gd name="connsiteY114" fmla="*/ 3065929 h 4562220"/>
              <a:gd name="connsiteX115" fmla="*/ 2043953 w 3207735"/>
              <a:gd name="connsiteY115" fmla="*/ 3080599 h 4562220"/>
              <a:gd name="connsiteX116" fmla="*/ 2078182 w 3207735"/>
              <a:gd name="connsiteY116" fmla="*/ 3114828 h 4562220"/>
              <a:gd name="connsiteX117" fmla="*/ 2097741 w 3207735"/>
              <a:gd name="connsiteY117" fmla="*/ 3149057 h 4562220"/>
              <a:gd name="connsiteX118" fmla="*/ 2107521 w 3207735"/>
              <a:gd name="connsiteY118" fmla="*/ 3168616 h 4562220"/>
              <a:gd name="connsiteX119" fmla="*/ 2112411 w 3207735"/>
              <a:gd name="connsiteY119" fmla="*/ 3188175 h 4562220"/>
              <a:gd name="connsiteX120" fmla="*/ 2146640 w 3207735"/>
              <a:gd name="connsiteY120" fmla="*/ 3227294 h 4562220"/>
              <a:gd name="connsiteX121" fmla="*/ 2175979 w 3207735"/>
              <a:gd name="connsiteY121" fmla="*/ 3271303 h 4562220"/>
              <a:gd name="connsiteX122" fmla="*/ 2190648 w 3207735"/>
              <a:gd name="connsiteY122" fmla="*/ 3285972 h 4562220"/>
              <a:gd name="connsiteX123" fmla="*/ 2200428 w 3207735"/>
              <a:gd name="connsiteY123" fmla="*/ 3305531 h 4562220"/>
              <a:gd name="connsiteX124" fmla="*/ 2234657 w 3207735"/>
              <a:gd name="connsiteY124" fmla="*/ 3329981 h 4562220"/>
              <a:gd name="connsiteX125" fmla="*/ 2259106 w 3207735"/>
              <a:gd name="connsiteY125" fmla="*/ 3354430 h 4562220"/>
              <a:gd name="connsiteX126" fmla="*/ 2268886 w 3207735"/>
              <a:gd name="connsiteY126" fmla="*/ 3373989 h 4562220"/>
              <a:gd name="connsiteX127" fmla="*/ 2273776 w 3207735"/>
              <a:gd name="connsiteY127" fmla="*/ 3388659 h 4562220"/>
              <a:gd name="connsiteX128" fmla="*/ 2293335 w 3207735"/>
              <a:gd name="connsiteY128" fmla="*/ 3398438 h 4562220"/>
              <a:gd name="connsiteX129" fmla="*/ 2308004 w 3207735"/>
              <a:gd name="connsiteY129" fmla="*/ 3422888 h 4562220"/>
              <a:gd name="connsiteX130" fmla="*/ 2327564 w 3207735"/>
              <a:gd name="connsiteY130" fmla="*/ 3437557 h 4562220"/>
              <a:gd name="connsiteX131" fmla="*/ 2337343 w 3207735"/>
              <a:gd name="connsiteY131" fmla="*/ 3481566 h 4562220"/>
              <a:gd name="connsiteX132" fmla="*/ 2342233 w 3207735"/>
              <a:gd name="connsiteY132" fmla="*/ 3501125 h 4562220"/>
              <a:gd name="connsiteX133" fmla="*/ 2361793 w 3207735"/>
              <a:gd name="connsiteY133" fmla="*/ 3515795 h 4562220"/>
              <a:gd name="connsiteX134" fmla="*/ 2381352 w 3207735"/>
              <a:gd name="connsiteY134" fmla="*/ 3550023 h 4562220"/>
              <a:gd name="connsiteX135" fmla="*/ 2396022 w 3207735"/>
              <a:gd name="connsiteY135" fmla="*/ 3559803 h 4562220"/>
              <a:gd name="connsiteX136" fmla="*/ 2425361 w 3207735"/>
              <a:gd name="connsiteY136" fmla="*/ 3594032 h 4562220"/>
              <a:gd name="connsiteX137" fmla="*/ 2440030 w 3207735"/>
              <a:gd name="connsiteY137" fmla="*/ 3613591 h 4562220"/>
              <a:gd name="connsiteX138" fmla="*/ 2454700 w 3207735"/>
              <a:gd name="connsiteY138" fmla="*/ 3628261 h 4562220"/>
              <a:gd name="connsiteX139" fmla="*/ 2484039 w 3207735"/>
              <a:gd name="connsiteY139" fmla="*/ 3657600 h 4562220"/>
              <a:gd name="connsiteX140" fmla="*/ 2488928 w 3207735"/>
              <a:gd name="connsiteY140" fmla="*/ 3672269 h 4562220"/>
              <a:gd name="connsiteX141" fmla="*/ 2513378 w 3207735"/>
              <a:gd name="connsiteY141" fmla="*/ 3696719 h 4562220"/>
              <a:gd name="connsiteX142" fmla="*/ 2523157 w 3207735"/>
              <a:gd name="connsiteY142" fmla="*/ 3716278 h 4562220"/>
              <a:gd name="connsiteX143" fmla="*/ 2537827 w 3207735"/>
              <a:gd name="connsiteY143" fmla="*/ 3721168 h 4562220"/>
              <a:gd name="connsiteX144" fmla="*/ 2567166 w 3207735"/>
              <a:gd name="connsiteY144" fmla="*/ 3745617 h 4562220"/>
              <a:gd name="connsiteX145" fmla="*/ 2591615 w 3207735"/>
              <a:gd name="connsiteY145" fmla="*/ 3774956 h 4562220"/>
              <a:gd name="connsiteX146" fmla="*/ 2606285 w 3207735"/>
              <a:gd name="connsiteY146" fmla="*/ 3779846 h 4562220"/>
              <a:gd name="connsiteX147" fmla="*/ 2625844 w 3207735"/>
              <a:gd name="connsiteY147" fmla="*/ 3789626 h 4562220"/>
              <a:gd name="connsiteX148" fmla="*/ 2630734 w 3207735"/>
              <a:gd name="connsiteY148" fmla="*/ 3804295 h 4562220"/>
              <a:gd name="connsiteX149" fmla="*/ 2650293 w 3207735"/>
              <a:gd name="connsiteY149" fmla="*/ 3838524 h 4562220"/>
              <a:gd name="connsiteX150" fmla="*/ 2664963 w 3207735"/>
              <a:gd name="connsiteY150" fmla="*/ 3882533 h 4562220"/>
              <a:gd name="connsiteX151" fmla="*/ 2674742 w 3207735"/>
              <a:gd name="connsiteY151" fmla="*/ 3897202 h 4562220"/>
              <a:gd name="connsiteX152" fmla="*/ 2699192 w 3207735"/>
              <a:gd name="connsiteY152" fmla="*/ 3931431 h 4562220"/>
              <a:gd name="connsiteX153" fmla="*/ 2708971 w 3207735"/>
              <a:gd name="connsiteY153" fmla="*/ 3965660 h 4562220"/>
              <a:gd name="connsiteX154" fmla="*/ 2723641 w 3207735"/>
              <a:gd name="connsiteY154" fmla="*/ 3999889 h 4562220"/>
              <a:gd name="connsiteX155" fmla="*/ 2743200 w 3207735"/>
              <a:gd name="connsiteY155" fmla="*/ 4014558 h 4562220"/>
              <a:gd name="connsiteX156" fmla="*/ 2767649 w 3207735"/>
              <a:gd name="connsiteY156" fmla="*/ 4048787 h 4562220"/>
              <a:gd name="connsiteX157" fmla="*/ 2792099 w 3207735"/>
              <a:gd name="connsiteY157" fmla="*/ 4073236 h 4562220"/>
              <a:gd name="connsiteX158" fmla="*/ 2826327 w 3207735"/>
              <a:gd name="connsiteY158" fmla="*/ 4117245 h 4562220"/>
              <a:gd name="connsiteX159" fmla="*/ 2855666 w 3207735"/>
              <a:gd name="connsiteY159" fmla="*/ 4161253 h 4562220"/>
              <a:gd name="connsiteX160" fmla="*/ 2880116 w 3207735"/>
              <a:gd name="connsiteY160" fmla="*/ 4195482 h 4562220"/>
              <a:gd name="connsiteX161" fmla="*/ 2904565 w 3207735"/>
              <a:gd name="connsiteY161" fmla="*/ 4219931 h 4562220"/>
              <a:gd name="connsiteX162" fmla="*/ 2919234 w 3207735"/>
              <a:gd name="connsiteY162" fmla="*/ 4239491 h 4562220"/>
              <a:gd name="connsiteX163" fmla="*/ 2938794 w 3207735"/>
              <a:gd name="connsiteY163" fmla="*/ 4254160 h 4562220"/>
              <a:gd name="connsiteX164" fmla="*/ 2953463 w 3207735"/>
              <a:gd name="connsiteY164" fmla="*/ 4293279 h 4562220"/>
              <a:gd name="connsiteX165" fmla="*/ 2973023 w 3207735"/>
              <a:gd name="connsiteY165" fmla="*/ 4303059 h 4562220"/>
              <a:gd name="connsiteX166" fmla="*/ 2987692 w 3207735"/>
              <a:gd name="connsiteY166" fmla="*/ 4322618 h 4562220"/>
              <a:gd name="connsiteX167" fmla="*/ 2997472 w 3207735"/>
              <a:gd name="connsiteY167" fmla="*/ 4337288 h 4562220"/>
              <a:gd name="connsiteX168" fmla="*/ 3065930 w 3207735"/>
              <a:gd name="connsiteY168" fmla="*/ 4405745 h 4562220"/>
              <a:gd name="connsiteX169" fmla="*/ 3085489 w 3207735"/>
              <a:gd name="connsiteY169" fmla="*/ 4425305 h 4562220"/>
              <a:gd name="connsiteX170" fmla="*/ 3153947 w 3207735"/>
              <a:gd name="connsiteY170" fmla="*/ 4483983 h 4562220"/>
              <a:gd name="connsiteX171" fmla="*/ 3173506 w 3207735"/>
              <a:gd name="connsiteY171" fmla="*/ 4493763 h 4562220"/>
              <a:gd name="connsiteX172" fmla="*/ 3183286 w 3207735"/>
              <a:gd name="connsiteY172" fmla="*/ 4508432 h 4562220"/>
              <a:gd name="connsiteX173" fmla="*/ 3188176 w 3207735"/>
              <a:gd name="connsiteY173" fmla="*/ 4537771 h 4562220"/>
              <a:gd name="connsiteX174" fmla="*/ 3207735 w 3207735"/>
              <a:gd name="connsiteY174" fmla="*/ 4562220 h 45622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Lst>
            <a:rect l="l" t="t" r="r" b="b"/>
            <a:pathLst>
              <a:path w="3207735" h="4562220">
                <a:moveTo>
                  <a:pt x="0" y="0"/>
                </a:moveTo>
                <a:cubicBezTo>
                  <a:pt x="11410" y="1630"/>
                  <a:pt x="24130" y="-664"/>
                  <a:pt x="34229" y="4890"/>
                </a:cubicBezTo>
                <a:cubicBezTo>
                  <a:pt x="99793" y="40950"/>
                  <a:pt x="85409" y="48572"/>
                  <a:pt x="132026" y="88017"/>
                </a:cubicBezTo>
                <a:cubicBezTo>
                  <a:pt x="140999" y="95609"/>
                  <a:pt x="152187" y="100233"/>
                  <a:pt x="161365" y="107576"/>
                </a:cubicBezTo>
                <a:cubicBezTo>
                  <a:pt x="168565" y="113336"/>
                  <a:pt x="173788" y="121297"/>
                  <a:pt x="180924" y="127136"/>
                </a:cubicBezTo>
                <a:cubicBezTo>
                  <a:pt x="191776" y="136015"/>
                  <a:pt x="204557" y="142402"/>
                  <a:pt x="215153" y="151585"/>
                </a:cubicBezTo>
                <a:cubicBezTo>
                  <a:pt x="229089" y="163662"/>
                  <a:pt x="241232" y="177664"/>
                  <a:pt x="254272" y="190704"/>
                </a:cubicBezTo>
                <a:lnTo>
                  <a:pt x="332509" y="268941"/>
                </a:lnTo>
                <a:lnTo>
                  <a:pt x="386297" y="322729"/>
                </a:lnTo>
                <a:cubicBezTo>
                  <a:pt x="389557" y="329249"/>
                  <a:pt x="391703" y="336457"/>
                  <a:pt x="396077" y="342289"/>
                </a:cubicBezTo>
                <a:cubicBezTo>
                  <a:pt x="407934" y="358099"/>
                  <a:pt x="415522" y="361772"/>
                  <a:pt x="430306" y="371628"/>
                </a:cubicBezTo>
                <a:cubicBezTo>
                  <a:pt x="440131" y="386364"/>
                  <a:pt x="442418" y="388480"/>
                  <a:pt x="449865" y="405857"/>
                </a:cubicBezTo>
                <a:cubicBezTo>
                  <a:pt x="451895" y="410594"/>
                  <a:pt x="452450" y="415916"/>
                  <a:pt x="454755" y="420526"/>
                </a:cubicBezTo>
                <a:cubicBezTo>
                  <a:pt x="457383" y="425783"/>
                  <a:pt x="461619" y="430093"/>
                  <a:pt x="464535" y="435196"/>
                </a:cubicBezTo>
                <a:cubicBezTo>
                  <a:pt x="489359" y="478637"/>
                  <a:pt x="460262" y="433673"/>
                  <a:pt x="484094" y="469425"/>
                </a:cubicBezTo>
                <a:cubicBezTo>
                  <a:pt x="485724" y="475945"/>
                  <a:pt x="486337" y="482807"/>
                  <a:pt x="488984" y="488984"/>
                </a:cubicBezTo>
                <a:cubicBezTo>
                  <a:pt x="491299" y="494386"/>
                  <a:pt x="495848" y="498551"/>
                  <a:pt x="498764" y="503653"/>
                </a:cubicBezTo>
                <a:cubicBezTo>
                  <a:pt x="502381" y="509982"/>
                  <a:pt x="505283" y="516693"/>
                  <a:pt x="508543" y="523213"/>
                </a:cubicBezTo>
                <a:cubicBezTo>
                  <a:pt x="510266" y="533550"/>
                  <a:pt x="512208" y="562941"/>
                  <a:pt x="523213" y="572111"/>
                </a:cubicBezTo>
                <a:cubicBezTo>
                  <a:pt x="528376" y="576413"/>
                  <a:pt x="536252" y="575371"/>
                  <a:pt x="542772" y="577001"/>
                </a:cubicBezTo>
                <a:cubicBezTo>
                  <a:pt x="544402" y="586781"/>
                  <a:pt x="543849" y="597188"/>
                  <a:pt x="547662" y="606340"/>
                </a:cubicBezTo>
                <a:cubicBezTo>
                  <a:pt x="561098" y="638585"/>
                  <a:pt x="564518" y="634598"/>
                  <a:pt x="591671" y="645459"/>
                </a:cubicBezTo>
                <a:cubicBezTo>
                  <a:pt x="615624" y="693368"/>
                  <a:pt x="586142" y="645925"/>
                  <a:pt x="616120" y="669908"/>
                </a:cubicBezTo>
                <a:cubicBezTo>
                  <a:pt x="627874" y="679311"/>
                  <a:pt x="646623" y="705741"/>
                  <a:pt x="665018" y="713917"/>
                </a:cubicBezTo>
                <a:cubicBezTo>
                  <a:pt x="674438" y="718104"/>
                  <a:pt x="684577" y="720436"/>
                  <a:pt x="694357" y="723696"/>
                </a:cubicBezTo>
                <a:cubicBezTo>
                  <a:pt x="695987" y="731846"/>
                  <a:pt x="694416" y="741382"/>
                  <a:pt x="699247" y="748145"/>
                </a:cubicBezTo>
                <a:cubicBezTo>
                  <a:pt x="703484" y="754077"/>
                  <a:pt x="712875" y="753688"/>
                  <a:pt x="718807" y="757925"/>
                </a:cubicBezTo>
                <a:cubicBezTo>
                  <a:pt x="761544" y="788452"/>
                  <a:pt x="706230" y="755128"/>
                  <a:pt x="743256" y="792154"/>
                </a:cubicBezTo>
                <a:cubicBezTo>
                  <a:pt x="746901" y="795799"/>
                  <a:pt x="753035" y="795414"/>
                  <a:pt x="757925" y="797044"/>
                </a:cubicBezTo>
                <a:cubicBezTo>
                  <a:pt x="761185" y="803564"/>
                  <a:pt x="762961" y="811069"/>
                  <a:pt x="767705" y="816603"/>
                </a:cubicBezTo>
                <a:cubicBezTo>
                  <a:pt x="779841" y="830762"/>
                  <a:pt x="795254" y="834469"/>
                  <a:pt x="811713" y="841052"/>
                </a:cubicBezTo>
                <a:cubicBezTo>
                  <a:pt x="816603" y="847572"/>
                  <a:pt x="821646" y="853980"/>
                  <a:pt x="826383" y="860612"/>
                </a:cubicBezTo>
                <a:cubicBezTo>
                  <a:pt x="829799" y="865394"/>
                  <a:pt x="832007" y="871125"/>
                  <a:pt x="836163" y="875281"/>
                </a:cubicBezTo>
                <a:cubicBezTo>
                  <a:pt x="840319" y="879437"/>
                  <a:pt x="846050" y="881645"/>
                  <a:pt x="850832" y="885061"/>
                </a:cubicBezTo>
                <a:cubicBezTo>
                  <a:pt x="857464" y="889798"/>
                  <a:pt x="864629" y="893967"/>
                  <a:pt x="870392" y="899730"/>
                </a:cubicBezTo>
                <a:cubicBezTo>
                  <a:pt x="876155" y="905493"/>
                  <a:pt x="879298" y="913527"/>
                  <a:pt x="885061" y="919290"/>
                </a:cubicBezTo>
                <a:cubicBezTo>
                  <a:pt x="890824" y="925053"/>
                  <a:pt x="898590" y="928477"/>
                  <a:pt x="904620" y="933959"/>
                </a:cubicBezTo>
                <a:cubicBezTo>
                  <a:pt x="916559" y="944813"/>
                  <a:pt x="925423" y="959238"/>
                  <a:pt x="938849" y="968188"/>
                </a:cubicBezTo>
                <a:cubicBezTo>
                  <a:pt x="943739" y="971448"/>
                  <a:pt x="949363" y="973812"/>
                  <a:pt x="953519" y="977968"/>
                </a:cubicBezTo>
                <a:cubicBezTo>
                  <a:pt x="960899" y="985348"/>
                  <a:pt x="966205" y="994563"/>
                  <a:pt x="973078" y="1002417"/>
                </a:cubicBezTo>
                <a:cubicBezTo>
                  <a:pt x="977632" y="1007621"/>
                  <a:pt x="982858" y="1012197"/>
                  <a:pt x="987748" y="1017087"/>
                </a:cubicBezTo>
                <a:cubicBezTo>
                  <a:pt x="991585" y="1024760"/>
                  <a:pt x="1000393" y="1044402"/>
                  <a:pt x="1007307" y="1051315"/>
                </a:cubicBezTo>
                <a:cubicBezTo>
                  <a:pt x="1011463" y="1055471"/>
                  <a:pt x="1017087" y="1057835"/>
                  <a:pt x="1021977" y="1061095"/>
                </a:cubicBezTo>
                <a:cubicBezTo>
                  <a:pt x="1048054" y="1100215"/>
                  <a:pt x="1013827" y="1052945"/>
                  <a:pt x="1046426" y="1085544"/>
                </a:cubicBezTo>
                <a:cubicBezTo>
                  <a:pt x="1050582" y="1089700"/>
                  <a:pt x="1052789" y="1095432"/>
                  <a:pt x="1056205" y="1100214"/>
                </a:cubicBezTo>
                <a:cubicBezTo>
                  <a:pt x="1060942" y="1106846"/>
                  <a:pt x="1066138" y="1113141"/>
                  <a:pt x="1070875" y="1119773"/>
                </a:cubicBezTo>
                <a:cubicBezTo>
                  <a:pt x="1079645" y="1132050"/>
                  <a:pt x="1084295" y="1139676"/>
                  <a:pt x="1090434" y="1154002"/>
                </a:cubicBezTo>
                <a:cubicBezTo>
                  <a:pt x="1095255" y="1165251"/>
                  <a:pt x="1094662" y="1174639"/>
                  <a:pt x="1105104" y="1183341"/>
                </a:cubicBezTo>
                <a:cubicBezTo>
                  <a:pt x="1110704" y="1188007"/>
                  <a:pt x="1118143" y="1189861"/>
                  <a:pt x="1124663" y="1193121"/>
                </a:cubicBezTo>
                <a:cubicBezTo>
                  <a:pt x="1126293" y="1202901"/>
                  <a:pt x="1125740" y="1213308"/>
                  <a:pt x="1129553" y="1222460"/>
                </a:cubicBezTo>
                <a:cubicBezTo>
                  <a:pt x="1134074" y="1233310"/>
                  <a:pt x="1149112" y="1251799"/>
                  <a:pt x="1149112" y="1251799"/>
                </a:cubicBezTo>
                <a:cubicBezTo>
                  <a:pt x="1150742" y="1258319"/>
                  <a:pt x="1151355" y="1265181"/>
                  <a:pt x="1154002" y="1271358"/>
                </a:cubicBezTo>
                <a:cubicBezTo>
                  <a:pt x="1156317" y="1276760"/>
                  <a:pt x="1160866" y="1280925"/>
                  <a:pt x="1163782" y="1286028"/>
                </a:cubicBezTo>
                <a:cubicBezTo>
                  <a:pt x="1167399" y="1292357"/>
                  <a:pt x="1169946" y="1299258"/>
                  <a:pt x="1173562" y="1305587"/>
                </a:cubicBezTo>
                <a:cubicBezTo>
                  <a:pt x="1176478" y="1310690"/>
                  <a:pt x="1180713" y="1315001"/>
                  <a:pt x="1183341" y="1320257"/>
                </a:cubicBezTo>
                <a:cubicBezTo>
                  <a:pt x="1185646" y="1324867"/>
                  <a:pt x="1186201" y="1330189"/>
                  <a:pt x="1188231" y="1334926"/>
                </a:cubicBezTo>
                <a:cubicBezTo>
                  <a:pt x="1191103" y="1341626"/>
                  <a:pt x="1195520" y="1347635"/>
                  <a:pt x="1198011" y="1354486"/>
                </a:cubicBezTo>
                <a:cubicBezTo>
                  <a:pt x="1202066" y="1365637"/>
                  <a:pt x="1204381" y="1377348"/>
                  <a:pt x="1207791" y="1388714"/>
                </a:cubicBezTo>
                <a:cubicBezTo>
                  <a:pt x="1209272" y="1393651"/>
                  <a:pt x="1210375" y="1398774"/>
                  <a:pt x="1212680" y="1403384"/>
                </a:cubicBezTo>
                <a:cubicBezTo>
                  <a:pt x="1230327" y="1438680"/>
                  <a:pt x="1215089" y="1394734"/>
                  <a:pt x="1232240" y="1437613"/>
                </a:cubicBezTo>
                <a:cubicBezTo>
                  <a:pt x="1236068" y="1447184"/>
                  <a:pt x="1236151" y="1458476"/>
                  <a:pt x="1242019" y="1466952"/>
                </a:cubicBezTo>
                <a:cubicBezTo>
                  <a:pt x="1251204" y="1480219"/>
                  <a:pt x="1266030" y="1488693"/>
                  <a:pt x="1276248" y="1501181"/>
                </a:cubicBezTo>
                <a:cubicBezTo>
                  <a:pt x="1280864" y="1506823"/>
                  <a:pt x="1282768" y="1514220"/>
                  <a:pt x="1286028" y="1520740"/>
                </a:cubicBezTo>
                <a:cubicBezTo>
                  <a:pt x="1287658" y="1546819"/>
                  <a:pt x="1286843" y="1573167"/>
                  <a:pt x="1290918" y="1598977"/>
                </a:cubicBezTo>
                <a:cubicBezTo>
                  <a:pt x="1291835" y="1604782"/>
                  <a:pt x="1297781" y="1608544"/>
                  <a:pt x="1300697" y="1613647"/>
                </a:cubicBezTo>
                <a:cubicBezTo>
                  <a:pt x="1325505" y="1657062"/>
                  <a:pt x="1296436" y="1612145"/>
                  <a:pt x="1320257" y="1647876"/>
                </a:cubicBezTo>
                <a:cubicBezTo>
                  <a:pt x="1332688" y="1710028"/>
                  <a:pt x="1312910" y="1634651"/>
                  <a:pt x="1344706" y="1691884"/>
                </a:cubicBezTo>
                <a:cubicBezTo>
                  <a:pt x="1348742" y="1699150"/>
                  <a:pt x="1347208" y="1708373"/>
                  <a:pt x="1349596" y="1716334"/>
                </a:cubicBezTo>
                <a:cubicBezTo>
                  <a:pt x="1352118" y="1724741"/>
                  <a:pt x="1355173" y="1733077"/>
                  <a:pt x="1359376" y="1740783"/>
                </a:cubicBezTo>
                <a:cubicBezTo>
                  <a:pt x="1365004" y="1751101"/>
                  <a:pt x="1373679" y="1759609"/>
                  <a:pt x="1378935" y="1770122"/>
                </a:cubicBezTo>
                <a:cubicBezTo>
                  <a:pt x="1417313" y="1846878"/>
                  <a:pt x="1361959" y="1759841"/>
                  <a:pt x="1403384" y="1819020"/>
                </a:cubicBezTo>
                <a:cubicBezTo>
                  <a:pt x="1410124" y="1828649"/>
                  <a:pt x="1422943" y="1848359"/>
                  <a:pt x="1422943" y="1848359"/>
                </a:cubicBezTo>
                <a:cubicBezTo>
                  <a:pt x="1435878" y="1900101"/>
                  <a:pt x="1418316" y="1839172"/>
                  <a:pt x="1437613" y="1882588"/>
                </a:cubicBezTo>
                <a:cubicBezTo>
                  <a:pt x="1460894" y="1934968"/>
                  <a:pt x="1435038" y="1893393"/>
                  <a:pt x="1457172" y="1926597"/>
                </a:cubicBezTo>
                <a:cubicBezTo>
                  <a:pt x="1458802" y="1933117"/>
                  <a:pt x="1459415" y="1939979"/>
                  <a:pt x="1462062" y="1946156"/>
                </a:cubicBezTo>
                <a:cubicBezTo>
                  <a:pt x="1464377" y="1951558"/>
                  <a:pt x="1468926" y="1955723"/>
                  <a:pt x="1471842" y="1960826"/>
                </a:cubicBezTo>
                <a:cubicBezTo>
                  <a:pt x="1475459" y="1967155"/>
                  <a:pt x="1478362" y="1973865"/>
                  <a:pt x="1481622" y="1980385"/>
                </a:cubicBezTo>
                <a:cubicBezTo>
                  <a:pt x="1484882" y="1995055"/>
                  <a:pt x="1488252" y="2009700"/>
                  <a:pt x="1491401" y="2024394"/>
                </a:cubicBezTo>
                <a:cubicBezTo>
                  <a:pt x="1493142" y="2032521"/>
                  <a:pt x="1493204" y="2041126"/>
                  <a:pt x="1496291" y="2048843"/>
                </a:cubicBezTo>
                <a:cubicBezTo>
                  <a:pt x="1503059" y="2065763"/>
                  <a:pt x="1510148" y="2082912"/>
                  <a:pt x="1520740" y="2097741"/>
                </a:cubicBezTo>
                <a:cubicBezTo>
                  <a:pt x="1526806" y="2106234"/>
                  <a:pt x="1537039" y="2110780"/>
                  <a:pt x="1545189" y="2117300"/>
                </a:cubicBezTo>
                <a:cubicBezTo>
                  <a:pt x="1546819" y="2131970"/>
                  <a:pt x="1546760" y="2146927"/>
                  <a:pt x="1550079" y="2161309"/>
                </a:cubicBezTo>
                <a:cubicBezTo>
                  <a:pt x="1551718" y="2168412"/>
                  <a:pt x="1557152" y="2174100"/>
                  <a:pt x="1559859" y="2180868"/>
                </a:cubicBezTo>
                <a:cubicBezTo>
                  <a:pt x="1563688" y="2190439"/>
                  <a:pt x="1566019" y="2200555"/>
                  <a:pt x="1569639" y="2210207"/>
                </a:cubicBezTo>
                <a:cubicBezTo>
                  <a:pt x="1575803" y="2226644"/>
                  <a:pt x="1585755" y="2241892"/>
                  <a:pt x="1589198" y="2259106"/>
                </a:cubicBezTo>
                <a:cubicBezTo>
                  <a:pt x="1590828" y="2267256"/>
                  <a:pt x="1591170" y="2275773"/>
                  <a:pt x="1594088" y="2283555"/>
                </a:cubicBezTo>
                <a:cubicBezTo>
                  <a:pt x="1596152" y="2289058"/>
                  <a:pt x="1600952" y="2293122"/>
                  <a:pt x="1603868" y="2298225"/>
                </a:cubicBezTo>
                <a:cubicBezTo>
                  <a:pt x="1607484" y="2304554"/>
                  <a:pt x="1610387" y="2311264"/>
                  <a:pt x="1613647" y="2317784"/>
                </a:cubicBezTo>
                <a:cubicBezTo>
                  <a:pt x="1615277" y="2325934"/>
                  <a:pt x="1615619" y="2334451"/>
                  <a:pt x="1618537" y="2342233"/>
                </a:cubicBezTo>
                <a:cubicBezTo>
                  <a:pt x="1623006" y="2354149"/>
                  <a:pt x="1640518" y="2369104"/>
                  <a:pt x="1647876" y="2376462"/>
                </a:cubicBezTo>
                <a:cubicBezTo>
                  <a:pt x="1650786" y="2391013"/>
                  <a:pt x="1655101" y="2417841"/>
                  <a:pt x="1662546" y="2430250"/>
                </a:cubicBezTo>
                <a:cubicBezTo>
                  <a:pt x="1667290" y="2438156"/>
                  <a:pt x="1676033" y="2442871"/>
                  <a:pt x="1682105" y="2449810"/>
                </a:cubicBezTo>
                <a:cubicBezTo>
                  <a:pt x="1687471" y="2455943"/>
                  <a:pt x="1691884" y="2462849"/>
                  <a:pt x="1696774" y="2469369"/>
                </a:cubicBezTo>
                <a:cubicBezTo>
                  <a:pt x="1700034" y="2480779"/>
                  <a:pt x="1701247" y="2492984"/>
                  <a:pt x="1706554" y="2503598"/>
                </a:cubicBezTo>
                <a:cubicBezTo>
                  <a:pt x="1711221" y="2512933"/>
                  <a:pt x="1722002" y="2518454"/>
                  <a:pt x="1726113" y="2528047"/>
                </a:cubicBezTo>
                <a:cubicBezTo>
                  <a:pt x="1732033" y="2541859"/>
                  <a:pt x="1730498" y="2558030"/>
                  <a:pt x="1735893" y="2572056"/>
                </a:cubicBezTo>
                <a:cubicBezTo>
                  <a:pt x="1738819" y="2579662"/>
                  <a:pt x="1745826" y="2584983"/>
                  <a:pt x="1750563" y="2591615"/>
                </a:cubicBezTo>
                <a:cubicBezTo>
                  <a:pt x="1753979" y="2596397"/>
                  <a:pt x="1756926" y="2601502"/>
                  <a:pt x="1760342" y="2606284"/>
                </a:cubicBezTo>
                <a:cubicBezTo>
                  <a:pt x="1765079" y="2612916"/>
                  <a:pt x="1770338" y="2619167"/>
                  <a:pt x="1775012" y="2625844"/>
                </a:cubicBezTo>
                <a:cubicBezTo>
                  <a:pt x="1781752" y="2635473"/>
                  <a:pt x="1789314" y="2644670"/>
                  <a:pt x="1794571" y="2655183"/>
                </a:cubicBezTo>
                <a:lnTo>
                  <a:pt x="1804351" y="2674742"/>
                </a:lnTo>
                <a:cubicBezTo>
                  <a:pt x="1805981" y="2681262"/>
                  <a:pt x="1806235" y="2688291"/>
                  <a:pt x="1809241" y="2694302"/>
                </a:cubicBezTo>
                <a:cubicBezTo>
                  <a:pt x="1844010" y="2763842"/>
                  <a:pt x="1816618" y="2691958"/>
                  <a:pt x="1838580" y="2743200"/>
                </a:cubicBezTo>
                <a:cubicBezTo>
                  <a:pt x="1840610" y="2747937"/>
                  <a:pt x="1839825" y="2754224"/>
                  <a:pt x="1843470" y="2757869"/>
                </a:cubicBezTo>
                <a:cubicBezTo>
                  <a:pt x="1848624" y="2763023"/>
                  <a:pt x="1856509" y="2764389"/>
                  <a:pt x="1863029" y="2767649"/>
                </a:cubicBezTo>
                <a:cubicBezTo>
                  <a:pt x="1867020" y="2779622"/>
                  <a:pt x="1870145" y="2791302"/>
                  <a:pt x="1877699" y="2801878"/>
                </a:cubicBezTo>
                <a:cubicBezTo>
                  <a:pt x="1881718" y="2807505"/>
                  <a:pt x="1888349" y="2810921"/>
                  <a:pt x="1892368" y="2816548"/>
                </a:cubicBezTo>
                <a:cubicBezTo>
                  <a:pt x="1896605" y="2822480"/>
                  <a:pt x="1896548" y="2831441"/>
                  <a:pt x="1902148" y="2836107"/>
                </a:cubicBezTo>
                <a:cubicBezTo>
                  <a:pt x="1907311" y="2840409"/>
                  <a:pt x="1915187" y="2839367"/>
                  <a:pt x="1921707" y="2840997"/>
                </a:cubicBezTo>
                <a:cubicBezTo>
                  <a:pt x="1923337" y="2847517"/>
                  <a:pt x="1923950" y="2854379"/>
                  <a:pt x="1926597" y="2860556"/>
                </a:cubicBezTo>
                <a:cubicBezTo>
                  <a:pt x="1928912" y="2865958"/>
                  <a:pt x="1932961" y="2870444"/>
                  <a:pt x="1936377" y="2875226"/>
                </a:cubicBezTo>
                <a:cubicBezTo>
                  <a:pt x="1946599" y="2889537"/>
                  <a:pt x="1963110" y="2909135"/>
                  <a:pt x="1970605" y="2924124"/>
                </a:cubicBezTo>
                <a:cubicBezTo>
                  <a:pt x="1981176" y="2945266"/>
                  <a:pt x="1996332" y="2977384"/>
                  <a:pt x="2009724" y="2997472"/>
                </a:cubicBezTo>
                <a:cubicBezTo>
                  <a:pt x="2015513" y="3006156"/>
                  <a:pt x="2022764" y="3013771"/>
                  <a:pt x="2029284" y="3021921"/>
                </a:cubicBezTo>
                <a:cubicBezTo>
                  <a:pt x="2032544" y="3036590"/>
                  <a:pt x="2035419" y="3051351"/>
                  <a:pt x="2039063" y="3065929"/>
                </a:cubicBezTo>
                <a:cubicBezTo>
                  <a:pt x="2040313" y="3070930"/>
                  <a:pt x="2040733" y="3076574"/>
                  <a:pt x="2043953" y="3080599"/>
                </a:cubicBezTo>
                <a:cubicBezTo>
                  <a:pt x="2054033" y="3093199"/>
                  <a:pt x="2070966" y="3100396"/>
                  <a:pt x="2078182" y="3114828"/>
                </a:cubicBezTo>
                <a:cubicBezTo>
                  <a:pt x="2107736" y="3173933"/>
                  <a:pt x="2070095" y="3100676"/>
                  <a:pt x="2097741" y="3149057"/>
                </a:cubicBezTo>
                <a:cubicBezTo>
                  <a:pt x="2101357" y="3155386"/>
                  <a:pt x="2104961" y="3161791"/>
                  <a:pt x="2107521" y="3168616"/>
                </a:cubicBezTo>
                <a:cubicBezTo>
                  <a:pt x="2109881" y="3174908"/>
                  <a:pt x="2109406" y="3182164"/>
                  <a:pt x="2112411" y="3188175"/>
                </a:cubicBezTo>
                <a:cubicBezTo>
                  <a:pt x="2126673" y="3216700"/>
                  <a:pt x="2126469" y="3213847"/>
                  <a:pt x="2146640" y="3227294"/>
                </a:cubicBezTo>
                <a:cubicBezTo>
                  <a:pt x="2156420" y="3241964"/>
                  <a:pt x="2163512" y="3258836"/>
                  <a:pt x="2175979" y="3271303"/>
                </a:cubicBezTo>
                <a:cubicBezTo>
                  <a:pt x="2180869" y="3276193"/>
                  <a:pt x="2186629" y="3280345"/>
                  <a:pt x="2190648" y="3285972"/>
                </a:cubicBezTo>
                <a:cubicBezTo>
                  <a:pt x="2194885" y="3291903"/>
                  <a:pt x="2196191" y="3299599"/>
                  <a:pt x="2200428" y="3305531"/>
                </a:cubicBezTo>
                <a:cubicBezTo>
                  <a:pt x="2211442" y="3320951"/>
                  <a:pt x="2218198" y="3321751"/>
                  <a:pt x="2234657" y="3329981"/>
                </a:cubicBezTo>
                <a:cubicBezTo>
                  <a:pt x="2246125" y="3364382"/>
                  <a:pt x="2228894" y="3324218"/>
                  <a:pt x="2259106" y="3354430"/>
                </a:cubicBezTo>
                <a:cubicBezTo>
                  <a:pt x="2264260" y="3359584"/>
                  <a:pt x="2266015" y="3367289"/>
                  <a:pt x="2268886" y="3373989"/>
                </a:cubicBezTo>
                <a:cubicBezTo>
                  <a:pt x="2270917" y="3378727"/>
                  <a:pt x="2270131" y="3385014"/>
                  <a:pt x="2273776" y="3388659"/>
                </a:cubicBezTo>
                <a:cubicBezTo>
                  <a:pt x="2278930" y="3393813"/>
                  <a:pt x="2286815" y="3395178"/>
                  <a:pt x="2293335" y="3398438"/>
                </a:cubicBezTo>
                <a:cubicBezTo>
                  <a:pt x="2298225" y="3406588"/>
                  <a:pt x="2301745" y="3415735"/>
                  <a:pt x="2308004" y="3422888"/>
                </a:cubicBezTo>
                <a:cubicBezTo>
                  <a:pt x="2313371" y="3429021"/>
                  <a:pt x="2323919" y="3430268"/>
                  <a:pt x="2327564" y="3437557"/>
                </a:cubicBezTo>
                <a:cubicBezTo>
                  <a:pt x="2334284" y="3450998"/>
                  <a:pt x="2333964" y="3466923"/>
                  <a:pt x="2337343" y="3481566"/>
                </a:cubicBezTo>
                <a:cubicBezTo>
                  <a:pt x="2338854" y="3488114"/>
                  <a:pt x="2338327" y="3495656"/>
                  <a:pt x="2342233" y="3501125"/>
                </a:cubicBezTo>
                <a:cubicBezTo>
                  <a:pt x="2346970" y="3507757"/>
                  <a:pt x="2355273" y="3510905"/>
                  <a:pt x="2361793" y="3515795"/>
                </a:cubicBezTo>
                <a:cubicBezTo>
                  <a:pt x="2365630" y="3523468"/>
                  <a:pt x="2374438" y="3543110"/>
                  <a:pt x="2381352" y="3550023"/>
                </a:cubicBezTo>
                <a:cubicBezTo>
                  <a:pt x="2385508" y="3554179"/>
                  <a:pt x="2391132" y="3556543"/>
                  <a:pt x="2396022" y="3559803"/>
                </a:cubicBezTo>
                <a:cubicBezTo>
                  <a:pt x="2415122" y="3598008"/>
                  <a:pt x="2393622" y="3562294"/>
                  <a:pt x="2425361" y="3594032"/>
                </a:cubicBezTo>
                <a:cubicBezTo>
                  <a:pt x="2431124" y="3599795"/>
                  <a:pt x="2434726" y="3607403"/>
                  <a:pt x="2440030" y="3613591"/>
                </a:cubicBezTo>
                <a:cubicBezTo>
                  <a:pt x="2444531" y="3618842"/>
                  <a:pt x="2449810" y="3623371"/>
                  <a:pt x="2454700" y="3628261"/>
                </a:cubicBezTo>
                <a:cubicBezTo>
                  <a:pt x="2480777" y="3680417"/>
                  <a:pt x="2444921" y="3618482"/>
                  <a:pt x="2484039" y="3657600"/>
                </a:cubicBezTo>
                <a:cubicBezTo>
                  <a:pt x="2487683" y="3661244"/>
                  <a:pt x="2486623" y="3667659"/>
                  <a:pt x="2488928" y="3672269"/>
                </a:cubicBezTo>
                <a:cubicBezTo>
                  <a:pt x="2497078" y="3688569"/>
                  <a:pt x="2498708" y="3686939"/>
                  <a:pt x="2513378" y="3696719"/>
                </a:cubicBezTo>
                <a:cubicBezTo>
                  <a:pt x="2516638" y="3703239"/>
                  <a:pt x="2518003" y="3711124"/>
                  <a:pt x="2523157" y="3716278"/>
                </a:cubicBezTo>
                <a:cubicBezTo>
                  <a:pt x="2526802" y="3719923"/>
                  <a:pt x="2534182" y="3717523"/>
                  <a:pt x="2537827" y="3721168"/>
                </a:cubicBezTo>
                <a:cubicBezTo>
                  <a:pt x="2567660" y="3751000"/>
                  <a:pt x="2524818" y="3735030"/>
                  <a:pt x="2567166" y="3745617"/>
                </a:cubicBezTo>
                <a:cubicBezTo>
                  <a:pt x="2617917" y="3779454"/>
                  <a:pt x="2541975" y="3725318"/>
                  <a:pt x="2591615" y="3774956"/>
                </a:cubicBezTo>
                <a:cubicBezTo>
                  <a:pt x="2595260" y="3778601"/>
                  <a:pt x="2601547" y="3777815"/>
                  <a:pt x="2606285" y="3779846"/>
                </a:cubicBezTo>
                <a:cubicBezTo>
                  <a:pt x="2612985" y="3782717"/>
                  <a:pt x="2619324" y="3786366"/>
                  <a:pt x="2625844" y="3789626"/>
                </a:cubicBezTo>
                <a:cubicBezTo>
                  <a:pt x="2627474" y="3794516"/>
                  <a:pt x="2628704" y="3799558"/>
                  <a:pt x="2630734" y="3804295"/>
                </a:cubicBezTo>
                <a:cubicBezTo>
                  <a:pt x="2638180" y="3821668"/>
                  <a:pt x="2640470" y="3823790"/>
                  <a:pt x="2650293" y="3838524"/>
                </a:cubicBezTo>
                <a:cubicBezTo>
                  <a:pt x="2654962" y="3857200"/>
                  <a:pt x="2655756" y="3864119"/>
                  <a:pt x="2664963" y="3882533"/>
                </a:cubicBezTo>
                <a:cubicBezTo>
                  <a:pt x="2667591" y="3887789"/>
                  <a:pt x="2671482" y="3892312"/>
                  <a:pt x="2674742" y="3897202"/>
                </a:cubicBezTo>
                <a:cubicBezTo>
                  <a:pt x="2689688" y="3956982"/>
                  <a:pt x="2664458" y="3873540"/>
                  <a:pt x="2699192" y="3931431"/>
                </a:cubicBezTo>
                <a:cubicBezTo>
                  <a:pt x="2705297" y="3941606"/>
                  <a:pt x="2705561" y="3954294"/>
                  <a:pt x="2708971" y="3965660"/>
                </a:cubicBezTo>
                <a:cubicBezTo>
                  <a:pt x="2711772" y="3974997"/>
                  <a:pt x="2717771" y="3993040"/>
                  <a:pt x="2723641" y="3999889"/>
                </a:cubicBezTo>
                <a:cubicBezTo>
                  <a:pt x="2728945" y="4006077"/>
                  <a:pt x="2737437" y="4008795"/>
                  <a:pt x="2743200" y="4014558"/>
                </a:cubicBezTo>
                <a:cubicBezTo>
                  <a:pt x="2749267" y="4020625"/>
                  <a:pt x="2762095" y="4040456"/>
                  <a:pt x="2767649" y="4048787"/>
                </a:cubicBezTo>
                <a:cubicBezTo>
                  <a:pt x="2779730" y="4097110"/>
                  <a:pt x="2760458" y="4044471"/>
                  <a:pt x="2792099" y="4073236"/>
                </a:cubicBezTo>
                <a:cubicBezTo>
                  <a:pt x="2805850" y="4085737"/>
                  <a:pt x="2816018" y="4101782"/>
                  <a:pt x="2826327" y="4117245"/>
                </a:cubicBezTo>
                <a:cubicBezTo>
                  <a:pt x="2836107" y="4131914"/>
                  <a:pt x="2845088" y="4147149"/>
                  <a:pt x="2855666" y="4161253"/>
                </a:cubicBezTo>
                <a:cubicBezTo>
                  <a:pt x="2873862" y="4185514"/>
                  <a:pt x="2865815" y="4174032"/>
                  <a:pt x="2880116" y="4195482"/>
                </a:cubicBezTo>
                <a:cubicBezTo>
                  <a:pt x="2890158" y="4225613"/>
                  <a:pt x="2876367" y="4195761"/>
                  <a:pt x="2904565" y="4219931"/>
                </a:cubicBezTo>
                <a:cubicBezTo>
                  <a:pt x="2910753" y="4225235"/>
                  <a:pt x="2913471" y="4233728"/>
                  <a:pt x="2919234" y="4239491"/>
                </a:cubicBezTo>
                <a:cubicBezTo>
                  <a:pt x="2924997" y="4245254"/>
                  <a:pt x="2932274" y="4249270"/>
                  <a:pt x="2938794" y="4254160"/>
                </a:cubicBezTo>
                <a:cubicBezTo>
                  <a:pt x="2941580" y="4268090"/>
                  <a:pt x="2941376" y="4283207"/>
                  <a:pt x="2953463" y="4293279"/>
                </a:cubicBezTo>
                <a:cubicBezTo>
                  <a:pt x="2959063" y="4297946"/>
                  <a:pt x="2966503" y="4299799"/>
                  <a:pt x="2973023" y="4303059"/>
                </a:cubicBezTo>
                <a:cubicBezTo>
                  <a:pt x="2977913" y="4309579"/>
                  <a:pt x="2982955" y="4315986"/>
                  <a:pt x="2987692" y="4322618"/>
                </a:cubicBezTo>
                <a:cubicBezTo>
                  <a:pt x="2991108" y="4327400"/>
                  <a:pt x="2993501" y="4332956"/>
                  <a:pt x="2997472" y="4337288"/>
                </a:cubicBezTo>
                <a:cubicBezTo>
                  <a:pt x="2997504" y="4337323"/>
                  <a:pt x="3055770" y="4395585"/>
                  <a:pt x="3065930" y="4405745"/>
                </a:cubicBezTo>
                <a:lnTo>
                  <a:pt x="3085489" y="4425305"/>
                </a:lnTo>
                <a:cubicBezTo>
                  <a:pt x="3104940" y="4444756"/>
                  <a:pt x="3131508" y="4472763"/>
                  <a:pt x="3153947" y="4483983"/>
                </a:cubicBezTo>
                <a:lnTo>
                  <a:pt x="3173506" y="4493763"/>
                </a:lnTo>
                <a:cubicBezTo>
                  <a:pt x="3176766" y="4498653"/>
                  <a:pt x="3181428" y="4502857"/>
                  <a:pt x="3183286" y="4508432"/>
                </a:cubicBezTo>
                <a:cubicBezTo>
                  <a:pt x="3186421" y="4517838"/>
                  <a:pt x="3184073" y="4528745"/>
                  <a:pt x="3188176" y="4537771"/>
                </a:cubicBezTo>
                <a:cubicBezTo>
                  <a:pt x="3192495" y="4547272"/>
                  <a:pt x="3207735" y="4562220"/>
                  <a:pt x="3207735" y="4562220"/>
                </a:cubicBezTo>
              </a:path>
            </a:pathLst>
          </a:custGeom>
          <a:noFill/>
          <a:ln w="219075">
            <a:solidFill>
              <a:srgbClr val="68187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8" name="Figura a mano libera: forma 17">
            <a:extLst>
              <a:ext uri="{FF2B5EF4-FFF2-40B4-BE49-F238E27FC236}">
                <a16:creationId xmlns:a16="http://schemas.microsoft.com/office/drawing/2014/main" id="{F44BDA76-C2A5-4AF5-97AD-AF2984F0DF39}"/>
              </a:ext>
            </a:extLst>
          </p:cNvPr>
          <p:cNvSpPr/>
          <p:nvPr/>
        </p:nvSpPr>
        <p:spPr>
          <a:xfrm>
            <a:off x="6282104" y="1654259"/>
            <a:ext cx="1623426" cy="4782263"/>
          </a:xfrm>
          <a:custGeom>
            <a:avLst/>
            <a:gdLst>
              <a:gd name="connsiteX0" fmla="*/ 1623426 w 1623426"/>
              <a:gd name="connsiteY0" fmla="*/ 0 h 4782263"/>
              <a:gd name="connsiteX1" fmla="*/ 1574528 w 1623426"/>
              <a:gd name="connsiteY1" fmla="*/ 34229 h 4782263"/>
              <a:gd name="connsiteX2" fmla="*/ 1564748 w 1623426"/>
              <a:gd name="connsiteY2" fmla="*/ 53788 h 4782263"/>
              <a:gd name="connsiteX3" fmla="*/ 1545189 w 1623426"/>
              <a:gd name="connsiteY3" fmla="*/ 73348 h 4782263"/>
              <a:gd name="connsiteX4" fmla="*/ 1540299 w 1623426"/>
              <a:gd name="connsiteY4" fmla="*/ 88017 h 4782263"/>
              <a:gd name="connsiteX5" fmla="*/ 1520740 w 1623426"/>
              <a:gd name="connsiteY5" fmla="*/ 107577 h 4782263"/>
              <a:gd name="connsiteX6" fmla="*/ 1510960 w 1623426"/>
              <a:gd name="connsiteY6" fmla="*/ 122246 h 4782263"/>
              <a:gd name="connsiteX7" fmla="*/ 1496290 w 1623426"/>
              <a:gd name="connsiteY7" fmla="*/ 180924 h 4782263"/>
              <a:gd name="connsiteX8" fmla="*/ 1476731 w 1623426"/>
              <a:gd name="connsiteY8" fmla="*/ 215153 h 4782263"/>
              <a:gd name="connsiteX9" fmla="*/ 1452282 w 1623426"/>
              <a:gd name="connsiteY9" fmla="*/ 249382 h 4782263"/>
              <a:gd name="connsiteX10" fmla="*/ 1432723 w 1623426"/>
              <a:gd name="connsiteY10" fmla="*/ 293391 h 4782263"/>
              <a:gd name="connsiteX11" fmla="*/ 1418053 w 1623426"/>
              <a:gd name="connsiteY11" fmla="*/ 303170 h 4782263"/>
              <a:gd name="connsiteX12" fmla="*/ 1408273 w 1623426"/>
              <a:gd name="connsiteY12" fmla="*/ 317840 h 4782263"/>
              <a:gd name="connsiteX13" fmla="*/ 1398494 w 1623426"/>
              <a:gd name="connsiteY13" fmla="*/ 337399 h 4782263"/>
              <a:gd name="connsiteX14" fmla="*/ 1383824 w 1623426"/>
              <a:gd name="connsiteY14" fmla="*/ 352069 h 4782263"/>
              <a:gd name="connsiteX15" fmla="*/ 1374044 w 1623426"/>
              <a:gd name="connsiteY15" fmla="*/ 366738 h 4782263"/>
              <a:gd name="connsiteX16" fmla="*/ 1369155 w 1623426"/>
              <a:gd name="connsiteY16" fmla="*/ 386298 h 4782263"/>
              <a:gd name="connsiteX17" fmla="*/ 1330036 w 1623426"/>
              <a:gd name="connsiteY17" fmla="*/ 420526 h 4782263"/>
              <a:gd name="connsiteX18" fmla="*/ 1310477 w 1623426"/>
              <a:gd name="connsiteY18" fmla="*/ 440086 h 4782263"/>
              <a:gd name="connsiteX19" fmla="*/ 1305587 w 1623426"/>
              <a:gd name="connsiteY19" fmla="*/ 454755 h 4782263"/>
              <a:gd name="connsiteX20" fmla="*/ 1286027 w 1623426"/>
              <a:gd name="connsiteY20" fmla="*/ 488984 h 4782263"/>
              <a:gd name="connsiteX21" fmla="*/ 1271358 w 1623426"/>
              <a:gd name="connsiteY21" fmla="*/ 508544 h 4782263"/>
              <a:gd name="connsiteX22" fmla="*/ 1251799 w 1623426"/>
              <a:gd name="connsiteY22" fmla="*/ 523213 h 4782263"/>
              <a:gd name="connsiteX23" fmla="*/ 1242019 w 1623426"/>
              <a:gd name="connsiteY23" fmla="*/ 542772 h 4782263"/>
              <a:gd name="connsiteX24" fmla="*/ 1227349 w 1623426"/>
              <a:gd name="connsiteY24" fmla="*/ 547662 h 4782263"/>
              <a:gd name="connsiteX25" fmla="*/ 1202900 w 1623426"/>
              <a:gd name="connsiteY25" fmla="*/ 591671 h 4782263"/>
              <a:gd name="connsiteX26" fmla="*/ 1193120 w 1623426"/>
              <a:gd name="connsiteY26" fmla="*/ 616120 h 4782263"/>
              <a:gd name="connsiteX27" fmla="*/ 1149112 w 1623426"/>
              <a:gd name="connsiteY27" fmla="*/ 645459 h 4782263"/>
              <a:gd name="connsiteX28" fmla="*/ 1139332 w 1623426"/>
              <a:gd name="connsiteY28" fmla="*/ 660129 h 4782263"/>
              <a:gd name="connsiteX29" fmla="*/ 1109993 w 1623426"/>
              <a:gd name="connsiteY29" fmla="*/ 674798 h 4782263"/>
              <a:gd name="connsiteX30" fmla="*/ 1100213 w 1623426"/>
              <a:gd name="connsiteY30" fmla="*/ 694357 h 4782263"/>
              <a:gd name="connsiteX31" fmla="*/ 1065985 w 1623426"/>
              <a:gd name="connsiteY31" fmla="*/ 718807 h 4782263"/>
              <a:gd name="connsiteX32" fmla="*/ 1056205 w 1623426"/>
              <a:gd name="connsiteY32" fmla="*/ 733476 h 4782263"/>
              <a:gd name="connsiteX33" fmla="*/ 1021976 w 1623426"/>
              <a:gd name="connsiteY33" fmla="*/ 753036 h 4782263"/>
              <a:gd name="connsiteX34" fmla="*/ 1007307 w 1623426"/>
              <a:gd name="connsiteY34" fmla="*/ 762815 h 4782263"/>
              <a:gd name="connsiteX35" fmla="*/ 953518 w 1623426"/>
              <a:gd name="connsiteY35" fmla="*/ 777485 h 4782263"/>
              <a:gd name="connsiteX36" fmla="*/ 914400 w 1623426"/>
              <a:gd name="connsiteY36" fmla="*/ 792154 h 4782263"/>
              <a:gd name="connsiteX37" fmla="*/ 894840 w 1623426"/>
              <a:gd name="connsiteY37" fmla="*/ 801934 h 4782263"/>
              <a:gd name="connsiteX38" fmla="*/ 880171 w 1623426"/>
              <a:gd name="connsiteY38" fmla="*/ 811714 h 4782263"/>
              <a:gd name="connsiteX39" fmla="*/ 865501 w 1623426"/>
              <a:gd name="connsiteY39" fmla="*/ 816603 h 4782263"/>
              <a:gd name="connsiteX40" fmla="*/ 845942 w 1623426"/>
              <a:gd name="connsiteY40" fmla="*/ 850832 h 4782263"/>
              <a:gd name="connsiteX41" fmla="*/ 831272 w 1623426"/>
              <a:gd name="connsiteY41" fmla="*/ 860612 h 4782263"/>
              <a:gd name="connsiteX42" fmla="*/ 821493 w 1623426"/>
              <a:gd name="connsiteY42" fmla="*/ 875282 h 4782263"/>
              <a:gd name="connsiteX43" fmla="*/ 806823 w 1623426"/>
              <a:gd name="connsiteY43" fmla="*/ 885061 h 4782263"/>
              <a:gd name="connsiteX44" fmla="*/ 797043 w 1623426"/>
              <a:gd name="connsiteY44" fmla="*/ 904621 h 4782263"/>
              <a:gd name="connsiteX45" fmla="*/ 753035 w 1623426"/>
              <a:gd name="connsiteY45" fmla="*/ 929070 h 4782263"/>
              <a:gd name="connsiteX46" fmla="*/ 738365 w 1623426"/>
              <a:gd name="connsiteY46" fmla="*/ 953519 h 4782263"/>
              <a:gd name="connsiteX47" fmla="*/ 718806 w 1623426"/>
              <a:gd name="connsiteY47" fmla="*/ 963299 h 4782263"/>
              <a:gd name="connsiteX48" fmla="*/ 713916 w 1623426"/>
              <a:gd name="connsiteY48" fmla="*/ 982858 h 4782263"/>
              <a:gd name="connsiteX49" fmla="*/ 694357 w 1623426"/>
              <a:gd name="connsiteY49" fmla="*/ 997527 h 4782263"/>
              <a:gd name="connsiteX50" fmla="*/ 669908 w 1623426"/>
              <a:gd name="connsiteY50" fmla="*/ 1036646 h 4782263"/>
              <a:gd name="connsiteX51" fmla="*/ 650348 w 1623426"/>
              <a:gd name="connsiteY51" fmla="*/ 1051316 h 4782263"/>
              <a:gd name="connsiteX52" fmla="*/ 635679 w 1623426"/>
              <a:gd name="connsiteY52" fmla="*/ 1070875 h 4782263"/>
              <a:gd name="connsiteX53" fmla="*/ 601450 w 1623426"/>
              <a:gd name="connsiteY53" fmla="*/ 1105104 h 4782263"/>
              <a:gd name="connsiteX54" fmla="*/ 567221 w 1623426"/>
              <a:gd name="connsiteY54" fmla="*/ 1139333 h 4782263"/>
              <a:gd name="connsiteX55" fmla="*/ 523212 w 1623426"/>
              <a:gd name="connsiteY55" fmla="*/ 1173562 h 4782263"/>
              <a:gd name="connsiteX56" fmla="*/ 503653 w 1623426"/>
              <a:gd name="connsiteY56" fmla="*/ 1207791 h 4782263"/>
              <a:gd name="connsiteX57" fmla="*/ 488984 w 1623426"/>
              <a:gd name="connsiteY57" fmla="*/ 1217570 h 4782263"/>
              <a:gd name="connsiteX58" fmla="*/ 479204 w 1623426"/>
              <a:gd name="connsiteY58" fmla="*/ 1232240 h 4782263"/>
              <a:gd name="connsiteX59" fmla="*/ 454755 w 1623426"/>
              <a:gd name="connsiteY59" fmla="*/ 1276248 h 4782263"/>
              <a:gd name="connsiteX60" fmla="*/ 425416 w 1623426"/>
              <a:gd name="connsiteY60" fmla="*/ 1310477 h 4782263"/>
              <a:gd name="connsiteX61" fmla="*/ 410746 w 1623426"/>
              <a:gd name="connsiteY61" fmla="*/ 1344706 h 4782263"/>
              <a:gd name="connsiteX62" fmla="*/ 396077 w 1623426"/>
              <a:gd name="connsiteY62" fmla="*/ 1354486 h 4782263"/>
              <a:gd name="connsiteX63" fmla="*/ 386297 w 1623426"/>
              <a:gd name="connsiteY63" fmla="*/ 1369155 h 4782263"/>
              <a:gd name="connsiteX64" fmla="*/ 366738 w 1623426"/>
              <a:gd name="connsiteY64" fmla="*/ 1388715 h 4782263"/>
              <a:gd name="connsiteX65" fmla="*/ 361848 w 1623426"/>
              <a:gd name="connsiteY65" fmla="*/ 1403384 h 4782263"/>
              <a:gd name="connsiteX66" fmla="*/ 352068 w 1623426"/>
              <a:gd name="connsiteY66" fmla="*/ 1418054 h 4782263"/>
              <a:gd name="connsiteX67" fmla="*/ 342288 w 1623426"/>
              <a:gd name="connsiteY67" fmla="*/ 1437613 h 4782263"/>
              <a:gd name="connsiteX68" fmla="*/ 327619 w 1623426"/>
              <a:gd name="connsiteY68" fmla="*/ 1447393 h 4782263"/>
              <a:gd name="connsiteX69" fmla="*/ 303170 w 1623426"/>
              <a:gd name="connsiteY69" fmla="*/ 1506071 h 4782263"/>
              <a:gd name="connsiteX70" fmla="*/ 293390 w 1623426"/>
              <a:gd name="connsiteY70" fmla="*/ 1520740 h 4782263"/>
              <a:gd name="connsiteX71" fmla="*/ 283610 w 1623426"/>
              <a:gd name="connsiteY71" fmla="*/ 1540300 h 4782263"/>
              <a:gd name="connsiteX72" fmla="*/ 278720 w 1623426"/>
              <a:gd name="connsiteY72" fmla="*/ 1554969 h 4782263"/>
              <a:gd name="connsiteX73" fmla="*/ 268941 w 1623426"/>
              <a:gd name="connsiteY73" fmla="*/ 1574529 h 4782263"/>
              <a:gd name="connsiteX74" fmla="*/ 249381 w 1623426"/>
              <a:gd name="connsiteY74" fmla="*/ 1613647 h 4782263"/>
              <a:gd name="connsiteX75" fmla="*/ 244492 w 1623426"/>
              <a:gd name="connsiteY75" fmla="*/ 1726114 h 4782263"/>
              <a:gd name="connsiteX76" fmla="*/ 234712 w 1623426"/>
              <a:gd name="connsiteY76" fmla="*/ 1750563 h 4782263"/>
              <a:gd name="connsiteX77" fmla="*/ 224932 w 1623426"/>
              <a:gd name="connsiteY77" fmla="*/ 1789682 h 4782263"/>
              <a:gd name="connsiteX78" fmla="*/ 220042 w 1623426"/>
              <a:gd name="connsiteY78" fmla="*/ 1828800 h 4782263"/>
              <a:gd name="connsiteX79" fmla="*/ 200483 w 1623426"/>
              <a:gd name="connsiteY79" fmla="*/ 1936377 h 4782263"/>
              <a:gd name="connsiteX80" fmla="*/ 190703 w 1623426"/>
              <a:gd name="connsiteY80" fmla="*/ 2039063 h 4782263"/>
              <a:gd name="connsiteX81" fmla="*/ 185813 w 1623426"/>
              <a:gd name="connsiteY81" fmla="*/ 2308004 h 4782263"/>
              <a:gd name="connsiteX82" fmla="*/ 176034 w 1623426"/>
              <a:gd name="connsiteY82" fmla="*/ 2327564 h 4782263"/>
              <a:gd name="connsiteX83" fmla="*/ 166254 w 1623426"/>
              <a:gd name="connsiteY83" fmla="*/ 2361793 h 4782263"/>
              <a:gd name="connsiteX84" fmla="*/ 146695 w 1623426"/>
              <a:gd name="connsiteY84" fmla="*/ 2405801 h 4782263"/>
              <a:gd name="connsiteX85" fmla="*/ 136915 w 1623426"/>
              <a:gd name="connsiteY85" fmla="*/ 2542717 h 4782263"/>
              <a:gd name="connsiteX86" fmla="*/ 132025 w 1623426"/>
              <a:gd name="connsiteY86" fmla="*/ 2650293 h 4782263"/>
              <a:gd name="connsiteX87" fmla="*/ 97796 w 1623426"/>
              <a:gd name="connsiteY87" fmla="*/ 2782319 h 4782263"/>
              <a:gd name="connsiteX88" fmla="*/ 53788 w 1623426"/>
              <a:gd name="connsiteY88" fmla="*/ 2948573 h 4782263"/>
              <a:gd name="connsiteX89" fmla="*/ 34228 w 1623426"/>
              <a:gd name="connsiteY89" fmla="*/ 3061040 h 4782263"/>
              <a:gd name="connsiteX90" fmla="*/ 24449 w 1623426"/>
              <a:gd name="connsiteY90" fmla="*/ 3105048 h 4782263"/>
              <a:gd name="connsiteX91" fmla="*/ 0 w 1623426"/>
              <a:gd name="connsiteY91" fmla="*/ 3153947 h 4782263"/>
              <a:gd name="connsiteX92" fmla="*/ 4889 w 1623426"/>
              <a:gd name="connsiteY92" fmla="*/ 3525575 h 4782263"/>
              <a:gd name="connsiteX93" fmla="*/ 14669 w 1623426"/>
              <a:gd name="connsiteY93" fmla="*/ 3618482 h 4782263"/>
              <a:gd name="connsiteX94" fmla="*/ 4889 w 1623426"/>
              <a:gd name="connsiteY94" fmla="*/ 4185703 h 4782263"/>
              <a:gd name="connsiteX95" fmla="*/ 9779 w 1623426"/>
              <a:gd name="connsiteY95" fmla="*/ 4474203 h 4782263"/>
              <a:gd name="connsiteX96" fmla="*/ 14669 w 1623426"/>
              <a:gd name="connsiteY96" fmla="*/ 4664907 h 4782263"/>
              <a:gd name="connsiteX97" fmla="*/ 24449 w 1623426"/>
              <a:gd name="connsiteY97" fmla="*/ 4684467 h 4782263"/>
              <a:gd name="connsiteX98" fmla="*/ 39118 w 1623426"/>
              <a:gd name="connsiteY98" fmla="*/ 4782263 h 4782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Lst>
            <a:rect l="l" t="t" r="r" b="b"/>
            <a:pathLst>
              <a:path w="1623426" h="4782263">
                <a:moveTo>
                  <a:pt x="1623426" y="0"/>
                </a:moveTo>
                <a:cubicBezTo>
                  <a:pt x="1608359" y="9041"/>
                  <a:pt x="1586269" y="20811"/>
                  <a:pt x="1574528" y="34229"/>
                </a:cubicBezTo>
                <a:cubicBezTo>
                  <a:pt x="1569728" y="39715"/>
                  <a:pt x="1569122" y="47957"/>
                  <a:pt x="1564748" y="53788"/>
                </a:cubicBezTo>
                <a:cubicBezTo>
                  <a:pt x="1559216" y="61164"/>
                  <a:pt x="1551709" y="66828"/>
                  <a:pt x="1545189" y="73348"/>
                </a:cubicBezTo>
                <a:cubicBezTo>
                  <a:pt x="1543559" y="78238"/>
                  <a:pt x="1543295" y="83823"/>
                  <a:pt x="1540299" y="88017"/>
                </a:cubicBezTo>
                <a:cubicBezTo>
                  <a:pt x="1534940" y="95520"/>
                  <a:pt x="1526741" y="100576"/>
                  <a:pt x="1520740" y="107577"/>
                </a:cubicBezTo>
                <a:cubicBezTo>
                  <a:pt x="1516915" y="112039"/>
                  <a:pt x="1514220" y="117356"/>
                  <a:pt x="1510960" y="122246"/>
                </a:cubicBezTo>
                <a:cubicBezTo>
                  <a:pt x="1506070" y="141805"/>
                  <a:pt x="1507473" y="164148"/>
                  <a:pt x="1496290" y="180924"/>
                </a:cubicBezTo>
                <a:cubicBezTo>
                  <a:pt x="1472458" y="216676"/>
                  <a:pt x="1501555" y="171712"/>
                  <a:pt x="1476731" y="215153"/>
                </a:cubicBezTo>
                <a:cubicBezTo>
                  <a:pt x="1471011" y="225164"/>
                  <a:pt x="1458579" y="240985"/>
                  <a:pt x="1452282" y="249382"/>
                </a:cubicBezTo>
                <a:cubicBezTo>
                  <a:pt x="1447442" y="263902"/>
                  <a:pt x="1444344" y="281770"/>
                  <a:pt x="1432723" y="293391"/>
                </a:cubicBezTo>
                <a:cubicBezTo>
                  <a:pt x="1428567" y="297547"/>
                  <a:pt x="1422943" y="299910"/>
                  <a:pt x="1418053" y="303170"/>
                </a:cubicBezTo>
                <a:cubicBezTo>
                  <a:pt x="1414793" y="308060"/>
                  <a:pt x="1411189" y="312737"/>
                  <a:pt x="1408273" y="317840"/>
                </a:cubicBezTo>
                <a:cubicBezTo>
                  <a:pt x="1404657" y="324169"/>
                  <a:pt x="1402731" y="331468"/>
                  <a:pt x="1398494" y="337399"/>
                </a:cubicBezTo>
                <a:cubicBezTo>
                  <a:pt x="1394474" y="343026"/>
                  <a:pt x="1388251" y="346756"/>
                  <a:pt x="1383824" y="352069"/>
                </a:cubicBezTo>
                <a:cubicBezTo>
                  <a:pt x="1380062" y="356584"/>
                  <a:pt x="1377304" y="361848"/>
                  <a:pt x="1374044" y="366738"/>
                </a:cubicBezTo>
                <a:cubicBezTo>
                  <a:pt x="1372414" y="373258"/>
                  <a:pt x="1372717" y="380599"/>
                  <a:pt x="1369155" y="386298"/>
                </a:cubicBezTo>
                <a:cubicBezTo>
                  <a:pt x="1359536" y="401689"/>
                  <a:pt x="1343092" y="409102"/>
                  <a:pt x="1330036" y="420526"/>
                </a:cubicBezTo>
                <a:cubicBezTo>
                  <a:pt x="1323097" y="426598"/>
                  <a:pt x="1316997" y="433566"/>
                  <a:pt x="1310477" y="440086"/>
                </a:cubicBezTo>
                <a:cubicBezTo>
                  <a:pt x="1308847" y="444976"/>
                  <a:pt x="1307617" y="450018"/>
                  <a:pt x="1305587" y="454755"/>
                </a:cubicBezTo>
                <a:cubicBezTo>
                  <a:pt x="1299445" y="469086"/>
                  <a:pt x="1294799" y="476703"/>
                  <a:pt x="1286027" y="488984"/>
                </a:cubicBezTo>
                <a:cubicBezTo>
                  <a:pt x="1281290" y="495616"/>
                  <a:pt x="1277121" y="502781"/>
                  <a:pt x="1271358" y="508544"/>
                </a:cubicBezTo>
                <a:cubicBezTo>
                  <a:pt x="1265595" y="514307"/>
                  <a:pt x="1258319" y="518323"/>
                  <a:pt x="1251799" y="523213"/>
                </a:cubicBezTo>
                <a:cubicBezTo>
                  <a:pt x="1248539" y="529733"/>
                  <a:pt x="1247173" y="537618"/>
                  <a:pt x="1242019" y="542772"/>
                </a:cubicBezTo>
                <a:cubicBezTo>
                  <a:pt x="1238374" y="546417"/>
                  <a:pt x="1229852" y="543156"/>
                  <a:pt x="1227349" y="547662"/>
                </a:cubicBezTo>
                <a:cubicBezTo>
                  <a:pt x="1199775" y="597297"/>
                  <a:pt x="1236666" y="580416"/>
                  <a:pt x="1202900" y="591671"/>
                </a:cubicBezTo>
                <a:cubicBezTo>
                  <a:pt x="1199640" y="599821"/>
                  <a:pt x="1199327" y="609913"/>
                  <a:pt x="1193120" y="616120"/>
                </a:cubicBezTo>
                <a:cubicBezTo>
                  <a:pt x="1180653" y="628587"/>
                  <a:pt x="1149112" y="645459"/>
                  <a:pt x="1149112" y="645459"/>
                </a:cubicBezTo>
                <a:cubicBezTo>
                  <a:pt x="1145852" y="650349"/>
                  <a:pt x="1143488" y="655973"/>
                  <a:pt x="1139332" y="660129"/>
                </a:cubicBezTo>
                <a:cubicBezTo>
                  <a:pt x="1129854" y="669607"/>
                  <a:pt x="1121923" y="670821"/>
                  <a:pt x="1109993" y="674798"/>
                </a:cubicBezTo>
                <a:cubicBezTo>
                  <a:pt x="1106733" y="681318"/>
                  <a:pt x="1104957" y="688823"/>
                  <a:pt x="1100213" y="694357"/>
                </a:cubicBezTo>
                <a:cubicBezTo>
                  <a:pt x="1096170" y="699074"/>
                  <a:pt x="1072856" y="714226"/>
                  <a:pt x="1065985" y="718807"/>
                </a:cubicBezTo>
                <a:cubicBezTo>
                  <a:pt x="1062725" y="723697"/>
                  <a:pt x="1060361" y="729321"/>
                  <a:pt x="1056205" y="733476"/>
                </a:cubicBezTo>
                <a:cubicBezTo>
                  <a:pt x="1048263" y="741418"/>
                  <a:pt x="1030924" y="747923"/>
                  <a:pt x="1021976" y="753036"/>
                </a:cubicBezTo>
                <a:cubicBezTo>
                  <a:pt x="1016874" y="755952"/>
                  <a:pt x="1012809" y="760752"/>
                  <a:pt x="1007307" y="762815"/>
                </a:cubicBezTo>
                <a:cubicBezTo>
                  <a:pt x="933689" y="790420"/>
                  <a:pt x="1039187" y="739410"/>
                  <a:pt x="953518" y="777485"/>
                </a:cubicBezTo>
                <a:cubicBezTo>
                  <a:pt x="912313" y="795798"/>
                  <a:pt x="972361" y="780561"/>
                  <a:pt x="914400" y="792154"/>
                </a:cubicBezTo>
                <a:cubicBezTo>
                  <a:pt x="907880" y="795414"/>
                  <a:pt x="901169" y="798317"/>
                  <a:pt x="894840" y="801934"/>
                </a:cubicBezTo>
                <a:cubicBezTo>
                  <a:pt x="889738" y="804850"/>
                  <a:pt x="885427" y="809086"/>
                  <a:pt x="880171" y="811714"/>
                </a:cubicBezTo>
                <a:cubicBezTo>
                  <a:pt x="875561" y="814019"/>
                  <a:pt x="870391" y="814973"/>
                  <a:pt x="865501" y="816603"/>
                </a:cubicBezTo>
                <a:cubicBezTo>
                  <a:pt x="861664" y="824277"/>
                  <a:pt x="852856" y="843918"/>
                  <a:pt x="845942" y="850832"/>
                </a:cubicBezTo>
                <a:cubicBezTo>
                  <a:pt x="841786" y="854988"/>
                  <a:pt x="836162" y="857352"/>
                  <a:pt x="831272" y="860612"/>
                </a:cubicBezTo>
                <a:cubicBezTo>
                  <a:pt x="828012" y="865502"/>
                  <a:pt x="825649" y="871126"/>
                  <a:pt x="821493" y="875282"/>
                </a:cubicBezTo>
                <a:cubicBezTo>
                  <a:pt x="817337" y="879438"/>
                  <a:pt x="810585" y="880546"/>
                  <a:pt x="806823" y="885061"/>
                </a:cubicBezTo>
                <a:cubicBezTo>
                  <a:pt x="802156" y="890661"/>
                  <a:pt x="802198" y="899466"/>
                  <a:pt x="797043" y="904621"/>
                </a:cubicBezTo>
                <a:cubicBezTo>
                  <a:pt x="790905" y="910759"/>
                  <a:pt x="762256" y="924459"/>
                  <a:pt x="753035" y="929070"/>
                </a:cubicBezTo>
                <a:cubicBezTo>
                  <a:pt x="748145" y="937220"/>
                  <a:pt x="745085" y="946799"/>
                  <a:pt x="738365" y="953519"/>
                </a:cubicBezTo>
                <a:cubicBezTo>
                  <a:pt x="733211" y="958673"/>
                  <a:pt x="723472" y="957699"/>
                  <a:pt x="718806" y="963299"/>
                </a:cubicBezTo>
                <a:cubicBezTo>
                  <a:pt x="714504" y="968462"/>
                  <a:pt x="717822" y="977389"/>
                  <a:pt x="713916" y="982858"/>
                </a:cubicBezTo>
                <a:cubicBezTo>
                  <a:pt x="709179" y="989490"/>
                  <a:pt x="700120" y="991764"/>
                  <a:pt x="694357" y="997527"/>
                </a:cubicBezTo>
                <a:cubicBezTo>
                  <a:pt x="638348" y="1053536"/>
                  <a:pt x="716393" y="982414"/>
                  <a:pt x="669908" y="1036646"/>
                </a:cubicBezTo>
                <a:cubicBezTo>
                  <a:pt x="664604" y="1042834"/>
                  <a:pt x="656111" y="1045553"/>
                  <a:pt x="650348" y="1051316"/>
                </a:cubicBezTo>
                <a:cubicBezTo>
                  <a:pt x="644585" y="1057079"/>
                  <a:pt x="641161" y="1064845"/>
                  <a:pt x="635679" y="1070875"/>
                </a:cubicBezTo>
                <a:cubicBezTo>
                  <a:pt x="624825" y="1082814"/>
                  <a:pt x="612860" y="1093694"/>
                  <a:pt x="601450" y="1105104"/>
                </a:cubicBezTo>
                <a:lnTo>
                  <a:pt x="567221" y="1139333"/>
                </a:lnTo>
                <a:cubicBezTo>
                  <a:pt x="534238" y="1172316"/>
                  <a:pt x="551002" y="1164299"/>
                  <a:pt x="523212" y="1173562"/>
                </a:cubicBezTo>
                <a:cubicBezTo>
                  <a:pt x="519376" y="1181234"/>
                  <a:pt x="510565" y="1200879"/>
                  <a:pt x="503653" y="1207791"/>
                </a:cubicBezTo>
                <a:cubicBezTo>
                  <a:pt x="499498" y="1211946"/>
                  <a:pt x="493874" y="1214310"/>
                  <a:pt x="488984" y="1217570"/>
                </a:cubicBezTo>
                <a:cubicBezTo>
                  <a:pt x="485724" y="1222460"/>
                  <a:pt x="482120" y="1227137"/>
                  <a:pt x="479204" y="1232240"/>
                </a:cubicBezTo>
                <a:cubicBezTo>
                  <a:pt x="469213" y="1249723"/>
                  <a:pt x="467907" y="1259338"/>
                  <a:pt x="454755" y="1276248"/>
                </a:cubicBezTo>
                <a:cubicBezTo>
                  <a:pt x="399425" y="1347388"/>
                  <a:pt x="460459" y="1257911"/>
                  <a:pt x="425416" y="1310477"/>
                </a:cubicBezTo>
                <a:cubicBezTo>
                  <a:pt x="421675" y="1325442"/>
                  <a:pt x="422003" y="1333449"/>
                  <a:pt x="410746" y="1344706"/>
                </a:cubicBezTo>
                <a:cubicBezTo>
                  <a:pt x="406590" y="1348862"/>
                  <a:pt x="400967" y="1351226"/>
                  <a:pt x="396077" y="1354486"/>
                </a:cubicBezTo>
                <a:cubicBezTo>
                  <a:pt x="392817" y="1359376"/>
                  <a:pt x="390122" y="1364693"/>
                  <a:pt x="386297" y="1369155"/>
                </a:cubicBezTo>
                <a:cubicBezTo>
                  <a:pt x="380296" y="1376156"/>
                  <a:pt x="372097" y="1381212"/>
                  <a:pt x="366738" y="1388715"/>
                </a:cubicBezTo>
                <a:cubicBezTo>
                  <a:pt x="363742" y="1392909"/>
                  <a:pt x="364153" y="1398774"/>
                  <a:pt x="361848" y="1403384"/>
                </a:cubicBezTo>
                <a:cubicBezTo>
                  <a:pt x="359220" y="1408641"/>
                  <a:pt x="354984" y="1412951"/>
                  <a:pt x="352068" y="1418054"/>
                </a:cubicBezTo>
                <a:cubicBezTo>
                  <a:pt x="348451" y="1424383"/>
                  <a:pt x="346954" y="1432013"/>
                  <a:pt x="342288" y="1437613"/>
                </a:cubicBezTo>
                <a:cubicBezTo>
                  <a:pt x="338526" y="1442128"/>
                  <a:pt x="332509" y="1444133"/>
                  <a:pt x="327619" y="1447393"/>
                </a:cubicBezTo>
                <a:cubicBezTo>
                  <a:pt x="286383" y="1509245"/>
                  <a:pt x="323636" y="1444671"/>
                  <a:pt x="303170" y="1506071"/>
                </a:cubicBezTo>
                <a:cubicBezTo>
                  <a:pt x="301312" y="1511646"/>
                  <a:pt x="296306" y="1515638"/>
                  <a:pt x="293390" y="1520740"/>
                </a:cubicBezTo>
                <a:cubicBezTo>
                  <a:pt x="289773" y="1527069"/>
                  <a:pt x="286482" y="1533600"/>
                  <a:pt x="283610" y="1540300"/>
                </a:cubicBezTo>
                <a:cubicBezTo>
                  <a:pt x="281580" y="1545037"/>
                  <a:pt x="280750" y="1550232"/>
                  <a:pt x="278720" y="1554969"/>
                </a:cubicBezTo>
                <a:cubicBezTo>
                  <a:pt x="275849" y="1561669"/>
                  <a:pt x="271901" y="1567868"/>
                  <a:pt x="268941" y="1574529"/>
                </a:cubicBezTo>
                <a:cubicBezTo>
                  <a:pt x="252994" y="1610410"/>
                  <a:pt x="266698" y="1587674"/>
                  <a:pt x="249381" y="1613647"/>
                </a:cubicBezTo>
                <a:cubicBezTo>
                  <a:pt x="247751" y="1651136"/>
                  <a:pt x="248489" y="1688803"/>
                  <a:pt x="244492" y="1726114"/>
                </a:cubicBezTo>
                <a:cubicBezTo>
                  <a:pt x="243557" y="1734842"/>
                  <a:pt x="237293" y="1742174"/>
                  <a:pt x="234712" y="1750563"/>
                </a:cubicBezTo>
                <a:cubicBezTo>
                  <a:pt x="230759" y="1763410"/>
                  <a:pt x="227409" y="1776471"/>
                  <a:pt x="224932" y="1789682"/>
                </a:cubicBezTo>
                <a:cubicBezTo>
                  <a:pt x="222510" y="1802598"/>
                  <a:pt x="222202" y="1815838"/>
                  <a:pt x="220042" y="1828800"/>
                </a:cubicBezTo>
                <a:cubicBezTo>
                  <a:pt x="210791" y="1884308"/>
                  <a:pt x="207727" y="1876615"/>
                  <a:pt x="200483" y="1936377"/>
                </a:cubicBezTo>
                <a:cubicBezTo>
                  <a:pt x="196345" y="1970511"/>
                  <a:pt x="193963" y="2004834"/>
                  <a:pt x="190703" y="2039063"/>
                </a:cubicBezTo>
                <a:cubicBezTo>
                  <a:pt x="189073" y="2128710"/>
                  <a:pt x="190366" y="2218458"/>
                  <a:pt x="185813" y="2308004"/>
                </a:cubicBezTo>
                <a:cubicBezTo>
                  <a:pt x="185443" y="2315284"/>
                  <a:pt x="178525" y="2320713"/>
                  <a:pt x="176034" y="2327564"/>
                </a:cubicBezTo>
                <a:cubicBezTo>
                  <a:pt x="171979" y="2338716"/>
                  <a:pt x="170007" y="2350536"/>
                  <a:pt x="166254" y="2361793"/>
                </a:cubicBezTo>
                <a:cubicBezTo>
                  <a:pt x="160012" y="2380519"/>
                  <a:pt x="155213" y="2388764"/>
                  <a:pt x="146695" y="2405801"/>
                </a:cubicBezTo>
                <a:cubicBezTo>
                  <a:pt x="143435" y="2451440"/>
                  <a:pt x="139655" y="2497044"/>
                  <a:pt x="136915" y="2542717"/>
                </a:cubicBezTo>
                <a:cubicBezTo>
                  <a:pt x="134765" y="2578548"/>
                  <a:pt x="135989" y="2614617"/>
                  <a:pt x="132025" y="2650293"/>
                </a:cubicBezTo>
                <a:cubicBezTo>
                  <a:pt x="119953" y="2758946"/>
                  <a:pt x="133395" y="2734856"/>
                  <a:pt x="97796" y="2782319"/>
                </a:cubicBezTo>
                <a:cubicBezTo>
                  <a:pt x="71489" y="2861241"/>
                  <a:pt x="74101" y="2847008"/>
                  <a:pt x="53788" y="2948573"/>
                </a:cubicBezTo>
                <a:cubicBezTo>
                  <a:pt x="46325" y="2985886"/>
                  <a:pt x="41240" y="3023640"/>
                  <a:pt x="34228" y="3061040"/>
                </a:cubicBezTo>
                <a:cubicBezTo>
                  <a:pt x="31459" y="3075810"/>
                  <a:pt x="29644" y="3090947"/>
                  <a:pt x="24449" y="3105048"/>
                </a:cubicBezTo>
                <a:cubicBezTo>
                  <a:pt x="18149" y="3122148"/>
                  <a:pt x="8150" y="3137647"/>
                  <a:pt x="0" y="3153947"/>
                </a:cubicBezTo>
                <a:cubicBezTo>
                  <a:pt x="1630" y="3277823"/>
                  <a:pt x="979" y="3401750"/>
                  <a:pt x="4889" y="3525575"/>
                </a:cubicBezTo>
                <a:cubicBezTo>
                  <a:pt x="5872" y="3556700"/>
                  <a:pt x="14669" y="3587342"/>
                  <a:pt x="14669" y="3618482"/>
                </a:cubicBezTo>
                <a:cubicBezTo>
                  <a:pt x="14669" y="3807584"/>
                  <a:pt x="8149" y="3996629"/>
                  <a:pt x="4889" y="4185703"/>
                </a:cubicBezTo>
                <a:cubicBezTo>
                  <a:pt x="6519" y="4281870"/>
                  <a:pt x="7816" y="4378043"/>
                  <a:pt x="9779" y="4474203"/>
                </a:cubicBezTo>
                <a:cubicBezTo>
                  <a:pt x="11077" y="4537779"/>
                  <a:pt x="10243" y="4601472"/>
                  <a:pt x="14669" y="4664907"/>
                </a:cubicBezTo>
                <a:cubicBezTo>
                  <a:pt x="15176" y="4672179"/>
                  <a:pt x="21189" y="4677947"/>
                  <a:pt x="24449" y="4684467"/>
                </a:cubicBezTo>
                <a:cubicBezTo>
                  <a:pt x="42280" y="4755795"/>
                  <a:pt x="39118" y="4722984"/>
                  <a:pt x="39118" y="4782263"/>
                </a:cubicBezTo>
              </a:path>
            </a:pathLst>
          </a:custGeom>
          <a:noFill/>
          <a:ln w="215900">
            <a:solidFill>
              <a:srgbClr val="8000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9" name="Figura a mano libera: forma 18">
            <a:extLst>
              <a:ext uri="{FF2B5EF4-FFF2-40B4-BE49-F238E27FC236}">
                <a16:creationId xmlns:a16="http://schemas.microsoft.com/office/drawing/2014/main" id="{8C5AD298-F740-4688-B6CF-43910FDB8D5F}"/>
              </a:ext>
            </a:extLst>
          </p:cNvPr>
          <p:cNvSpPr/>
          <p:nvPr/>
        </p:nvSpPr>
        <p:spPr>
          <a:xfrm>
            <a:off x="5168905" y="2974286"/>
            <a:ext cx="665018" cy="3462236"/>
          </a:xfrm>
          <a:custGeom>
            <a:avLst/>
            <a:gdLst>
              <a:gd name="connsiteX0" fmla="*/ 0 w 665018"/>
              <a:gd name="connsiteY0" fmla="*/ 0 h 3462236"/>
              <a:gd name="connsiteX1" fmla="*/ 19559 w 665018"/>
              <a:gd name="connsiteY1" fmla="*/ 53788 h 3462236"/>
              <a:gd name="connsiteX2" fmla="*/ 39118 w 665018"/>
              <a:gd name="connsiteY2" fmla="*/ 141805 h 3462236"/>
              <a:gd name="connsiteX3" fmla="*/ 44008 w 665018"/>
              <a:gd name="connsiteY3" fmla="*/ 210263 h 3462236"/>
              <a:gd name="connsiteX4" fmla="*/ 53788 w 665018"/>
              <a:gd name="connsiteY4" fmla="*/ 224932 h 3462236"/>
              <a:gd name="connsiteX5" fmla="*/ 63568 w 665018"/>
              <a:gd name="connsiteY5" fmla="*/ 264051 h 3462236"/>
              <a:gd name="connsiteX6" fmla="*/ 73347 w 665018"/>
              <a:gd name="connsiteY6" fmla="*/ 327619 h 3462236"/>
              <a:gd name="connsiteX7" fmla="*/ 83127 w 665018"/>
              <a:gd name="connsiteY7" fmla="*/ 361848 h 3462236"/>
              <a:gd name="connsiteX8" fmla="*/ 92907 w 665018"/>
              <a:gd name="connsiteY8" fmla="*/ 415636 h 3462236"/>
              <a:gd name="connsiteX9" fmla="*/ 97796 w 665018"/>
              <a:gd name="connsiteY9" fmla="*/ 435195 h 3462236"/>
              <a:gd name="connsiteX10" fmla="*/ 107576 w 665018"/>
              <a:gd name="connsiteY10" fmla="*/ 498763 h 3462236"/>
              <a:gd name="connsiteX11" fmla="*/ 117356 w 665018"/>
              <a:gd name="connsiteY11" fmla="*/ 532992 h 3462236"/>
              <a:gd name="connsiteX12" fmla="*/ 136915 w 665018"/>
              <a:gd name="connsiteY12" fmla="*/ 689467 h 3462236"/>
              <a:gd name="connsiteX13" fmla="*/ 146695 w 665018"/>
              <a:gd name="connsiteY13" fmla="*/ 757925 h 3462236"/>
              <a:gd name="connsiteX14" fmla="*/ 171144 w 665018"/>
              <a:gd name="connsiteY14" fmla="*/ 968188 h 3462236"/>
              <a:gd name="connsiteX15" fmla="*/ 180924 w 665018"/>
              <a:gd name="connsiteY15" fmla="*/ 1271358 h 3462236"/>
              <a:gd name="connsiteX16" fmla="*/ 190703 w 665018"/>
              <a:gd name="connsiteY16" fmla="*/ 1295807 h 3462236"/>
              <a:gd name="connsiteX17" fmla="*/ 200483 w 665018"/>
              <a:gd name="connsiteY17" fmla="*/ 1486511 h 3462236"/>
              <a:gd name="connsiteX18" fmla="*/ 205373 w 665018"/>
              <a:gd name="connsiteY18" fmla="*/ 1559858 h 3462236"/>
              <a:gd name="connsiteX19" fmla="*/ 195593 w 665018"/>
              <a:gd name="connsiteY19" fmla="*/ 1794571 h 3462236"/>
              <a:gd name="connsiteX20" fmla="*/ 185814 w 665018"/>
              <a:gd name="connsiteY20" fmla="*/ 1833689 h 3462236"/>
              <a:gd name="connsiteX21" fmla="*/ 180924 w 665018"/>
              <a:gd name="connsiteY21" fmla="*/ 1877698 h 3462236"/>
              <a:gd name="connsiteX22" fmla="*/ 161364 w 665018"/>
              <a:gd name="connsiteY22" fmla="*/ 1985274 h 3462236"/>
              <a:gd name="connsiteX23" fmla="*/ 151585 w 665018"/>
              <a:gd name="connsiteY23" fmla="*/ 2171088 h 3462236"/>
              <a:gd name="connsiteX24" fmla="*/ 141805 w 665018"/>
              <a:gd name="connsiteY24" fmla="*/ 2254216 h 3462236"/>
              <a:gd name="connsiteX25" fmla="*/ 127136 w 665018"/>
              <a:gd name="connsiteY25" fmla="*/ 2449809 h 3462236"/>
              <a:gd name="connsiteX26" fmla="*/ 117356 w 665018"/>
              <a:gd name="connsiteY26" fmla="*/ 2469369 h 3462236"/>
              <a:gd name="connsiteX27" fmla="*/ 107576 w 665018"/>
              <a:gd name="connsiteY27" fmla="*/ 2547606 h 3462236"/>
              <a:gd name="connsiteX28" fmla="*/ 97796 w 665018"/>
              <a:gd name="connsiteY28" fmla="*/ 2562276 h 3462236"/>
              <a:gd name="connsiteX29" fmla="*/ 83127 w 665018"/>
              <a:gd name="connsiteY29" fmla="*/ 2728530 h 3462236"/>
              <a:gd name="connsiteX30" fmla="*/ 102686 w 665018"/>
              <a:gd name="connsiteY30" fmla="*/ 3002361 h 3462236"/>
              <a:gd name="connsiteX31" fmla="*/ 112466 w 665018"/>
              <a:gd name="connsiteY31" fmla="*/ 3017031 h 3462236"/>
              <a:gd name="connsiteX32" fmla="*/ 117356 w 665018"/>
              <a:gd name="connsiteY32" fmla="*/ 3036590 h 3462236"/>
              <a:gd name="connsiteX33" fmla="*/ 127136 w 665018"/>
              <a:gd name="connsiteY33" fmla="*/ 3051259 h 3462236"/>
              <a:gd name="connsiteX34" fmla="*/ 136915 w 665018"/>
              <a:gd name="connsiteY34" fmla="*/ 3095268 h 3462236"/>
              <a:gd name="connsiteX35" fmla="*/ 141805 w 665018"/>
              <a:gd name="connsiteY35" fmla="*/ 3109938 h 3462236"/>
              <a:gd name="connsiteX36" fmla="*/ 161364 w 665018"/>
              <a:gd name="connsiteY36" fmla="*/ 3119717 h 3462236"/>
              <a:gd name="connsiteX37" fmla="*/ 171144 w 665018"/>
              <a:gd name="connsiteY37" fmla="*/ 3144166 h 3462236"/>
              <a:gd name="connsiteX38" fmla="*/ 176034 w 665018"/>
              <a:gd name="connsiteY38" fmla="*/ 3158836 h 3462236"/>
              <a:gd name="connsiteX39" fmla="*/ 195593 w 665018"/>
              <a:gd name="connsiteY39" fmla="*/ 3168616 h 3462236"/>
              <a:gd name="connsiteX40" fmla="*/ 210263 w 665018"/>
              <a:gd name="connsiteY40" fmla="*/ 3217514 h 3462236"/>
              <a:gd name="connsiteX41" fmla="*/ 229822 w 665018"/>
              <a:gd name="connsiteY41" fmla="*/ 3227294 h 3462236"/>
              <a:gd name="connsiteX42" fmla="*/ 254271 w 665018"/>
              <a:gd name="connsiteY42" fmla="*/ 3256633 h 3462236"/>
              <a:gd name="connsiteX43" fmla="*/ 264051 w 665018"/>
              <a:gd name="connsiteY43" fmla="*/ 3271302 h 3462236"/>
              <a:gd name="connsiteX44" fmla="*/ 283610 w 665018"/>
              <a:gd name="connsiteY44" fmla="*/ 3281082 h 3462236"/>
              <a:gd name="connsiteX45" fmla="*/ 303170 w 665018"/>
              <a:gd name="connsiteY45" fmla="*/ 3300641 h 3462236"/>
              <a:gd name="connsiteX46" fmla="*/ 474314 w 665018"/>
              <a:gd name="connsiteY46" fmla="*/ 3393548 h 3462236"/>
              <a:gd name="connsiteX47" fmla="*/ 523213 w 665018"/>
              <a:gd name="connsiteY47" fmla="*/ 3417997 h 3462236"/>
              <a:gd name="connsiteX48" fmla="*/ 601450 w 665018"/>
              <a:gd name="connsiteY48" fmla="*/ 3437557 h 3462236"/>
              <a:gd name="connsiteX49" fmla="*/ 665018 w 665018"/>
              <a:gd name="connsiteY49" fmla="*/ 3462006 h 3462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Lst>
            <a:rect l="l" t="t" r="r" b="b"/>
            <a:pathLst>
              <a:path w="665018" h="3462236">
                <a:moveTo>
                  <a:pt x="0" y="0"/>
                </a:moveTo>
                <a:cubicBezTo>
                  <a:pt x="6520" y="17929"/>
                  <a:pt x="14743" y="35328"/>
                  <a:pt x="19559" y="53788"/>
                </a:cubicBezTo>
                <a:cubicBezTo>
                  <a:pt x="60873" y="212158"/>
                  <a:pt x="7556" y="47113"/>
                  <a:pt x="39118" y="141805"/>
                </a:cubicBezTo>
                <a:cubicBezTo>
                  <a:pt x="40748" y="164624"/>
                  <a:pt x="40032" y="187734"/>
                  <a:pt x="44008" y="210263"/>
                </a:cubicBezTo>
                <a:cubicBezTo>
                  <a:pt x="45029" y="216050"/>
                  <a:pt x="51780" y="219409"/>
                  <a:pt x="53788" y="224932"/>
                </a:cubicBezTo>
                <a:cubicBezTo>
                  <a:pt x="58382" y="237564"/>
                  <a:pt x="61053" y="250847"/>
                  <a:pt x="63568" y="264051"/>
                </a:cubicBezTo>
                <a:cubicBezTo>
                  <a:pt x="67579" y="285111"/>
                  <a:pt x="69143" y="306597"/>
                  <a:pt x="73347" y="327619"/>
                </a:cubicBezTo>
                <a:cubicBezTo>
                  <a:pt x="75674" y="339255"/>
                  <a:pt x="80553" y="350264"/>
                  <a:pt x="83127" y="361848"/>
                </a:cubicBezTo>
                <a:cubicBezTo>
                  <a:pt x="87080" y="379637"/>
                  <a:pt x="89333" y="397767"/>
                  <a:pt x="92907" y="415636"/>
                </a:cubicBezTo>
                <a:cubicBezTo>
                  <a:pt x="94225" y="422226"/>
                  <a:pt x="96628" y="428577"/>
                  <a:pt x="97796" y="435195"/>
                </a:cubicBezTo>
                <a:cubicBezTo>
                  <a:pt x="101522" y="456307"/>
                  <a:pt x="103371" y="477741"/>
                  <a:pt x="107576" y="498763"/>
                </a:cubicBezTo>
                <a:cubicBezTo>
                  <a:pt x="109903" y="510399"/>
                  <a:pt x="114096" y="521582"/>
                  <a:pt x="117356" y="532992"/>
                </a:cubicBezTo>
                <a:cubicBezTo>
                  <a:pt x="123876" y="585150"/>
                  <a:pt x="130116" y="637344"/>
                  <a:pt x="136915" y="689467"/>
                </a:cubicBezTo>
                <a:cubicBezTo>
                  <a:pt x="139896" y="712324"/>
                  <a:pt x="144781" y="734954"/>
                  <a:pt x="146695" y="757925"/>
                </a:cubicBezTo>
                <a:cubicBezTo>
                  <a:pt x="162756" y="950652"/>
                  <a:pt x="135561" y="781371"/>
                  <a:pt x="171144" y="968188"/>
                </a:cubicBezTo>
                <a:cubicBezTo>
                  <a:pt x="174404" y="1069245"/>
                  <a:pt x="174898" y="1170428"/>
                  <a:pt x="180924" y="1271358"/>
                </a:cubicBezTo>
                <a:cubicBezTo>
                  <a:pt x="181447" y="1280120"/>
                  <a:pt x="189908" y="1287066"/>
                  <a:pt x="190703" y="1295807"/>
                </a:cubicBezTo>
                <a:cubicBezTo>
                  <a:pt x="196466" y="1359197"/>
                  <a:pt x="196952" y="1422957"/>
                  <a:pt x="200483" y="1486511"/>
                </a:cubicBezTo>
                <a:cubicBezTo>
                  <a:pt x="201842" y="1510977"/>
                  <a:pt x="203743" y="1535409"/>
                  <a:pt x="205373" y="1559858"/>
                </a:cubicBezTo>
                <a:cubicBezTo>
                  <a:pt x="202113" y="1638096"/>
                  <a:pt x="201172" y="1716464"/>
                  <a:pt x="195593" y="1794571"/>
                </a:cubicBezTo>
                <a:cubicBezTo>
                  <a:pt x="194635" y="1807977"/>
                  <a:pt x="188150" y="1820453"/>
                  <a:pt x="185814" y="1833689"/>
                </a:cubicBezTo>
                <a:cubicBezTo>
                  <a:pt x="183249" y="1848224"/>
                  <a:pt x="183274" y="1863126"/>
                  <a:pt x="180924" y="1877698"/>
                </a:cubicBezTo>
                <a:cubicBezTo>
                  <a:pt x="175120" y="1913680"/>
                  <a:pt x="167884" y="1949415"/>
                  <a:pt x="161364" y="1985274"/>
                </a:cubicBezTo>
                <a:cubicBezTo>
                  <a:pt x="158104" y="2047212"/>
                  <a:pt x="156084" y="2109228"/>
                  <a:pt x="151585" y="2171088"/>
                </a:cubicBezTo>
                <a:cubicBezTo>
                  <a:pt x="149561" y="2198915"/>
                  <a:pt x="143703" y="2226380"/>
                  <a:pt x="141805" y="2254216"/>
                </a:cubicBezTo>
                <a:cubicBezTo>
                  <a:pt x="136704" y="2329034"/>
                  <a:pt x="143328" y="2380993"/>
                  <a:pt x="127136" y="2449809"/>
                </a:cubicBezTo>
                <a:cubicBezTo>
                  <a:pt x="125466" y="2456905"/>
                  <a:pt x="120616" y="2462849"/>
                  <a:pt x="117356" y="2469369"/>
                </a:cubicBezTo>
                <a:cubicBezTo>
                  <a:pt x="114096" y="2495448"/>
                  <a:pt x="112991" y="2521888"/>
                  <a:pt x="107576" y="2547606"/>
                </a:cubicBezTo>
                <a:cubicBezTo>
                  <a:pt x="106365" y="2553357"/>
                  <a:pt x="98762" y="2556479"/>
                  <a:pt x="97796" y="2562276"/>
                </a:cubicBezTo>
                <a:cubicBezTo>
                  <a:pt x="93585" y="2587540"/>
                  <a:pt x="85967" y="2691610"/>
                  <a:pt x="83127" y="2728530"/>
                </a:cubicBezTo>
                <a:cubicBezTo>
                  <a:pt x="87462" y="2841236"/>
                  <a:pt x="55468" y="2919728"/>
                  <a:pt x="102686" y="3002361"/>
                </a:cubicBezTo>
                <a:cubicBezTo>
                  <a:pt x="105602" y="3007464"/>
                  <a:pt x="109206" y="3012141"/>
                  <a:pt x="112466" y="3017031"/>
                </a:cubicBezTo>
                <a:cubicBezTo>
                  <a:pt x="114096" y="3023551"/>
                  <a:pt x="114709" y="3030413"/>
                  <a:pt x="117356" y="3036590"/>
                </a:cubicBezTo>
                <a:cubicBezTo>
                  <a:pt x="119671" y="3041992"/>
                  <a:pt x="125278" y="3045684"/>
                  <a:pt x="127136" y="3051259"/>
                </a:cubicBezTo>
                <a:cubicBezTo>
                  <a:pt x="131888" y="3065515"/>
                  <a:pt x="133270" y="3080689"/>
                  <a:pt x="136915" y="3095268"/>
                </a:cubicBezTo>
                <a:cubicBezTo>
                  <a:pt x="138165" y="3100269"/>
                  <a:pt x="138160" y="3106293"/>
                  <a:pt x="141805" y="3109938"/>
                </a:cubicBezTo>
                <a:cubicBezTo>
                  <a:pt x="146959" y="3115092"/>
                  <a:pt x="154844" y="3116457"/>
                  <a:pt x="161364" y="3119717"/>
                </a:cubicBezTo>
                <a:cubicBezTo>
                  <a:pt x="164624" y="3127867"/>
                  <a:pt x="168062" y="3135947"/>
                  <a:pt x="171144" y="3144166"/>
                </a:cubicBezTo>
                <a:cubicBezTo>
                  <a:pt x="172954" y="3148992"/>
                  <a:pt x="172389" y="3155191"/>
                  <a:pt x="176034" y="3158836"/>
                </a:cubicBezTo>
                <a:cubicBezTo>
                  <a:pt x="181188" y="3163990"/>
                  <a:pt x="189073" y="3165356"/>
                  <a:pt x="195593" y="3168616"/>
                </a:cubicBezTo>
                <a:cubicBezTo>
                  <a:pt x="198133" y="3178774"/>
                  <a:pt x="205799" y="3211561"/>
                  <a:pt x="210263" y="3217514"/>
                </a:cubicBezTo>
                <a:cubicBezTo>
                  <a:pt x="214637" y="3223345"/>
                  <a:pt x="223302" y="3224034"/>
                  <a:pt x="229822" y="3227294"/>
                </a:cubicBezTo>
                <a:cubicBezTo>
                  <a:pt x="237972" y="3237074"/>
                  <a:pt x="246455" y="3246584"/>
                  <a:pt x="254271" y="3256633"/>
                </a:cubicBezTo>
                <a:cubicBezTo>
                  <a:pt x="257879" y="3261272"/>
                  <a:pt x="259536" y="3267540"/>
                  <a:pt x="264051" y="3271302"/>
                </a:cubicBezTo>
                <a:cubicBezTo>
                  <a:pt x="269651" y="3275968"/>
                  <a:pt x="277779" y="3276708"/>
                  <a:pt x="283610" y="3281082"/>
                </a:cubicBezTo>
                <a:cubicBezTo>
                  <a:pt x="290986" y="3286614"/>
                  <a:pt x="295794" y="3295109"/>
                  <a:pt x="303170" y="3300641"/>
                </a:cubicBezTo>
                <a:cubicBezTo>
                  <a:pt x="368998" y="3350011"/>
                  <a:pt x="389125" y="3352244"/>
                  <a:pt x="474314" y="3393548"/>
                </a:cubicBezTo>
                <a:cubicBezTo>
                  <a:pt x="490712" y="3401498"/>
                  <a:pt x="505423" y="3414044"/>
                  <a:pt x="523213" y="3417997"/>
                </a:cubicBezTo>
                <a:cubicBezTo>
                  <a:pt x="578805" y="3430351"/>
                  <a:pt x="552772" y="3423649"/>
                  <a:pt x="601450" y="3437557"/>
                </a:cubicBezTo>
                <a:cubicBezTo>
                  <a:pt x="647480" y="3466325"/>
                  <a:pt x="625192" y="3462006"/>
                  <a:pt x="665018" y="3462006"/>
                </a:cubicBezTo>
              </a:path>
            </a:pathLst>
          </a:custGeom>
          <a:noFill/>
          <a:ln w="298450">
            <a:solidFill>
              <a:srgbClr val="8000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0" name="Figura a mano libera: forma 19">
            <a:extLst>
              <a:ext uri="{FF2B5EF4-FFF2-40B4-BE49-F238E27FC236}">
                <a16:creationId xmlns:a16="http://schemas.microsoft.com/office/drawing/2014/main" id="{86F03D5F-4391-439B-ABC9-102C1970B7E1}"/>
              </a:ext>
            </a:extLst>
          </p:cNvPr>
          <p:cNvSpPr/>
          <p:nvPr/>
        </p:nvSpPr>
        <p:spPr>
          <a:xfrm>
            <a:off x="5603756" y="6288334"/>
            <a:ext cx="713917" cy="186122"/>
          </a:xfrm>
          <a:custGeom>
            <a:avLst/>
            <a:gdLst>
              <a:gd name="connsiteX0" fmla="*/ 0 w 713917"/>
              <a:gd name="connsiteY0" fmla="*/ 0 h 186122"/>
              <a:gd name="connsiteX1" fmla="*/ 53788 w 713917"/>
              <a:gd name="connsiteY1" fmla="*/ 14669 h 186122"/>
              <a:gd name="connsiteX2" fmla="*/ 58678 w 713917"/>
              <a:gd name="connsiteY2" fmla="*/ 29339 h 186122"/>
              <a:gd name="connsiteX3" fmla="*/ 102687 w 713917"/>
              <a:gd name="connsiteY3" fmla="*/ 39118 h 186122"/>
              <a:gd name="connsiteX4" fmla="*/ 112466 w 713917"/>
              <a:gd name="connsiteY4" fmla="*/ 53788 h 186122"/>
              <a:gd name="connsiteX5" fmla="*/ 127136 w 713917"/>
              <a:gd name="connsiteY5" fmla="*/ 63568 h 186122"/>
              <a:gd name="connsiteX6" fmla="*/ 146695 w 713917"/>
              <a:gd name="connsiteY6" fmla="*/ 112466 h 186122"/>
              <a:gd name="connsiteX7" fmla="*/ 205373 w 713917"/>
              <a:gd name="connsiteY7" fmla="*/ 132025 h 186122"/>
              <a:gd name="connsiteX8" fmla="*/ 229823 w 713917"/>
              <a:gd name="connsiteY8" fmla="*/ 141805 h 186122"/>
              <a:gd name="connsiteX9" fmla="*/ 454755 w 713917"/>
              <a:gd name="connsiteY9" fmla="*/ 161364 h 186122"/>
              <a:gd name="connsiteX10" fmla="*/ 474315 w 713917"/>
              <a:gd name="connsiteY10" fmla="*/ 171144 h 186122"/>
              <a:gd name="connsiteX11" fmla="*/ 713917 w 713917"/>
              <a:gd name="connsiteY11" fmla="*/ 176034 h 186122"/>
              <a:gd name="connsiteX12" fmla="*/ 699247 w 713917"/>
              <a:gd name="connsiteY12" fmla="*/ 161364 h 186122"/>
              <a:gd name="connsiteX13" fmla="*/ 684578 w 713917"/>
              <a:gd name="connsiteY13" fmla="*/ 151585 h 186122"/>
              <a:gd name="connsiteX14" fmla="*/ 660128 w 713917"/>
              <a:gd name="connsiteY14" fmla="*/ 127136 h 186122"/>
              <a:gd name="connsiteX15" fmla="*/ 650349 w 713917"/>
              <a:gd name="connsiteY15" fmla="*/ 107576 h 186122"/>
              <a:gd name="connsiteX16" fmla="*/ 640569 w 713917"/>
              <a:gd name="connsiteY16" fmla="*/ 92907 h 186122"/>
              <a:gd name="connsiteX17" fmla="*/ 655239 w 713917"/>
              <a:gd name="connsiteY17" fmla="*/ 73347 h 186122"/>
              <a:gd name="connsiteX18" fmla="*/ 655239 w 713917"/>
              <a:gd name="connsiteY18" fmla="*/ 0 h 1861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713917" h="186122">
                <a:moveTo>
                  <a:pt x="0" y="0"/>
                </a:moveTo>
                <a:cubicBezTo>
                  <a:pt x="13894" y="1985"/>
                  <a:pt x="41344" y="2225"/>
                  <a:pt x="53788" y="14669"/>
                </a:cubicBezTo>
                <a:cubicBezTo>
                  <a:pt x="57433" y="18314"/>
                  <a:pt x="54068" y="27034"/>
                  <a:pt x="58678" y="29339"/>
                </a:cubicBezTo>
                <a:cubicBezTo>
                  <a:pt x="72119" y="36059"/>
                  <a:pt x="88017" y="35858"/>
                  <a:pt x="102687" y="39118"/>
                </a:cubicBezTo>
                <a:cubicBezTo>
                  <a:pt x="105947" y="44008"/>
                  <a:pt x="108311" y="49632"/>
                  <a:pt x="112466" y="53788"/>
                </a:cubicBezTo>
                <a:cubicBezTo>
                  <a:pt x="116622" y="57944"/>
                  <a:pt x="124282" y="58431"/>
                  <a:pt x="127136" y="63568"/>
                </a:cubicBezTo>
                <a:cubicBezTo>
                  <a:pt x="142092" y="90488"/>
                  <a:pt x="128570" y="94341"/>
                  <a:pt x="146695" y="112466"/>
                </a:cubicBezTo>
                <a:cubicBezTo>
                  <a:pt x="162916" y="128688"/>
                  <a:pt x="183632" y="125813"/>
                  <a:pt x="205373" y="132025"/>
                </a:cubicBezTo>
                <a:cubicBezTo>
                  <a:pt x="213813" y="134436"/>
                  <a:pt x="221147" y="140470"/>
                  <a:pt x="229823" y="141805"/>
                </a:cubicBezTo>
                <a:cubicBezTo>
                  <a:pt x="259423" y="146359"/>
                  <a:pt x="433509" y="159664"/>
                  <a:pt x="454755" y="161364"/>
                </a:cubicBezTo>
                <a:cubicBezTo>
                  <a:pt x="461275" y="164624"/>
                  <a:pt x="467464" y="168653"/>
                  <a:pt x="474315" y="171144"/>
                </a:cubicBezTo>
                <a:cubicBezTo>
                  <a:pt x="554261" y="200216"/>
                  <a:pt x="612816" y="178441"/>
                  <a:pt x="713917" y="176034"/>
                </a:cubicBezTo>
                <a:cubicBezTo>
                  <a:pt x="709027" y="171144"/>
                  <a:pt x="704560" y="165791"/>
                  <a:pt x="699247" y="161364"/>
                </a:cubicBezTo>
                <a:cubicBezTo>
                  <a:pt x="694732" y="157602"/>
                  <a:pt x="688340" y="156100"/>
                  <a:pt x="684578" y="151585"/>
                </a:cubicBezTo>
                <a:cubicBezTo>
                  <a:pt x="661338" y="123697"/>
                  <a:pt x="689601" y="136958"/>
                  <a:pt x="660128" y="127136"/>
                </a:cubicBezTo>
                <a:cubicBezTo>
                  <a:pt x="656868" y="120616"/>
                  <a:pt x="653966" y="113905"/>
                  <a:pt x="650349" y="107576"/>
                </a:cubicBezTo>
                <a:cubicBezTo>
                  <a:pt x="647433" y="102474"/>
                  <a:pt x="639738" y="98725"/>
                  <a:pt x="640569" y="92907"/>
                </a:cubicBezTo>
                <a:cubicBezTo>
                  <a:pt x="641722" y="84839"/>
                  <a:pt x="653968" y="81397"/>
                  <a:pt x="655239" y="73347"/>
                </a:cubicBezTo>
                <a:cubicBezTo>
                  <a:pt x="659052" y="49197"/>
                  <a:pt x="655239" y="24449"/>
                  <a:pt x="655239" y="0"/>
                </a:cubicBezTo>
              </a:path>
            </a:pathLst>
          </a:custGeom>
          <a:noFill/>
          <a:ln w="2127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2" name="Figura a mano libera: forma 21">
            <a:extLst>
              <a:ext uri="{FF2B5EF4-FFF2-40B4-BE49-F238E27FC236}">
                <a16:creationId xmlns:a16="http://schemas.microsoft.com/office/drawing/2014/main" id="{A5C2403A-4DC2-48CA-A497-D52AB4F39A57}"/>
              </a:ext>
            </a:extLst>
          </p:cNvPr>
          <p:cNvSpPr/>
          <p:nvPr/>
        </p:nvSpPr>
        <p:spPr>
          <a:xfrm>
            <a:off x="4933848" y="6585401"/>
            <a:ext cx="1481622" cy="74560"/>
          </a:xfrm>
          <a:custGeom>
            <a:avLst/>
            <a:gdLst>
              <a:gd name="connsiteX0" fmla="*/ 0 w 1481622"/>
              <a:gd name="connsiteY0" fmla="*/ 35442 h 74560"/>
              <a:gd name="connsiteX1" fmla="*/ 29339 w 1481622"/>
              <a:gd name="connsiteY1" fmla="*/ 45221 h 74560"/>
              <a:gd name="connsiteX2" fmla="*/ 44009 w 1481622"/>
              <a:gd name="connsiteY2" fmla="*/ 55001 h 74560"/>
              <a:gd name="connsiteX3" fmla="*/ 122246 w 1481622"/>
              <a:gd name="connsiteY3" fmla="*/ 74560 h 74560"/>
              <a:gd name="connsiteX4" fmla="*/ 200484 w 1481622"/>
              <a:gd name="connsiteY4" fmla="*/ 69671 h 74560"/>
              <a:gd name="connsiteX5" fmla="*/ 244492 w 1481622"/>
              <a:gd name="connsiteY5" fmla="*/ 59891 h 74560"/>
              <a:gd name="connsiteX6" fmla="*/ 479204 w 1481622"/>
              <a:gd name="connsiteY6" fmla="*/ 50111 h 74560"/>
              <a:gd name="connsiteX7" fmla="*/ 503654 w 1481622"/>
              <a:gd name="connsiteY7" fmla="*/ 45221 h 74560"/>
              <a:gd name="connsiteX8" fmla="*/ 537882 w 1481622"/>
              <a:gd name="connsiteY8" fmla="*/ 35442 h 74560"/>
              <a:gd name="connsiteX9" fmla="*/ 1305587 w 1481622"/>
              <a:gd name="connsiteY9" fmla="*/ 25662 h 74560"/>
              <a:gd name="connsiteX10" fmla="*/ 1388715 w 1481622"/>
              <a:gd name="connsiteY10" fmla="*/ 10993 h 74560"/>
              <a:gd name="connsiteX11" fmla="*/ 1403384 w 1481622"/>
              <a:gd name="connsiteY11" fmla="*/ 1213 h 74560"/>
              <a:gd name="connsiteX12" fmla="*/ 1481622 w 1481622"/>
              <a:gd name="connsiteY12" fmla="*/ 1213 h 74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81622" h="74560">
                <a:moveTo>
                  <a:pt x="0" y="35442"/>
                </a:moveTo>
                <a:cubicBezTo>
                  <a:pt x="9780" y="38702"/>
                  <a:pt x="19919" y="41034"/>
                  <a:pt x="29339" y="45221"/>
                </a:cubicBezTo>
                <a:cubicBezTo>
                  <a:pt x="34710" y="47608"/>
                  <a:pt x="38405" y="53231"/>
                  <a:pt x="44009" y="55001"/>
                </a:cubicBezTo>
                <a:cubicBezTo>
                  <a:pt x="69643" y="63096"/>
                  <a:pt x="122246" y="74560"/>
                  <a:pt x="122246" y="74560"/>
                </a:cubicBezTo>
                <a:cubicBezTo>
                  <a:pt x="148325" y="72930"/>
                  <a:pt x="174540" y="72784"/>
                  <a:pt x="200484" y="69671"/>
                </a:cubicBezTo>
                <a:cubicBezTo>
                  <a:pt x="215404" y="67881"/>
                  <a:pt x="229502" y="60943"/>
                  <a:pt x="244492" y="59891"/>
                </a:cubicBezTo>
                <a:cubicBezTo>
                  <a:pt x="322605" y="54409"/>
                  <a:pt x="400967" y="53371"/>
                  <a:pt x="479204" y="50111"/>
                </a:cubicBezTo>
                <a:cubicBezTo>
                  <a:pt x="487354" y="48481"/>
                  <a:pt x="495591" y="47237"/>
                  <a:pt x="503654" y="45221"/>
                </a:cubicBezTo>
                <a:cubicBezTo>
                  <a:pt x="515166" y="42343"/>
                  <a:pt x="526020" y="35731"/>
                  <a:pt x="537882" y="35442"/>
                </a:cubicBezTo>
                <a:cubicBezTo>
                  <a:pt x="793728" y="29202"/>
                  <a:pt x="1049685" y="28922"/>
                  <a:pt x="1305587" y="25662"/>
                </a:cubicBezTo>
                <a:cubicBezTo>
                  <a:pt x="1343384" y="464"/>
                  <a:pt x="1298468" y="26918"/>
                  <a:pt x="1388715" y="10993"/>
                </a:cubicBezTo>
                <a:cubicBezTo>
                  <a:pt x="1394502" y="9972"/>
                  <a:pt x="1397540" y="1828"/>
                  <a:pt x="1403384" y="1213"/>
                </a:cubicBezTo>
                <a:cubicBezTo>
                  <a:pt x="1429320" y="-1517"/>
                  <a:pt x="1455543" y="1213"/>
                  <a:pt x="1481622" y="1213"/>
                </a:cubicBezTo>
              </a:path>
            </a:pathLst>
          </a:custGeom>
          <a:noFill/>
          <a:ln w="2159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3" name="Figura a mano libera: forma 22">
            <a:extLst>
              <a:ext uri="{FF2B5EF4-FFF2-40B4-BE49-F238E27FC236}">
                <a16:creationId xmlns:a16="http://schemas.microsoft.com/office/drawing/2014/main" id="{C6269DC3-6205-4AFC-972C-FC9D6F7A0F6B}"/>
              </a:ext>
            </a:extLst>
          </p:cNvPr>
          <p:cNvSpPr/>
          <p:nvPr/>
        </p:nvSpPr>
        <p:spPr>
          <a:xfrm>
            <a:off x="4351957" y="6400800"/>
            <a:ext cx="709027" cy="283611"/>
          </a:xfrm>
          <a:custGeom>
            <a:avLst/>
            <a:gdLst>
              <a:gd name="connsiteX0" fmla="*/ 0 w 709027"/>
              <a:gd name="connsiteY0" fmla="*/ 0 h 283611"/>
              <a:gd name="connsiteX1" fmla="*/ 14670 w 709027"/>
              <a:gd name="connsiteY1" fmla="*/ 34229 h 283611"/>
              <a:gd name="connsiteX2" fmla="*/ 48899 w 709027"/>
              <a:gd name="connsiteY2" fmla="*/ 63568 h 283611"/>
              <a:gd name="connsiteX3" fmla="*/ 68458 w 709027"/>
              <a:gd name="connsiteY3" fmla="*/ 78237 h 283611"/>
              <a:gd name="connsiteX4" fmla="*/ 97797 w 709027"/>
              <a:gd name="connsiteY4" fmla="*/ 117356 h 283611"/>
              <a:gd name="connsiteX5" fmla="*/ 117356 w 709027"/>
              <a:gd name="connsiteY5" fmla="*/ 136916 h 283611"/>
              <a:gd name="connsiteX6" fmla="*/ 141806 w 709027"/>
              <a:gd name="connsiteY6" fmla="*/ 185814 h 283611"/>
              <a:gd name="connsiteX7" fmla="*/ 161365 w 709027"/>
              <a:gd name="connsiteY7" fmla="*/ 195594 h 283611"/>
              <a:gd name="connsiteX8" fmla="*/ 293391 w 709027"/>
              <a:gd name="connsiteY8" fmla="*/ 171144 h 283611"/>
              <a:gd name="connsiteX9" fmla="*/ 474315 w 709027"/>
              <a:gd name="connsiteY9" fmla="*/ 176034 h 283611"/>
              <a:gd name="connsiteX10" fmla="*/ 508544 w 709027"/>
              <a:gd name="connsiteY10" fmla="*/ 195594 h 283611"/>
              <a:gd name="connsiteX11" fmla="*/ 547662 w 709027"/>
              <a:gd name="connsiteY11" fmla="*/ 210263 h 283611"/>
              <a:gd name="connsiteX12" fmla="*/ 572111 w 709027"/>
              <a:gd name="connsiteY12" fmla="*/ 220043 h 283611"/>
              <a:gd name="connsiteX13" fmla="*/ 591671 w 709027"/>
              <a:gd name="connsiteY13" fmla="*/ 229822 h 283611"/>
              <a:gd name="connsiteX14" fmla="*/ 630790 w 709027"/>
              <a:gd name="connsiteY14" fmla="*/ 244492 h 283611"/>
              <a:gd name="connsiteX15" fmla="*/ 674798 w 709027"/>
              <a:gd name="connsiteY15" fmla="*/ 264051 h 283611"/>
              <a:gd name="connsiteX16" fmla="*/ 694357 w 709027"/>
              <a:gd name="connsiteY16" fmla="*/ 273831 h 283611"/>
              <a:gd name="connsiteX17" fmla="*/ 709027 w 709027"/>
              <a:gd name="connsiteY17" fmla="*/ 283611 h 283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709027" h="283611">
                <a:moveTo>
                  <a:pt x="0" y="0"/>
                </a:moveTo>
                <a:cubicBezTo>
                  <a:pt x="4890" y="11410"/>
                  <a:pt x="8006" y="23756"/>
                  <a:pt x="14670" y="34229"/>
                </a:cubicBezTo>
                <a:cubicBezTo>
                  <a:pt x="24522" y="49711"/>
                  <a:pt x="35393" y="53921"/>
                  <a:pt x="48899" y="63568"/>
                </a:cubicBezTo>
                <a:cubicBezTo>
                  <a:pt x="55531" y="68305"/>
                  <a:pt x="62325" y="72870"/>
                  <a:pt x="68458" y="78237"/>
                </a:cubicBezTo>
                <a:cubicBezTo>
                  <a:pt x="112007" y="116343"/>
                  <a:pt x="69003" y="78963"/>
                  <a:pt x="97797" y="117356"/>
                </a:cubicBezTo>
                <a:cubicBezTo>
                  <a:pt x="103329" y="124732"/>
                  <a:pt x="110836" y="130396"/>
                  <a:pt x="117356" y="136916"/>
                </a:cubicBezTo>
                <a:cubicBezTo>
                  <a:pt x="122791" y="150503"/>
                  <a:pt x="131147" y="175155"/>
                  <a:pt x="141806" y="185814"/>
                </a:cubicBezTo>
                <a:cubicBezTo>
                  <a:pt x="146960" y="190968"/>
                  <a:pt x="154845" y="192334"/>
                  <a:pt x="161365" y="195594"/>
                </a:cubicBezTo>
                <a:cubicBezTo>
                  <a:pt x="206252" y="184372"/>
                  <a:pt x="246206" y="172051"/>
                  <a:pt x="293391" y="171144"/>
                </a:cubicBezTo>
                <a:lnTo>
                  <a:pt x="474315" y="176034"/>
                </a:lnTo>
                <a:cubicBezTo>
                  <a:pt x="485725" y="182554"/>
                  <a:pt x="496790" y="189717"/>
                  <a:pt x="508544" y="195594"/>
                </a:cubicBezTo>
                <a:cubicBezTo>
                  <a:pt x="527436" y="205040"/>
                  <a:pt x="530739" y="203917"/>
                  <a:pt x="547662" y="210263"/>
                </a:cubicBezTo>
                <a:cubicBezTo>
                  <a:pt x="555881" y="213345"/>
                  <a:pt x="564090" y="216478"/>
                  <a:pt x="572111" y="220043"/>
                </a:cubicBezTo>
                <a:cubicBezTo>
                  <a:pt x="578772" y="223003"/>
                  <a:pt x="584942" y="227018"/>
                  <a:pt x="591671" y="229822"/>
                </a:cubicBezTo>
                <a:cubicBezTo>
                  <a:pt x="604526" y="235178"/>
                  <a:pt x="618334" y="238264"/>
                  <a:pt x="630790" y="244492"/>
                </a:cubicBezTo>
                <a:cubicBezTo>
                  <a:pt x="678837" y="268516"/>
                  <a:pt x="620085" y="253108"/>
                  <a:pt x="674798" y="264051"/>
                </a:cubicBezTo>
                <a:cubicBezTo>
                  <a:pt x="681318" y="267311"/>
                  <a:pt x="688028" y="270214"/>
                  <a:pt x="694357" y="273831"/>
                </a:cubicBezTo>
                <a:cubicBezTo>
                  <a:pt x="699460" y="276747"/>
                  <a:pt x="709027" y="283611"/>
                  <a:pt x="709027" y="283611"/>
                </a:cubicBezTo>
              </a:path>
            </a:pathLst>
          </a:custGeom>
          <a:noFill/>
          <a:ln w="2349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4" name="Figura a mano libera: forma 23">
            <a:extLst>
              <a:ext uri="{FF2B5EF4-FFF2-40B4-BE49-F238E27FC236}">
                <a16:creationId xmlns:a16="http://schemas.microsoft.com/office/drawing/2014/main" id="{BB112795-327A-456C-BD9C-16D2B12B4059}"/>
              </a:ext>
            </a:extLst>
          </p:cNvPr>
          <p:cNvSpPr/>
          <p:nvPr/>
        </p:nvSpPr>
        <p:spPr>
          <a:xfrm>
            <a:off x="5225624" y="5124552"/>
            <a:ext cx="383022" cy="1276248"/>
          </a:xfrm>
          <a:custGeom>
            <a:avLst/>
            <a:gdLst>
              <a:gd name="connsiteX0" fmla="*/ 383022 w 383022"/>
              <a:gd name="connsiteY0" fmla="*/ 1276248 h 1276248"/>
              <a:gd name="connsiteX1" fmla="*/ 299895 w 383022"/>
              <a:gd name="connsiteY1" fmla="*/ 1193121 h 1276248"/>
              <a:gd name="connsiteX2" fmla="*/ 280335 w 383022"/>
              <a:gd name="connsiteY2" fmla="*/ 1183341 h 1276248"/>
              <a:gd name="connsiteX3" fmla="*/ 275446 w 383022"/>
              <a:gd name="connsiteY3" fmla="*/ 1149112 h 1276248"/>
              <a:gd name="connsiteX4" fmla="*/ 246106 w 383022"/>
              <a:gd name="connsiteY4" fmla="*/ 1114883 h 1276248"/>
              <a:gd name="connsiteX5" fmla="*/ 211878 w 383022"/>
              <a:gd name="connsiteY5" fmla="*/ 1085544 h 1276248"/>
              <a:gd name="connsiteX6" fmla="*/ 172759 w 383022"/>
              <a:gd name="connsiteY6" fmla="*/ 1041536 h 1276248"/>
              <a:gd name="connsiteX7" fmla="*/ 143420 w 383022"/>
              <a:gd name="connsiteY7" fmla="*/ 1026866 h 1276248"/>
              <a:gd name="connsiteX8" fmla="*/ 109191 w 383022"/>
              <a:gd name="connsiteY8" fmla="*/ 1007307 h 1276248"/>
              <a:gd name="connsiteX9" fmla="*/ 89632 w 383022"/>
              <a:gd name="connsiteY9" fmla="*/ 973078 h 1276248"/>
              <a:gd name="connsiteX10" fmla="*/ 84742 w 383022"/>
              <a:gd name="connsiteY10" fmla="*/ 948629 h 1276248"/>
              <a:gd name="connsiteX11" fmla="*/ 65182 w 383022"/>
              <a:gd name="connsiteY11" fmla="*/ 914400 h 1276248"/>
              <a:gd name="connsiteX12" fmla="*/ 50513 w 383022"/>
              <a:gd name="connsiteY12" fmla="*/ 782374 h 1276248"/>
              <a:gd name="connsiteX13" fmla="*/ 40733 w 383022"/>
              <a:gd name="connsiteY13" fmla="*/ 738366 h 1276248"/>
              <a:gd name="connsiteX14" fmla="*/ 16284 w 383022"/>
              <a:gd name="connsiteY14" fmla="*/ 723696 h 1276248"/>
              <a:gd name="connsiteX15" fmla="*/ 11394 w 383022"/>
              <a:gd name="connsiteY15" fmla="*/ 503653 h 1276248"/>
              <a:gd name="connsiteX16" fmla="*/ 21174 w 383022"/>
              <a:gd name="connsiteY16" fmla="*/ 454755 h 1276248"/>
              <a:gd name="connsiteX17" fmla="*/ 26064 w 383022"/>
              <a:gd name="connsiteY17" fmla="*/ 435196 h 1276248"/>
              <a:gd name="connsiteX18" fmla="*/ 45623 w 383022"/>
              <a:gd name="connsiteY18" fmla="*/ 420526 h 1276248"/>
              <a:gd name="connsiteX19" fmla="*/ 60293 w 383022"/>
              <a:gd name="connsiteY19" fmla="*/ 386297 h 1276248"/>
              <a:gd name="connsiteX20" fmla="*/ 70072 w 383022"/>
              <a:gd name="connsiteY20" fmla="*/ 352068 h 1276248"/>
              <a:gd name="connsiteX21" fmla="*/ 84742 w 383022"/>
              <a:gd name="connsiteY21" fmla="*/ 312950 h 1276248"/>
              <a:gd name="connsiteX22" fmla="*/ 104301 w 383022"/>
              <a:gd name="connsiteY22" fmla="*/ 190704 h 1276248"/>
              <a:gd name="connsiteX23" fmla="*/ 118971 w 383022"/>
              <a:gd name="connsiteY23" fmla="*/ 68458 h 1276248"/>
              <a:gd name="connsiteX24" fmla="*/ 128750 w 383022"/>
              <a:gd name="connsiteY24" fmla="*/ 53788 h 1276248"/>
              <a:gd name="connsiteX25" fmla="*/ 89632 w 383022"/>
              <a:gd name="connsiteY25" fmla="*/ 19559 h 1276248"/>
              <a:gd name="connsiteX26" fmla="*/ 104301 w 383022"/>
              <a:gd name="connsiteY26" fmla="*/ 0 h 1276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383022" h="1276248">
                <a:moveTo>
                  <a:pt x="383022" y="1276248"/>
                </a:moveTo>
                <a:cubicBezTo>
                  <a:pt x="355313" y="1248539"/>
                  <a:pt x="328953" y="1219412"/>
                  <a:pt x="299895" y="1193121"/>
                </a:cubicBezTo>
                <a:cubicBezTo>
                  <a:pt x="294490" y="1188230"/>
                  <a:pt x="283875" y="1189713"/>
                  <a:pt x="280335" y="1183341"/>
                </a:cubicBezTo>
                <a:cubicBezTo>
                  <a:pt x="274738" y="1173266"/>
                  <a:pt x="278758" y="1160151"/>
                  <a:pt x="275446" y="1149112"/>
                </a:cubicBezTo>
                <a:cubicBezTo>
                  <a:pt x="272255" y="1138475"/>
                  <a:pt x="251458" y="1120235"/>
                  <a:pt x="246106" y="1114883"/>
                </a:cubicBezTo>
                <a:cubicBezTo>
                  <a:pt x="227218" y="1077105"/>
                  <a:pt x="249337" y="1110516"/>
                  <a:pt x="211878" y="1085544"/>
                </a:cubicBezTo>
                <a:cubicBezTo>
                  <a:pt x="195097" y="1074357"/>
                  <a:pt x="186579" y="1055356"/>
                  <a:pt x="172759" y="1041536"/>
                </a:cubicBezTo>
                <a:cubicBezTo>
                  <a:pt x="161014" y="1029791"/>
                  <a:pt x="157338" y="1032831"/>
                  <a:pt x="143420" y="1026866"/>
                </a:cubicBezTo>
                <a:cubicBezTo>
                  <a:pt x="126043" y="1019419"/>
                  <a:pt x="123927" y="1017132"/>
                  <a:pt x="109191" y="1007307"/>
                </a:cubicBezTo>
                <a:cubicBezTo>
                  <a:pt x="102036" y="996575"/>
                  <a:pt x="93768" y="985487"/>
                  <a:pt x="89632" y="973078"/>
                </a:cubicBezTo>
                <a:cubicBezTo>
                  <a:pt x="87004" y="965193"/>
                  <a:pt x="87939" y="956301"/>
                  <a:pt x="84742" y="948629"/>
                </a:cubicBezTo>
                <a:cubicBezTo>
                  <a:pt x="79688" y="936499"/>
                  <a:pt x="71702" y="925810"/>
                  <a:pt x="65182" y="914400"/>
                </a:cubicBezTo>
                <a:cubicBezTo>
                  <a:pt x="41974" y="798353"/>
                  <a:pt x="69714" y="948772"/>
                  <a:pt x="50513" y="782374"/>
                </a:cubicBezTo>
                <a:cubicBezTo>
                  <a:pt x="48790" y="767446"/>
                  <a:pt x="48305" y="751346"/>
                  <a:pt x="40733" y="738366"/>
                </a:cubicBezTo>
                <a:cubicBezTo>
                  <a:pt x="35944" y="730157"/>
                  <a:pt x="24434" y="728586"/>
                  <a:pt x="16284" y="723696"/>
                </a:cubicBezTo>
                <a:cubicBezTo>
                  <a:pt x="-9394" y="633826"/>
                  <a:pt x="323" y="680788"/>
                  <a:pt x="11394" y="503653"/>
                </a:cubicBezTo>
                <a:cubicBezTo>
                  <a:pt x="12431" y="487063"/>
                  <a:pt x="17691" y="471008"/>
                  <a:pt x="21174" y="454755"/>
                </a:cubicBezTo>
                <a:cubicBezTo>
                  <a:pt x="22582" y="448184"/>
                  <a:pt x="22158" y="440665"/>
                  <a:pt x="26064" y="435196"/>
                </a:cubicBezTo>
                <a:cubicBezTo>
                  <a:pt x="30801" y="428564"/>
                  <a:pt x="39103" y="425416"/>
                  <a:pt x="45623" y="420526"/>
                </a:cubicBezTo>
                <a:cubicBezTo>
                  <a:pt x="62239" y="354067"/>
                  <a:pt x="37778" y="442587"/>
                  <a:pt x="60293" y="386297"/>
                </a:cubicBezTo>
                <a:cubicBezTo>
                  <a:pt x="64700" y="375279"/>
                  <a:pt x="66662" y="363434"/>
                  <a:pt x="70072" y="352068"/>
                </a:cubicBezTo>
                <a:cubicBezTo>
                  <a:pt x="74670" y="336743"/>
                  <a:pt x="78273" y="329122"/>
                  <a:pt x="84742" y="312950"/>
                </a:cubicBezTo>
                <a:cubicBezTo>
                  <a:pt x="91250" y="277153"/>
                  <a:pt x="101296" y="225758"/>
                  <a:pt x="104301" y="190704"/>
                </a:cubicBezTo>
                <a:cubicBezTo>
                  <a:pt x="111493" y="106804"/>
                  <a:pt x="93450" y="113122"/>
                  <a:pt x="118971" y="68458"/>
                </a:cubicBezTo>
                <a:cubicBezTo>
                  <a:pt x="121887" y="63355"/>
                  <a:pt x="125490" y="58678"/>
                  <a:pt x="128750" y="53788"/>
                </a:cubicBezTo>
                <a:cubicBezTo>
                  <a:pt x="94521" y="30969"/>
                  <a:pt x="105930" y="44009"/>
                  <a:pt x="89632" y="19559"/>
                </a:cubicBezTo>
                <a:cubicBezTo>
                  <a:pt x="107014" y="7972"/>
                  <a:pt x="104301" y="15657"/>
                  <a:pt x="104301" y="0"/>
                </a:cubicBezTo>
              </a:path>
            </a:pathLst>
          </a:custGeom>
          <a:noFill/>
          <a:ln w="2857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6" name="Figura a mano libera: forma 25">
            <a:extLst>
              <a:ext uri="{FF2B5EF4-FFF2-40B4-BE49-F238E27FC236}">
                <a16:creationId xmlns:a16="http://schemas.microsoft.com/office/drawing/2014/main" id="{CF8D259D-22FB-4973-9363-D21C54C02F46}"/>
              </a:ext>
            </a:extLst>
          </p:cNvPr>
          <p:cNvSpPr/>
          <p:nvPr/>
        </p:nvSpPr>
        <p:spPr>
          <a:xfrm>
            <a:off x="6255961" y="2249326"/>
            <a:ext cx="1186375" cy="4141694"/>
          </a:xfrm>
          <a:custGeom>
            <a:avLst/>
            <a:gdLst>
              <a:gd name="connsiteX0" fmla="*/ 1186375 w 1186375"/>
              <a:gd name="connsiteY0" fmla="*/ 0 h 4141694"/>
              <a:gd name="connsiteX1" fmla="*/ 1157036 w 1186375"/>
              <a:gd name="connsiteY1" fmla="*/ 14670 h 4141694"/>
              <a:gd name="connsiteX2" fmla="*/ 1142366 w 1186375"/>
              <a:gd name="connsiteY2" fmla="*/ 24449 h 4141694"/>
              <a:gd name="connsiteX3" fmla="*/ 1122807 w 1186375"/>
              <a:gd name="connsiteY3" fmla="*/ 34229 h 4141694"/>
              <a:gd name="connsiteX4" fmla="*/ 1108137 w 1186375"/>
              <a:gd name="connsiteY4" fmla="*/ 48899 h 4141694"/>
              <a:gd name="connsiteX5" fmla="*/ 1088578 w 1186375"/>
              <a:gd name="connsiteY5" fmla="*/ 58678 h 4141694"/>
              <a:gd name="connsiteX6" fmla="*/ 1073909 w 1186375"/>
              <a:gd name="connsiteY6" fmla="*/ 68458 h 4141694"/>
              <a:gd name="connsiteX7" fmla="*/ 1064129 w 1186375"/>
              <a:gd name="connsiteY7" fmla="*/ 83127 h 4141694"/>
              <a:gd name="connsiteX8" fmla="*/ 1029900 w 1186375"/>
              <a:gd name="connsiteY8" fmla="*/ 102687 h 4141694"/>
              <a:gd name="connsiteX9" fmla="*/ 1020120 w 1186375"/>
              <a:gd name="connsiteY9" fmla="*/ 117356 h 4141694"/>
              <a:gd name="connsiteX10" fmla="*/ 990781 w 1186375"/>
              <a:gd name="connsiteY10" fmla="*/ 136916 h 4141694"/>
              <a:gd name="connsiteX11" fmla="*/ 971222 w 1186375"/>
              <a:gd name="connsiteY11" fmla="*/ 171145 h 4141694"/>
              <a:gd name="connsiteX12" fmla="*/ 961442 w 1186375"/>
              <a:gd name="connsiteY12" fmla="*/ 195594 h 4141694"/>
              <a:gd name="connsiteX13" fmla="*/ 922323 w 1186375"/>
              <a:gd name="connsiteY13" fmla="*/ 210263 h 4141694"/>
              <a:gd name="connsiteX14" fmla="*/ 902764 w 1186375"/>
              <a:gd name="connsiteY14" fmla="*/ 220043 h 4141694"/>
              <a:gd name="connsiteX15" fmla="*/ 873425 w 1186375"/>
              <a:gd name="connsiteY15" fmla="*/ 239602 h 4141694"/>
              <a:gd name="connsiteX16" fmla="*/ 853866 w 1186375"/>
              <a:gd name="connsiteY16" fmla="*/ 244492 h 4141694"/>
              <a:gd name="connsiteX17" fmla="*/ 819637 w 1186375"/>
              <a:gd name="connsiteY17" fmla="*/ 264052 h 4141694"/>
              <a:gd name="connsiteX18" fmla="*/ 804967 w 1186375"/>
              <a:gd name="connsiteY18" fmla="*/ 268941 h 4141694"/>
              <a:gd name="connsiteX19" fmla="*/ 770738 w 1186375"/>
              <a:gd name="connsiteY19" fmla="*/ 288501 h 4141694"/>
              <a:gd name="connsiteX20" fmla="*/ 751179 w 1186375"/>
              <a:gd name="connsiteY20" fmla="*/ 298280 h 4141694"/>
              <a:gd name="connsiteX21" fmla="*/ 736510 w 1186375"/>
              <a:gd name="connsiteY21" fmla="*/ 312950 h 4141694"/>
              <a:gd name="connsiteX22" fmla="*/ 726730 w 1186375"/>
              <a:gd name="connsiteY22" fmla="*/ 332509 h 4141694"/>
              <a:gd name="connsiteX23" fmla="*/ 712060 w 1186375"/>
              <a:gd name="connsiteY23" fmla="*/ 337399 h 4141694"/>
              <a:gd name="connsiteX24" fmla="*/ 692501 w 1186375"/>
              <a:gd name="connsiteY24" fmla="*/ 356958 h 4141694"/>
              <a:gd name="connsiteX25" fmla="*/ 668052 w 1186375"/>
              <a:gd name="connsiteY25" fmla="*/ 361848 h 4141694"/>
              <a:gd name="connsiteX26" fmla="*/ 658272 w 1186375"/>
              <a:gd name="connsiteY26" fmla="*/ 381408 h 4141694"/>
              <a:gd name="connsiteX27" fmla="*/ 648492 w 1186375"/>
              <a:gd name="connsiteY27" fmla="*/ 396077 h 4141694"/>
              <a:gd name="connsiteX28" fmla="*/ 624043 w 1186375"/>
              <a:gd name="connsiteY28" fmla="*/ 405857 h 4141694"/>
              <a:gd name="connsiteX29" fmla="*/ 619153 w 1186375"/>
              <a:gd name="connsiteY29" fmla="*/ 420526 h 4141694"/>
              <a:gd name="connsiteX30" fmla="*/ 609374 w 1186375"/>
              <a:gd name="connsiteY30" fmla="*/ 440086 h 4141694"/>
              <a:gd name="connsiteX31" fmla="*/ 599594 w 1186375"/>
              <a:gd name="connsiteY31" fmla="*/ 508544 h 4141694"/>
              <a:gd name="connsiteX32" fmla="*/ 589814 w 1186375"/>
              <a:gd name="connsiteY32" fmla="*/ 557442 h 4141694"/>
              <a:gd name="connsiteX33" fmla="*/ 575145 w 1186375"/>
              <a:gd name="connsiteY33" fmla="*/ 591671 h 4141694"/>
              <a:gd name="connsiteX34" fmla="*/ 565365 w 1186375"/>
              <a:gd name="connsiteY34" fmla="*/ 606340 h 4141694"/>
              <a:gd name="connsiteX35" fmla="*/ 550696 w 1186375"/>
              <a:gd name="connsiteY35" fmla="*/ 616120 h 4141694"/>
              <a:gd name="connsiteX36" fmla="*/ 540916 w 1186375"/>
              <a:gd name="connsiteY36" fmla="*/ 630790 h 4141694"/>
              <a:gd name="connsiteX37" fmla="*/ 516467 w 1186375"/>
              <a:gd name="connsiteY37" fmla="*/ 640569 h 4141694"/>
              <a:gd name="connsiteX38" fmla="*/ 496907 w 1186375"/>
              <a:gd name="connsiteY38" fmla="*/ 650349 h 4141694"/>
              <a:gd name="connsiteX39" fmla="*/ 492018 w 1186375"/>
              <a:gd name="connsiteY39" fmla="*/ 665018 h 4141694"/>
              <a:gd name="connsiteX40" fmla="*/ 457789 w 1186375"/>
              <a:gd name="connsiteY40" fmla="*/ 694357 h 4141694"/>
              <a:gd name="connsiteX41" fmla="*/ 438229 w 1186375"/>
              <a:gd name="connsiteY41" fmla="*/ 733476 h 4141694"/>
              <a:gd name="connsiteX42" fmla="*/ 433340 w 1186375"/>
              <a:gd name="connsiteY42" fmla="*/ 753035 h 4141694"/>
              <a:gd name="connsiteX43" fmla="*/ 423560 w 1186375"/>
              <a:gd name="connsiteY43" fmla="*/ 767705 h 4141694"/>
              <a:gd name="connsiteX44" fmla="*/ 404000 w 1186375"/>
              <a:gd name="connsiteY44" fmla="*/ 801934 h 4141694"/>
              <a:gd name="connsiteX45" fmla="*/ 399111 w 1186375"/>
              <a:gd name="connsiteY45" fmla="*/ 821493 h 4141694"/>
              <a:gd name="connsiteX46" fmla="*/ 379551 w 1186375"/>
              <a:gd name="connsiteY46" fmla="*/ 831273 h 4141694"/>
              <a:gd name="connsiteX47" fmla="*/ 364882 w 1186375"/>
              <a:gd name="connsiteY47" fmla="*/ 845942 h 4141694"/>
              <a:gd name="connsiteX48" fmla="*/ 355102 w 1186375"/>
              <a:gd name="connsiteY48" fmla="*/ 860612 h 4141694"/>
              <a:gd name="connsiteX49" fmla="*/ 340433 w 1186375"/>
              <a:gd name="connsiteY49" fmla="*/ 880171 h 4141694"/>
              <a:gd name="connsiteX50" fmla="*/ 330653 w 1186375"/>
              <a:gd name="connsiteY50" fmla="*/ 894841 h 4141694"/>
              <a:gd name="connsiteX51" fmla="*/ 315983 w 1186375"/>
              <a:gd name="connsiteY51" fmla="*/ 904621 h 4141694"/>
              <a:gd name="connsiteX52" fmla="*/ 306204 w 1186375"/>
              <a:gd name="connsiteY52" fmla="*/ 919290 h 4141694"/>
              <a:gd name="connsiteX53" fmla="*/ 296424 w 1186375"/>
              <a:gd name="connsiteY53" fmla="*/ 938849 h 4141694"/>
              <a:gd name="connsiteX54" fmla="*/ 281755 w 1186375"/>
              <a:gd name="connsiteY54" fmla="*/ 943739 h 4141694"/>
              <a:gd name="connsiteX55" fmla="*/ 271975 w 1186375"/>
              <a:gd name="connsiteY55" fmla="*/ 963299 h 4141694"/>
              <a:gd name="connsiteX56" fmla="*/ 262195 w 1186375"/>
              <a:gd name="connsiteY56" fmla="*/ 977968 h 4141694"/>
              <a:gd name="connsiteX57" fmla="*/ 247526 w 1186375"/>
              <a:gd name="connsiteY57" fmla="*/ 1021977 h 4141694"/>
              <a:gd name="connsiteX58" fmla="*/ 232856 w 1186375"/>
              <a:gd name="connsiteY58" fmla="*/ 1139333 h 4141694"/>
              <a:gd name="connsiteX59" fmla="*/ 223076 w 1186375"/>
              <a:gd name="connsiteY59" fmla="*/ 1246909 h 4141694"/>
              <a:gd name="connsiteX60" fmla="*/ 213297 w 1186375"/>
              <a:gd name="connsiteY60" fmla="*/ 1525630 h 4141694"/>
              <a:gd name="connsiteX61" fmla="*/ 203517 w 1186375"/>
              <a:gd name="connsiteY61" fmla="*/ 1559859 h 4141694"/>
              <a:gd name="connsiteX62" fmla="*/ 198627 w 1186375"/>
              <a:gd name="connsiteY62" fmla="*/ 1589198 h 4141694"/>
              <a:gd name="connsiteX63" fmla="*/ 179068 w 1186375"/>
              <a:gd name="connsiteY63" fmla="*/ 1623427 h 4141694"/>
              <a:gd name="connsiteX64" fmla="*/ 174178 w 1186375"/>
              <a:gd name="connsiteY64" fmla="*/ 1657656 h 4141694"/>
              <a:gd name="connsiteX65" fmla="*/ 164398 w 1186375"/>
              <a:gd name="connsiteY65" fmla="*/ 1682105 h 4141694"/>
              <a:gd name="connsiteX66" fmla="*/ 144839 w 1186375"/>
              <a:gd name="connsiteY66" fmla="*/ 1858139 h 4141694"/>
              <a:gd name="connsiteX67" fmla="*/ 149729 w 1186375"/>
              <a:gd name="connsiteY67" fmla="*/ 1897258 h 4141694"/>
              <a:gd name="connsiteX68" fmla="*/ 130169 w 1186375"/>
              <a:gd name="connsiteY68" fmla="*/ 2308004 h 4141694"/>
              <a:gd name="connsiteX69" fmla="*/ 115500 w 1186375"/>
              <a:gd name="connsiteY69" fmla="*/ 2312894 h 4141694"/>
              <a:gd name="connsiteX70" fmla="*/ 105720 w 1186375"/>
              <a:gd name="connsiteY70" fmla="*/ 2332454 h 4141694"/>
              <a:gd name="connsiteX71" fmla="*/ 91051 w 1186375"/>
              <a:gd name="connsiteY71" fmla="*/ 2366683 h 4141694"/>
              <a:gd name="connsiteX72" fmla="*/ 56822 w 1186375"/>
              <a:gd name="connsiteY72" fmla="*/ 2415581 h 4141694"/>
              <a:gd name="connsiteX73" fmla="*/ 47042 w 1186375"/>
              <a:gd name="connsiteY73" fmla="*/ 2430250 h 4141694"/>
              <a:gd name="connsiteX74" fmla="*/ 42152 w 1186375"/>
              <a:gd name="connsiteY74" fmla="*/ 2449810 h 4141694"/>
              <a:gd name="connsiteX75" fmla="*/ 32373 w 1186375"/>
              <a:gd name="connsiteY75" fmla="*/ 2464479 h 4141694"/>
              <a:gd name="connsiteX76" fmla="*/ 12813 w 1186375"/>
              <a:gd name="connsiteY76" fmla="*/ 2498708 h 4141694"/>
              <a:gd name="connsiteX77" fmla="*/ 17703 w 1186375"/>
              <a:gd name="connsiteY77" fmla="*/ 2801878 h 4141694"/>
              <a:gd name="connsiteX78" fmla="*/ 27483 w 1186375"/>
              <a:gd name="connsiteY78" fmla="*/ 2821438 h 4141694"/>
              <a:gd name="connsiteX79" fmla="*/ 42152 w 1186375"/>
              <a:gd name="connsiteY79" fmla="*/ 2899675 h 4141694"/>
              <a:gd name="connsiteX80" fmla="*/ 32373 w 1186375"/>
              <a:gd name="connsiteY80" fmla="*/ 3051260 h 4141694"/>
              <a:gd name="connsiteX81" fmla="*/ 12813 w 1186375"/>
              <a:gd name="connsiteY81" fmla="*/ 3158837 h 4141694"/>
              <a:gd name="connsiteX82" fmla="*/ 27483 w 1186375"/>
              <a:gd name="connsiteY82" fmla="*/ 3510905 h 4141694"/>
              <a:gd name="connsiteX83" fmla="*/ 37263 w 1186375"/>
              <a:gd name="connsiteY83" fmla="*/ 3623371 h 4141694"/>
              <a:gd name="connsiteX84" fmla="*/ 37263 w 1186375"/>
              <a:gd name="connsiteY84" fmla="*/ 4141694 h 41416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Lst>
            <a:rect l="l" t="t" r="r" b="b"/>
            <a:pathLst>
              <a:path w="1186375" h="4141694">
                <a:moveTo>
                  <a:pt x="1186375" y="0"/>
                </a:moveTo>
                <a:cubicBezTo>
                  <a:pt x="1176595" y="4890"/>
                  <a:pt x="1166594" y="9360"/>
                  <a:pt x="1157036" y="14670"/>
                </a:cubicBezTo>
                <a:cubicBezTo>
                  <a:pt x="1151899" y="17524"/>
                  <a:pt x="1147469" y="21533"/>
                  <a:pt x="1142366" y="24449"/>
                </a:cubicBezTo>
                <a:cubicBezTo>
                  <a:pt x="1136037" y="28065"/>
                  <a:pt x="1128738" y="29992"/>
                  <a:pt x="1122807" y="34229"/>
                </a:cubicBezTo>
                <a:cubicBezTo>
                  <a:pt x="1117180" y="38249"/>
                  <a:pt x="1113764" y="44879"/>
                  <a:pt x="1108137" y="48899"/>
                </a:cubicBezTo>
                <a:cubicBezTo>
                  <a:pt x="1102206" y="53136"/>
                  <a:pt x="1094907" y="55062"/>
                  <a:pt x="1088578" y="58678"/>
                </a:cubicBezTo>
                <a:cubicBezTo>
                  <a:pt x="1083476" y="61594"/>
                  <a:pt x="1078799" y="65198"/>
                  <a:pt x="1073909" y="68458"/>
                </a:cubicBezTo>
                <a:cubicBezTo>
                  <a:pt x="1070649" y="73348"/>
                  <a:pt x="1068285" y="78972"/>
                  <a:pt x="1064129" y="83127"/>
                </a:cubicBezTo>
                <a:cubicBezTo>
                  <a:pt x="1057217" y="90038"/>
                  <a:pt x="1037570" y="98852"/>
                  <a:pt x="1029900" y="102687"/>
                </a:cubicBezTo>
                <a:cubicBezTo>
                  <a:pt x="1026640" y="107577"/>
                  <a:pt x="1024543" y="113486"/>
                  <a:pt x="1020120" y="117356"/>
                </a:cubicBezTo>
                <a:cubicBezTo>
                  <a:pt x="1011274" y="125096"/>
                  <a:pt x="990781" y="136916"/>
                  <a:pt x="990781" y="136916"/>
                </a:cubicBezTo>
                <a:cubicBezTo>
                  <a:pt x="980293" y="152649"/>
                  <a:pt x="979494" y="152533"/>
                  <a:pt x="971222" y="171145"/>
                </a:cubicBezTo>
                <a:cubicBezTo>
                  <a:pt x="967657" y="179166"/>
                  <a:pt x="967649" y="189387"/>
                  <a:pt x="961442" y="195594"/>
                </a:cubicBezTo>
                <a:cubicBezTo>
                  <a:pt x="956378" y="200658"/>
                  <a:pt x="931126" y="206490"/>
                  <a:pt x="922323" y="210263"/>
                </a:cubicBezTo>
                <a:cubicBezTo>
                  <a:pt x="915623" y="213134"/>
                  <a:pt x="909014" y="216293"/>
                  <a:pt x="902764" y="220043"/>
                </a:cubicBezTo>
                <a:cubicBezTo>
                  <a:pt x="892685" y="226090"/>
                  <a:pt x="884828" y="236751"/>
                  <a:pt x="873425" y="239602"/>
                </a:cubicBezTo>
                <a:lnTo>
                  <a:pt x="853866" y="244492"/>
                </a:lnTo>
                <a:cubicBezTo>
                  <a:pt x="839136" y="254312"/>
                  <a:pt x="837004" y="256609"/>
                  <a:pt x="819637" y="264052"/>
                </a:cubicBezTo>
                <a:cubicBezTo>
                  <a:pt x="814899" y="266082"/>
                  <a:pt x="809705" y="266911"/>
                  <a:pt x="804967" y="268941"/>
                </a:cubicBezTo>
                <a:cubicBezTo>
                  <a:pt x="775419" y="281604"/>
                  <a:pt x="795288" y="274473"/>
                  <a:pt x="770738" y="288501"/>
                </a:cubicBezTo>
                <a:cubicBezTo>
                  <a:pt x="764409" y="292117"/>
                  <a:pt x="757699" y="295020"/>
                  <a:pt x="751179" y="298280"/>
                </a:cubicBezTo>
                <a:cubicBezTo>
                  <a:pt x="746289" y="303170"/>
                  <a:pt x="740529" y="307323"/>
                  <a:pt x="736510" y="312950"/>
                </a:cubicBezTo>
                <a:cubicBezTo>
                  <a:pt x="732273" y="318882"/>
                  <a:pt x="731884" y="327355"/>
                  <a:pt x="726730" y="332509"/>
                </a:cubicBezTo>
                <a:cubicBezTo>
                  <a:pt x="723085" y="336154"/>
                  <a:pt x="716950" y="335769"/>
                  <a:pt x="712060" y="337399"/>
                </a:cubicBezTo>
                <a:cubicBezTo>
                  <a:pt x="705540" y="343919"/>
                  <a:pt x="700561" y="352480"/>
                  <a:pt x="692501" y="356958"/>
                </a:cubicBezTo>
                <a:cubicBezTo>
                  <a:pt x="685236" y="360994"/>
                  <a:pt x="674815" y="357017"/>
                  <a:pt x="668052" y="361848"/>
                </a:cubicBezTo>
                <a:cubicBezTo>
                  <a:pt x="662120" y="366085"/>
                  <a:pt x="661889" y="375079"/>
                  <a:pt x="658272" y="381408"/>
                </a:cubicBezTo>
                <a:cubicBezTo>
                  <a:pt x="655356" y="386510"/>
                  <a:pt x="653274" y="392661"/>
                  <a:pt x="648492" y="396077"/>
                </a:cubicBezTo>
                <a:cubicBezTo>
                  <a:pt x="641349" y="401179"/>
                  <a:pt x="632193" y="402597"/>
                  <a:pt x="624043" y="405857"/>
                </a:cubicBezTo>
                <a:cubicBezTo>
                  <a:pt x="622413" y="410747"/>
                  <a:pt x="621183" y="415789"/>
                  <a:pt x="619153" y="420526"/>
                </a:cubicBezTo>
                <a:cubicBezTo>
                  <a:pt x="616282" y="427226"/>
                  <a:pt x="610955" y="432970"/>
                  <a:pt x="609374" y="440086"/>
                </a:cubicBezTo>
                <a:cubicBezTo>
                  <a:pt x="604374" y="462588"/>
                  <a:pt x="603384" y="485807"/>
                  <a:pt x="599594" y="508544"/>
                </a:cubicBezTo>
                <a:cubicBezTo>
                  <a:pt x="596861" y="524940"/>
                  <a:pt x="593552" y="541246"/>
                  <a:pt x="589814" y="557442"/>
                </a:cubicBezTo>
                <a:cubicBezTo>
                  <a:pt x="587159" y="568947"/>
                  <a:pt x="580810" y="581757"/>
                  <a:pt x="575145" y="591671"/>
                </a:cubicBezTo>
                <a:cubicBezTo>
                  <a:pt x="572229" y="596773"/>
                  <a:pt x="569521" y="602184"/>
                  <a:pt x="565365" y="606340"/>
                </a:cubicBezTo>
                <a:cubicBezTo>
                  <a:pt x="561209" y="610496"/>
                  <a:pt x="555586" y="612860"/>
                  <a:pt x="550696" y="616120"/>
                </a:cubicBezTo>
                <a:cubicBezTo>
                  <a:pt x="547436" y="621010"/>
                  <a:pt x="545698" y="627374"/>
                  <a:pt x="540916" y="630790"/>
                </a:cubicBezTo>
                <a:cubicBezTo>
                  <a:pt x="533774" y="635892"/>
                  <a:pt x="524488" y="637004"/>
                  <a:pt x="516467" y="640569"/>
                </a:cubicBezTo>
                <a:cubicBezTo>
                  <a:pt x="509806" y="643530"/>
                  <a:pt x="503427" y="647089"/>
                  <a:pt x="496907" y="650349"/>
                </a:cubicBezTo>
                <a:cubicBezTo>
                  <a:pt x="495277" y="655239"/>
                  <a:pt x="495014" y="660824"/>
                  <a:pt x="492018" y="665018"/>
                </a:cubicBezTo>
                <a:cubicBezTo>
                  <a:pt x="481238" y="680110"/>
                  <a:pt x="471886" y="684959"/>
                  <a:pt x="457789" y="694357"/>
                </a:cubicBezTo>
                <a:cubicBezTo>
                  <a:pt x="445811" y="712324"/>
                  <a:pt x="446203" y="709553"/>
                  <a:pt x="438229" y="733476"/>
                </a:cubicBezTo>
                <a:cubicBezTo>
                  <a:pt x="436104" y="739851"/>
                  <a:pt x="435987" y="746858"/>
                  <a:pt x="433340" y="753035"/>
                </a:cubicBezTo>
                <a:cubicBezTo>
                  <a:pt x="431025" y="758437"/>
                  <a:pt x="426476" y="762602"/>
                  <a:pt x="423560" y="767705"/>
                </a:cubicBezTo>
                <a:cubicBezTo>
                  <a:pt x="398743" y="811133"/>
                  <a:pt x="427828" y="766192"/>
                  <a:pt x="404000" y="801934"/>
                </a:cubicBezTo>
                <a:cubicBezTo>
                  <a:pt x="402370" y="808454"/>
                  <a:pt x="403413" y="816330"/>
                  <a:pt x="399111" y="821493"/>
                </a:cubicBezTo>
                <a:cubicBezTo>
                  <a:pt x="394444" y="827093"/>
                  <a:pt x="385483" y="827036"/>
                  <a:pt x="379551" y="831273"/>
                </a:cubicBezTo>
                <a:cubicBezTo>
                  <a:pt x="373924" y="835292"/>
                  <a:pt x="369309" y="840630"/>
                  <a:pt x="364882" y="845942"/>
                </a:cubicBezTo>
                <a:cubicBezTo>
                  <a:pt x="361120" y="850457"/>
                  <a:pt x="358518" y="855830"/>
                  <a:pt x="355102" y="860612"/>
                </a:cubicBezTo>
                <a:cubicBezTo>
                  <a:pt x="350365" y="867244"/>
                  <a:pt x="345170" y="873539"/>
                  <a:pt x="340433" y="880171"/>
                </a:cubicBezTo>
                <a:cubicBezTo>
                  <a:pt x="337017" y="884953"/>
                  <a:pt x="334809" y="890685"/>
                  <a:pt x="330653" y="894841"/>
                </a:cubicBezTo>
                <a:cubicBezTo>
                  <a:pt x="326497" y="898997"/>
                  <a:pt x="320873" y="901361"/>
                  <a:pt x="315983" y="904621"/>
                </a:cubicBezTo>
                <a:cubicBezTo>
                  <a:pt x="312723" y="909511"/>
                  <a:pt x="309120" y="914188"/>
                  <a:pt x="306204" y="919290"/>
                </a:cubicBezTo>
                <a:cubicBezTo>
                  <a:pt x="302587" y="925619"/>
                  <a:pt x="301578" y="933695"/>
                  <a:pt x="296424" y="938849"/>
                </a:cubicBezTo>
                <a:cubicBezTo>
                  <a:pt x="292779" y="942494"/>
                  <a:pt x="286645" y="942109"/>
                  <a:pt x="281755" y="943739"/>
                </a:cubicBezTo>
                <a:cubicBezTo>
                  <a:pt x="278495" y="950259"/>
                  <a:pt x="275592" y="956970"/>
                  <a:pt x="271975" y="963299"/>
                </a:cubicBezTo>
                <a:cubicBezTo>
                  <a:pt x="269059" y="968401"/>
                  <a:pt x="264259" y="972465"/>
                  <a:pt x="262195" y="977968"/>
                </a:cubicBezTo>
                <a:cubicBezTo>
                  <a:pt x="233746" y="1053828"/>
                  <a:pt x="280431" y="956161"/>
                  <a:pt x="247526" y="1021977"/>
                </a:cubicBezTo>
                <a:cubicBezTo>
                  <a:pt x="241782" y="1065054"/>
                  <a:pt x="236887" y="1097679"/>
                  <a:pt x="232856" y="1139333"/>
                </a:cubicBezTo>
                <a:cubicBezTo>
                  <a:pt x="229388" y="1175172"/>
                  <a:pt x="226336" y="1211050"/>
                  <a:pt x="223076" y="1246909"/>
                </a:cubicBezTo>
                <a:cubicBezTo>
                  <a:pt x="219816" y="1339816"/>
                  <a:pt x="219096" y="1432847"/>
                  <a:pt x="213297" y="1525630"/>
                </a:cubicBezTo>
                <a:cubicBezTo>
                  <a:pt x="212557" y="1537473"/>
                  <a:pt x="206185" y="1548297"/>
                  <a:pt x="203517" y="1559859"/>
                </a:cubicBezTo>
                <a:cubicBezTo>
                  <a:pt x="201288" y="1569520"/>
                  <a:pt x="201476" y="1579702"/>
                  <a:pt x="198627" y="1589198"/>
                </a:cubicBezTo>
                <a:cubicBezTo>
                  <a:pt x="195243" y="1600479"/>
                  <a:pt x="185616" y="1613604"/>
                  <a:pt x="179068" y="1623427"/>
                </a:cubicBezTo>
                <a:cubicBezTo>
                  <a:pt x="177438" y="1634837"/>
                  <a:pt x="176973" y="1646475"/>
                  <a:pt x="174178" y="1657656"/>
                </a:cubicBezTo>
                <a:cubicBezTo>
                  <a:pt x="172049" y="1666171"/>
                  <a:pt x="166040" y="1673483"/>
                  <a:pt x="164398" y="1682105"/>
                </a:cubicBezTo>
                <a:cubicBezTo>
                  <a:pt x="158572" y="1712694"/>
                  <a:pt x="147242" y="1834109"/>
                  <a:pt x="144839" y="1858139"/>
                </a:cubicBezTo>
                <a:cubicBezTo>
                  <a:pt x="146469" y="1871179"/>
                  <a:pt x="149972" y="1884119"/>
                  <a:pt x="149729" y="1897258"/>
                </a:cubicBezTo>
                <a:cubicBezTo>
                  <a:pt x="149651" y="1901483"/>
                  <a:pt x="133649" y="2280860"/>
                  <a:pt x="130169" y="2308004"/>
                </a:cubicBezTo>
                <a:cubicBezTo>
                  <a:pt x="129514" y="2313116"/>
                  <a:pt x="120390" y="2311264"/>
                  <a:pt x="115500" y="2312894"/>
                </a:cubicBezTo>
                <a:cubicBezTo>
                  <a:pt x="112240" y="2319414"/>
                  <a:pt x="108592" y="2325754"/>
                  <a:pt x="105720" y="2332454"/>
                </a:cubicBezTo>
                <a:cubicBezTo>
                  <a:pt x="95605" y="2356055"/>
                  <a:pt x="107264" y="2339661"/>
                  <a:pt x="91051" y="2366683"/>
                </a:cubicBezTo>
                <a:cubicBezTo>
                  <a:pt x="74200" y="2394769"/>
                  <a:pt x="73531" y="2392189"/>
                  <a:pt x="56822" y="2415581"/>
                </a:cubicBezTo>
                <a:cubicBezTo>
                  <a:pt x="53406" y="2420363"/>
                  <a:pt x="50302" y="2425360"/>
                  <a:pt x="47042" y="2430250"/>
                </a:cubicBezTo>
                <a:cubicBezTo>
                  <a:pt x="45412" y="2436770"/>
                  <a:pt x="44799" y="2443633"/>
                  <a:pt x="42152" y="2449810"/>
                </a:cubicBezTo>
                <a:cubicBezTo>
                  <a:pt x="39837" y="2455211"/>
                  <a:pt x="35289" y="2459377"/>
                  <a:pt x="32373" y="2464479"/>
                </a:cubicBezTo>
                <a:cubicBezTo>
                  <a:pt x="7566" y="2507893"/>
                  <a:pt x="36633" y="2462981"/>
                  <a:pt x="12813" y="2498708"/>
                </a:cubicBezTo>
                <a:cubicBezTo>
                  <a:pt x="-9720" y="2611370"/>
                  <a:pt x="1042" y="2547799"/>
                  <a:pt x="17703" y="2801878"/>
                </a:cubicBezTo>
                <a:cubicBezTo>
                  <a:pt x="18180" y="2809152"/>
                  <a:pt x="24223" y="2814918"/>
                  <a:pt x="27483" y="2821438"/>
                </a:cubicBezTo>
                <a:cubicBezTo>
                  <a:pt x="30080" y="2833125"/>
                  <a:pt x="42565" y="2883988"/>
                  <a:pt x="42152" y="2899675"/>
                </a:cubicBezTo>
                <a:cubicBezTo>
                  <a:pt x="40820" y="2950291"/>
                  <a:pt x="36957" y="3000835"/>
                  <a:pt x="32373" y="3051260"/>
                </a:cubicBezTo>
                <a:cubicBezTo>
                  <a:pt x="28661" y="3092093"/>
                  <a:pt x="21389" y="3120248"/>
                  <a:pt x="12813" y="3158837"/>
                </a:cubicBezTo>
                <a:cubicBezTo>
                  <a:pt x="34743" y="3400063"/>
                  <a:pt x="11074" y="3111626"/>
                  <a:pt x="27483" y="3510905"/>
                </a:cubicBezTo>
                <a:cubicBezTo>
                  <a:pt x="29028" y="3548503"/>
                  <a:pt x="36680" y="3585745"/>
                  <a:pt x="37263" y="3623371"/>
                </a:cubicBezTo>
                <a:cubicBezTo>
                  <a:pt x="39941" y="3796125"/>
                  <a:pt x="37263" y="3968920"/>
                  <a:pt x="37263" y="4141694"/>
                </a:cubicBezTo>
              </a:path>
            </a:pathLst>
          </a:custGeom>
          <a:noFill/>
          <a:ln w="2286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7" name="Figura a mano libera: forma 26">
            <a:extLst>
              <a:ext uri="{FF2B5EF4-FFF2-40B4-BE49-F238E27FC236}">
                <a16:creationId xmlns:a16="http://schemas.microsoft.com/office/drawing/2014/main" id="{5FB52976-5DA9-471B-A1E0-969F007DA04A}"/>
              </a:ext>
            </a:extLst>
          </p:cNvPr>
          <p:cNvSpPr/>
          <p:nvPr/>
        </p:nvSpPr>
        <p:spPr>
          <a:xfrm>
            <a:off x="1682105" y="2180868"/>
            <a:ext cx="2669852" cy="4288390"/>
          </a:xfrm>
          <a:custGeom>
            <a:avLst/>
            <a:gdLst>
              <a:gd name="connsiteX0" fmla="*/ 0 w 2669852"/>
              <a:gd name="connsiteY0" fmla="*/ 0 h 4288390"/>
              <a:gd name="connsiteX1" fmla="*/ 156475 w 2669852"/>
              <a:gd name="connsiteY1" fmla="*/ 117357 h 4288390"/>
              <a:gd name="connsiteX2" fmla="*/ 171144 w 2669852"/>
              <a:gd name="connsiteY2" fmla="*/ 136916 h 4288390"/>
              <a:gd name="connsiteX3" fmla="*/ 190704 w 2669852"/>
              <a:gd name="connsiteY3" fmla="*/ 151585 h 4288390"/>
              <a:gd name="connsiteX4" fmla="*/ 205373 w 2669852"/>
              <a:gd name="connsiteY4" fmla="*/ 171145 h 4288390"/>
              <a:gd name="connsiteX5" fmla="*/ 229822 w 2669852"/>
              <a:gd name="connsiteY5" fmla="*/ 210264 h 4288390"/>
              <a:gd name="connsiteX6" fmla="*/ 239602 w 2669852"/>
              <a:gd name="connsiteY6" fmla="*/ 239603 h 4288390"/>
              <a:gd name="connsiteX7" fmla="*/ 249382 w 2669852"/>
              <a:gd name="connsiteY7" fmla="*/ 254272 h 4288390"/>
              <a:gd name="connsiteX8" fmla="*/ 278721 w 2669852"/>
              <a:gd name="connsiteY8" fmla="*/ 298281 h 4288390"/>
              <a:gd name="connsiteX9" fmla="*/ 283611 w 2669852"/>
              <a:gd name="connsiteY9" fmla="*/ 327620 h 4288390"/>
              <a:gd name="connsiteX10" fmla="*/ 317839 w 2669852"/>
              <a:gd name="connsiteY10" fmla="*/ 376518 h 4288390"/>
              <a:gd name="connsiteX11" fmla="*/ 332509 w 2669852"/>
              <a:gd name="connsiteY11" fmla="*/ 410747 h 4288390"/>
              <a:gd name="connsiteX12" fmla="*/ 347178 w 2669852"/>
              <a:gd name="connsiteY12" fmla="*/ 415637 h 4288390"/>
              <a:gd name="connsiteX13" fmla="*/ 366738 w 2669852"/>
              <a:gd name="connsiteY13" fmla="*/ 449866 h 4288390"/>
              <a:gd name="connsiteX14" fmla="*/ 386297 w 2669852"/>
              <a:gd name="connsiteY14" fmla="*/ 469425 h 4288390"/>
              <a:gd name="connsiteX15" fmla="*/ 396077 w 2669852"/>
              <a:gd name="connsiteY15" fmla="*/ 488984 h 4288390"/>
              <a:gd name="connsiteX16" fmla="*/ 454755 w 2669852"/>
              <a:gd name="connsiteY16" fmla="*/ 537883 h 4288390"/>
              <a:gd name="connsiteX17" fmla="*/ 493874 w 2669852"/>
              <a:gd name="connsiteY17" fmla="*/ 581891 h 4288390"/>
              <a:gd name="connsiteX18" fmla="*/ 532992 w 2669852"/>
              <a:gd name="connsiteY18" fmla="*/ 616120 h 4288390"/>
              <a:gd name="connsiteX19" fmla="*/ 547662 w 2669852"/>
              <a:gd name="connsiteY19" fmla="*/ 655239 h 4288390"/>
              <a:gd name="connsiteX20" fmla="*/ 557442 w 2669852"/>
              <a:gd name="connsiteY20" fmla="*/ 684578 h 4288390"/>
              <a:gd name="connsiteX21" fmla="*/ 572111 w 2669852"/>
              <a:gd name="connsiteY21" fmla="*/ 694358 h 4288390"/>
              <a:gd name="connsiteX22" fmla="*/ 591670 w 2669852"/>
              <a:gd name="connsiteY22" fmla="*/ 738366 h 4288390"/>
              <a:gd name="connsiteX23" fmla="*/ 601450 w 2669852"/>
              <a:gd name="connsiteY23" fmla="*/ 753036 h 4288390"/>
              <a:gd name="connsiteX24" fmla="*/ 625899 w 2669852"/>
              <a:gd name="connsiteY24" fmla="*/ 811714 h 4288390"/>
              <a:gd name="connsiteX25" fmla="*/ 630789 w 2669852"/>
              <a:gd name="connsiteY25" fmla="*/ 855722 h 4288390"/>
              <a:gd name="connsiteX26" fmla="*/ 640569 w 2669852"/>
              <a:gd name="connsiteY26" fmla="*/ 870392 h 4288390"/>
              <a:gd name="connsiteX27" fmla="*/ 660128 w 2669852"/>
              <a:gd name="connsiteY27" fmla="*/ 914400 h 4288390"/>
              <a:gd name="connsiteX28" fmla="*/ 684577 w 2669852"/>
              <a:gd name="connsiteY28" fmla="*/ 987748 h 4288390"/>
              <a:gd name="connsiteX29" fmla="*/ 694357 w 2669852"/>
              <a:gd name="connsiteY29" fmla="*/ 1031757 h 4288390"/>
              <a:gd name="connsiteX30" fmla="*/ 699247 w 2669852"/>
              <a:gd name="connsiteY30" fmla="*/ 1056206 h 4288390"/>
              <a:gd name="connsiteX31" fmla="*/ 718806 w 2669852"/>
              <a:gd name="connsiteY31" fmla="*/ 1105104 h 4288390"/>
              <a:gd name="connsiteX32" fmla="*/ 728586 w 2669852"/>
              <a:gd name="connsiteY32" fmla="*/ 1139333 h 4288390"/>
              <a:gd name="connsiteX33" fmla="*/ 733476 w 2669852"/>
              <a:gd name="connsiteY33" fmla="*/ 1158892 h 4288390"/>
              <a:gd name="connsiteX34" fmla="*/ 753035 w 2669852"/>
              <a:gd name="connsiteY34" fmla="*/ 1212681 h 4288390"/>
              <a:gd name="connsiteX35" fmla="*/ 762815 w 2669852"/>
              <a:gd name="connsiteY35" fmla="*/ 1242020 h 4288390"/>
              <a:gd name="connsiteX36" fmla="*/ 767705 w 2669852"/>
              <a:gd name="connsiteY36" fmla="*/ 1266469 h 4288390"/>
              <a:gd name="connsiteX37" fmla="*/ 777484 w 2669852"/>
              <a:gd name="connsiteY37" fmla="*/ 1281138 h 4288390"/>
              <a:gd name="connsiteX38" fmla="*/ 797044 w 2669852"/>
              <a:gd name="connsiteY38" fmla="*/ 1325147 h 4288390"/>
              <a:gd name="connsiteX39" fmla="*/ 821493 w 2669852"/>
              <a:gd name="connsiteY39" fmla="*/ 1403384 h 4288390"/>
              <a:gd name="connsiteX40" fmla="*/ 831273 w 2669852"/>
              <a:gd name="connsiteY40" fmla="*/ 1418054 h 4288390"/>
              <a:gd name="connsiteX41" fmla="*/ 850832 w 2669852"/>
              <a:gd name="connsiteY41" fmla="*/ 1437613 h 4288390"/>
              <a:gd name="connsiteX42" fmla="*/ 860612 w 2669852"/>
              <a:gd name="connsiteY42" fmla="*/ 1457173 h 4288390"/>
              <a:gd name="connsiteX43" fmla="*/ 870391 w 2669852"/>
              <a:gd name="connsiteY43" fmla="*/ 1496291 h 4288390"/>
              <a:gd name="connsiteX44" fmla="*/ 889951 w 2669852"/>
              <a:gd name="connsiteY44" fmla="*/ 1535410 h 4288390"/>
              <a:gd name="connsiteX45" fmla="*/ 899730 w 2669852"/>
              <a:gd name="connsiteY45" fmla="*/ 1554969 h 4288390"/>
              <a:gd name="connsiteX46" fmla="*/ 909510 w 2669852"/>
              <a:gd name="connsiteY46" fmla="*/ 1574529 h 4288390"/>
              <a:gd name="connsiteX47" fmla="*/ 914400 w 2669852"/>
              <a:gd name="connsiteY47" fmla="*/ 1589198 h 4288390"/>
              <a:gd name="connsiteX48" fmla="*/ 933959 w 2669852"/>
              <a:gd name="connsiteY48" fmla="*/ 1608758 h 4288390"/>
              <a:gd name="connsiteX49" fmla="*/ 953519 w 2669852"/>
              <a:gd name="connsiteY49" fmla="*/ 1642987 h 4288390"/>
              <a:gd name="connsiteX50" fmla="*/ 968188 w 2669852"/>
              <a:gd name="connsiteY50" fmla="*/ 1662546 h 4288390"/>
              <a:gd name="connsiteX51" fmla="*/ 977968 w 2669852"/>
              <a:gd name="connsiteY51" fmla="*/ 1677215 h 4288390"/>
              <a:gd name="connsiteX52" fmla="*/ 997527 w 2669852"/>
              <a:gd name="connsiteY52" fmla="*/ 1701665 h 4288390"/>
              <a:gd name="connsiteX53" fmla="*/ 1007307 w 2669852"/>
              <a:gd name="connsiteY53" fmla="*/ 1726114 h 4288390"/>
              <a:gd name="connsiteX54" fmla="*/ 1017086 w 2669852"/>
              <a:gd name="connsiteY54" fmla="*/ 1745673 h 4288390"/>
              <a:gd name="connsiteX55" fmla="*/ 1021976 w 2669852"/>
              <a:gd name="connsiteY55" fmla="*/ 1789682 h 4288390"/>
              <a:gd name="connsiteX56" fmla="*/ 1051315 w 2669852"/>
              <a:gd name="connsiteY56" fmla="*/ 1843470 h 4288390"/>
              <a:gd name="connsiteX57" fmla="*/ 1065985 w 2669852"/>
              <a:gd name="connsiteY57" fmla="*/ 1897258 h 4288390"/>
              <a:gd name="connsiteX58" fmla="*/ 1075765 w 2669852"/>
              <a:gd name="connsiteY58" fmla="*/ 1911928 h 4288390"/>
              <a:gd name="connsiteX59" fmla="*/ 1085544 w 2669852"/>
              <a:gd name="connsiteY59" fmla="*/ 1931487 h 4288390"/>
              <a:gd name="connsiteX60" fmla="*/ 1090434 w 2669852"/>
              <a:gd name="connsiteY60" fmla="*/ 1946157 h 4288390"/>
              <a:gd name="connsiteX61" fmla="*/ 1109993 w 2669852"/>
              <a:gd name="connsiteY61" fmla="*/ 1965716 h 4288390"/>
              <a:gd name="connsiteX62" fmla="*/ 1134443 w 2669852"/>
              <a:gd name="connsiteY62" fmla="*/ 2004835 h 4288390"/>
              <a:gd name="connsiteX63" fmla="*/ 1149112 w 2669852"/>
              <a:gd name="connsiteY63" fmla="*/ 2048843 h 4288390"/>
              <a:gd name="connsiteX64" fmla="*/ 1158892 w 2669852"/>
              <a:gd name="connsiteY64" fmla="*/ 2063513 h 4288390"/>
              <a:gd name="connsiteX65" fmla="*/ 1168671 w 2669852"/>
              <a:gd name="connsiteY65" fmla="*/ 2083072 h 4288390"/>
              <a:gd name="connsiteX66" fmla="*/ 1188231 w 2669852"/>
              <a:gd name="connsiteY66" fmla="*/ 2092852 h 4288390"/>
              <a:gd name="connsiteX67" fmla="*/ 1202900 w 2669852"/>
              <a:gd name="connsiteY67" fmla="*/ 2131971 h 4288390"/>
              <a:gd name="connsiteX68" fmla="*/ 1232239 w 2669852"/>
              <a:gd name="connsiteY68" fmla="*/ 2195538 h 4288390"/>
              <a:gd name="connsiteX69" fmla="*/ 1256689 w 2669852"/>
              <a:gd name="connsiteY69" fmla="*/ 2229767 h 4288390"/>
              <a:gd name="connsiteX70" fmla="*/ 1266468 w 2669852"/>
              <a:gd name="connsiteY70" fmla="*/ 2273776 h 4288390"/>
              <a:gd name="connsiteX71" fmla="*/ 1281138 w 2669852"/>
              <a:gd name="connsiteY71" fmla="*/ 2293335 h 4288390"/>
              <a:gd name="connsiteX72" fmla="*/ 1315367 w 2669852"/>
              <a:gd name="connsiteY72" fmla="*/ 2342234 h 4288390"/>
              <a:gd name="connsiteX73" fmla="*/ 1339816 w 2669852"/>
              <a:gd name="connsiteY73" fmla="*/ 2410691 h 4288390"/>
              <a:gd name="connsiteX74" fmla="*/ 1359375 w 2669852"/>
              <a:gd name="connsiteY74" fmla="*/ 2425361 h 4288390"/>
              <a:gd name="connsiteX75" fmla="*/ 1364265 w 2669852"/>
              <a:gd name="connsiteY75" fmla="*/ 2444920 h 4288390"/>
              <a:gd name="connsiteX76" fmla="*/ 1374045 w 2669852"/>
              <a:gd name="connsiteY76" fmla="*/ 2459590 h 4288390"/>
              <a:gd name="connsiteX77" fmla="*/ 1393604 w 2669852"/>
              <a:gd name="connsiteY77" fmla="*/ 2493819 h 4288390"/>
              <a:gd name="connsiteX78" fmla="*/ 1408274 w 2669852"/>
              <a:gd name="connsiteY78" fmla="*/ 2532937 h 4288390"/>
              <a:gd name="connsiteX79" fmla="*/ 1427833 w 2669852"/>
              <a:gd name="connsiteY79" fmla="*/ 2562276 h 4288390"/>
              <a:gd name="connsiteX80" fmla="*/ 1432723 w 2669852"/>
              <a:gd name="connsiteY80" fmla="*/ 2581836 h 4288390"/>
              <a:gd name="connsiteX81" fmla="*/ 1442502 w 2669852"/>
              <a:gd name="connsiteY81" fmla="*/ 2596505 h 4288390"/>
              <a:gd name="connsiteX82" fmla="*/ 1462062 w 2669852"/>
              <a:gd name="connsiteY82" fmla="*/ 2630734 h 4288390"/>
              <a:gd name="connsiteX83" fmla="*/ 1476731 w 2669852"/>
              <a:gd name="connsiteY83" fmla="*/ 2674743 h 4288390"/>
              <a:gd name="connsiteX84" fmla="*/ 1486511 w 2669852"/>
              <a:gd name="connsiteY84" fmla="*/ 2699192 h 4288390"/>
              <a:gd name="connsiteX85" fmla="*/ 1491401 w 2669852"/>
              <a:gd name="connsiteY85" fmla="*/ 2713861 h 4288390"/>
              <a:gd name="connsiteX86" fmla="*/ 1501181 w 2669852"/>
              <a:gd name="connsiteY86" fmla="*/ 2733421 h 4288390"/>
              <a:gd name="connsiteX87" fmla="*/ 1525630 w 2669852"/>
              <a:gd name="connsiteY87" fmla="*/ 2762760 h 4288390"/>
              <a:gd name="connsiteX88" fmla="*/ 1535409 w 2669852"/>
              <a:gd name="connsiteY88" fmla="*/ 2801879 h 4288390"/>
              <a:gd name="connsiteX89" fmla="*/ 1554969 w 2669852"/>
              <a:gd name="connsiteY89" fmla="*/ 2811658 h 4288390"/>
              <a:gd name="connsiteX90" fmla="*/ 1564748 w 2669852"/>
              <a:gd name="connsiteY90" fmla="*/ 2826328 h 4288390"/>
              <a:gd name="connsiteX91" fmla="*/ 1589198 w 2669852"/>
              <a:gd name="connsiteY91" fmla="*/ 2860557 h 4288390"/>
              <a:gd name="connsiteX92" fmla="*/ 1594088 w 2669852"/>
              <a:gd name="connsiteY92" fmla="*/ 2880116 h 4288390"/>
              <a:gd name="connsiteX93" fmla="*/ 1628316 w 2669852"/>
              <a:gd name="connsiteY93" fmla="*/ 2929014 h 4288390"/>
              <a:gd name="connsiteX94" fmla="*/ 1638096 w 2669852"/>
              <a:gd name="connsiteY94" fmla="*/ 2943684 h 4288390"/>
              <a:gd name="connsiteX95" fmla="*/ 1662545 w 2669852"/>
              <a:gd name="connsiteY95" fmla="*/ 2968133 h 4288390"/>
              <a:gd name="connsiteX96" fmla="*/ 1672325 w 2669852"/>
              <a:gd name="connsiteY96" fmla="*/ 2987692 h 4288390"/>
              <a:gd name="connsiteX97" fmla="*/ 1677215 w 2669852"/>
              <a:gd name="connsiteY97" fmla="*/ 3002362 h 4288390"/>
              <a:gd name="connsiteX98" fmla="*/ 1696774 w 2669852"/>
              <a:gd name="connsiteY98" fmla="*/ 3021921 h 4288390"/>
              <a:gd name="connsiteX99" fmla="*/ 1706554 w 2669852"/>
              <a:gd name="connsiteY99" fmla="*/ 3036591 h 4288390"/>
              <a:gd name="connsiteX100" fmla="*/ 1721223 w 2669852"/>
              <a:gd name="connsiteY100" fmla="*/ 3051260 h 4288390"/>
              <a:gd name="connsiteX101" fmla="*/ 1740783 w 2669852"/>
              <a:gd name="connsiteY101" fmla="*/ 3080599 h 4288390"/>
              <a:gd name="connsiteX102" fmla="*/ 1760342 w 2669852"/>
              <a:gd name="connsiteY102" fmla="*/ 3095269 h 4288390"/>
              <a:gd name="connsiteX103" fmla="*/ 1775012 w 2669852"/>
              <a:gd name="connsiteY103" fmla="*/ 3114828 h 4288390"/>
              <a:gd name="connsiteX104" fmla="*/ 1794571 w 2669852"/>
              <a:gd name="connsiteY104" fmla="*/ 3158837 h 4288390"/>
              <a:gd name="connsiteX105" fmla="*/ 1809240 w 2669852"/>
              <a:gd name="connsiteY105" fmla="*/ 3168616 h 4288390"/>
              <a:gd name="connsiteX106" fmla="*/ 1828800 w 2669852"/>
              <a:gd name="connsiteY106" fmla="*/ 3183286 h 4288390"/>
              <a:gd name="connsiteX107" fmla="*/ 1853249 w 2669852"/>
              <a:gd name="connsiteY107" fmla="*/ 3217515 h 4288390"/>
              <a:gd name="connsiteX108" fmla="*/ 1863029 w 2669852"/>
              <a:gd name="connsiteY108" fmla="*/ 3232184 h 4288390"/>
              <a:gd name="connsiteX109" fmla="*/ 1877698 w 2669852"/>
              <a:gd name="connsiteY109" fmla="*/ 3251744 h 4288390"/>
              <a:gd name="connsiteX110" fmla="*/ 1887478 w 2669852"/>
              <a:gd name="connsiteY110" fmla="*/ 3266413 h 4288390"/>
              <a:gd name="connsiteX111" fmla="*/ 1907037 w 2669852"/>
              <a:gd name="connsiteY111" fmla="*/ 3285973 h 4288390"/>
              <a:gd name="connsiteX112" fmla="*/ 1911927 w 2669852"/>
              <a:gd name="connsiteY112" fmla="*/ 3300642 h 4288390"/>
              <a:gd name="connsiteX113" fmla="*/ 1931486 w 2669852"/>
              <a:gd name="connsiteY113" fmla="*/ 3310422 h 4288390"/>
              <a:gd name="connsiteX114" fmla="*/ 1951046 w 2669852"/>
              <a:gd name="connsiteY114" fmla="*/ 3329981 h 4288390"/>
              <a:gd name="connsiteX115" fmla="*/ 1985275 w 2669852"/>
              <a:gd name="connsiteY115" fmla="*/ 3373990 h 4288390"/>
              <a:gd name="connsiteX116" fmla="*/ 1995054 w 2669852"/>
              <a:gd name="connsiteY116" fmla="*/ 3388659 h 4288390"/>
              <a:gd name="connsiteX117" fmla="*/ 2009724 w 2669852"/>
              <a:gd name="connsiteY117" fmla="*/ 3398439 h 4288390"/>
              <a:gd name="connsiteX118" fmla="*/ 2029283 w 2669852"/>
              <a:gd name="connsiteY118" fmla="*/ 3413108 h 4288390"/>
              <a:gd name="connsiteX119" fmla="*/ 2043953 w 2669852"/>
              <a:gd name="connsiteY119" fmla="*/ 3442448 h 4288390"/>
              <a:gd name="connsiteX120" fmla="*/ 2053732 w 2669852"/>
              <a:gd name="connsiteY120" fmla="*/ 3457117 h 4288390"/>
              <a:gd name="connsiteX121" fmla="*/ 2063512 w 2669852"/>
              <a:gd name="connsiteY121" fmla="*/ 3476676 h 4288390"/>
              <a:gd name="connsiteX122" fmla="*/ 2078182 w 2669852"/>
              <a:gd name="connsiteY122" fmla="*/ 3481566 h 4288390"/>
              <a:gd name="connsiteX123" fmla="*/ 2087961 w 2669852"/>
              <a:gd name="connsiteY123" fmla="*/ 3501126 h 4288390"/>
              <a:gd name="connsiteX124" fmla="*/ 2092851 w 2669852"/>
              <a:gd name="connsiteY124" fmla="*/ 3515795 h 4288390"/>
              <a:gd name="connsiteX125" fmla="*/ 2112411 w 2669852"/>
              <a:gd name="connsiteY125" fmla="*/ 3535354 h 4288390"/>
              <a:gd name="connsiteX126" fmla="*/ 2122190 w 2669852"/>
              <a:gd name="connsiteY126" fmla="*/ 3550024 h 4288390"/>
              <a:gd name="connsiteX127" fmla="*/ 2146639 w 2669852"/>
              <a:gd name="connsiteY127" fmla="*/ 3594033 h 4288390"/>
              <a:gd name="connsiteX128" fmla="*/ 2151529 w 2669852"/>
              <a:gd name="connsiteY128" fmla="*/ 3608702 h 4288390"/>
              <a:gd name="connsiteX129" fmla="*/ 2161309 w 2669852"/>
              <a:gd name="connsiteY129" fmla="*/ 3628261 h 4288390"/>
              <a:gd name="connsiteX130" fmla="*/ 2175978 w 2669852"/>
              <a:gd name="connsiteY130" fmla="*/ 3642931 h 4288390"/>
              <a:gd name="connsiteX131" fmla="*/ 2195538 w 2669852"/>
              <a:gd name="connsiteY131" fmla="*/ 3682050 h 4288390"/>
              <a:gd name="connsiteX132" fmla="*/ 2205317 w 2669852"/>
              <a:gd name="connsiteY132" fmla="*/ 3701609 h 4288390"/>
              <a:gd name="connsiteX133" fmla="*/ 2219987 w 2669852"/>
              <a:gd name="connsiteY133" fmla="*/ 3711389 h 4288390"/>
              <a:gd name="connsiteX134" fmla="*/ 2229767 w 2669852"/>
              <a:gd name="connsiteY134" fmla="*/ 3726058 h 4288390"/>
              <a:gd name="connsiteX135" fmla="*/ 2234656 w 2669852"/>
              <a:gd name="connsiteY135" fmla="*/ 3740728 h 4288390"/>
              <a:gd name="connsiteX136" fmla="*/ 2254216 w 2669852"/>
              <a:gd name="connsiteY136" fmla="*/ 3760287 h 4288390"/>
              <a:gd name="connsiteX137" fmla="*/ 2263996 w 2669852"/>
              <a:gd name="connsiteY137" fmla="*/ 3774957 h 4288390"/>
              <a:gd name="connsiteX138" fmla="*/ 2288445 w 2669852"/>
              <a:gd name="connsiteY138" fmla="*/ 3809185 h 4288390"/>
              <a:gd name="connsiteX139" fmla="*/ 2293335 w 2669852"/>
              <a:gd name="connsiteY139" fmla="*/ 3823855 h 4288390"/>
              <a:gd name="connsiteX140" fmla="*/ 2303114 w 2669852"/>
              <a:gd name="connsiteY140" fmla="*/ 3858084 h 4288390"/>
              <a:gd name="connsiteX141" fmla="*/ 2317784 w 2669852"/>
              <a:gd name="connsiteY141" fmla="*/ 3877643 h 4288390"/>
              <a:gd name="connsiteX142" fmla="*/ 2327563 w 2669852"/>
              <a:gd name="connsiteY142" fmla="*/ 3892313 h 4288390"/>
              <a:gd name="connsiteX143" fmla="*/ 2347123 w 2669852"/>
              <a:gd name="connsiteY143" fmla="*/ 3902092 h 4288390"/>
              <a:gd name="connsiteX144" fmla="*/ 2371572 w 2669852"/>
              <a:gd name="connsiteY144" fmla="*/ 3926542 h 4288390"/>
              <a:gd name="connsiteX145" fmla="*/ 2396021 w 2669852"/>
              <a:gd name="connsiteY145" fmla="*/ 3950991 h 4288390"/>
              <a:gd name="connsiteX146" fmla="*/ 2410691 w 2669852"/>
              <a:gd name="connsiteY146" fmla="*/ 3970550 h 4288390"/>
              <a:gd name="connsiteX147" fmla="*/ 2420470 w 2669852"/>
              <a:gd name="connsiteY147" fmla="*/ 3985220 h 4288390"/>
              <a:gd name="connsiteX148" fmla="*/ 2440030 w 2669852"/>
              <a:gd name="connsiteY148" fmla="*/ 3994999 h 4288390"/>
              <a:gd name="connsiteX149" fmla="*/ 2454699 w 2669852"/>
              <a:gd name="connsiteY149" fmla="*/ 4029228 h 4288390"/>
              <a:gd name="connsiteX150" fmla="*/ 2479148 w 2669852"/>
              <a:gd name="connsiteY150" fmla="*/ 4063457 h 4288390"/>
              <a:gd name="connsiteX151" fmla="*/ 2488928 w 2669852"/>
              <a:gd name="connsiteY151" fmla="*/ 4078127 h 4288390"/>
              <a:gd name="connsiteX152" fmla="*/ 2523157 w 2669852"/>
              <a:gd name="connsiteY152" fmla="*/ 4112356 h 4288390"/>
              <a:gd name="connsiteX153" fmla="*/ 2547606 w 2669852"/>
              <a:gd name="connsiteY153" fmla="*/ 4136805 h 4288390"/>
              <a:gd name="connsiteX154" fmla="*/ 2552496 w 2669852"/>
              <a:gd name="connsiteY154" fmla="*/ 4151474 h 4288390"/>
              <a:gd name="connsiteX155" fmla="*/ 2562276 w 2669852"/>
              <a:gd name="connsiteY155" fmla="*/ 4171034 h 4288390"/>
              <a:gd name="connsiteX156" fmla="*/ 2581835 w 2669852"/>
              <a:gd name="connsiteY156" fmla="*/ 4185703 h 4288390"/>
              <a:gd name="connsiteX157" fmla="*/ 2586725 w 2669852"/>
              <a:gd name="connsiteY157" fmla="*/ 4205262 h 4288390"/>
              <a:gd name="connsiteX158" fmla="*/ 2611174 w 2669852"/>
              <a:gd name="connsiteY158" fmla="*/ 4229712 h 4288390"/>
              <a:gd name="connsiteX159" fmla="*/ 2630734 w 2669852"/>
              <a:gd name="connsiteY159" fmla="*/ 4234602 h 4288390"/>
              <a:gd name="connsiteX160" fmla="*/ 2640513 w 2669852"/>
              <a:gd name="connsiteY160" fmla="*/ 4254161 h 4288390"/>
              <a:gd name="connsiteX161" fmla="*/ 2655183 w 2669852"/>
              <a:gd name="connsiteY161" fmla="*/ 4263941 h 4288390"/>
              <a:gd name="connsiteX162" fmla="*/ 2669852 w 2669852"/>
              <a:gd name="connsiteY162" fmla="*/ 4288390 h 42883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Lst>
            <a:rect l="l" t="t" r="r" b="b"/>
            <a:pathLst>
              <a:path w="2669852" h="4288390">
                <a:moveTo>
                  <a:pt x="0" y="0"/>
                </a:moveTo>
                <a:cubicBezTo>
                  <a:pt x="52158" y="39119"/>
                  <a:pt x="105564" y="76628"/>
                  <a:pt x="156475" y="117357"/>
                </a:cubicBezTo>
                <a:cubicBezTo>
                  <a:pt x="162839" y="122448"/>
                  <a:pt x="165381" y="131153"/>
                  <a:pt x="171144" y="136916"/>
                </a:cubicBezTo>
                <a:cubicBezTo>
                  <a:pt x="176907" y="142679"/>
                  <a:pt x="184941" y="145822"/>
                  <a:pt x="190704" y="151585"/>
                </a:cubicBezTo>
                <a:cubicBezTo>
                  <a:pt x="196467" y="157348"/>
                  <a:pt x="200636" y="164513"/>
                  <a:pt x="205373" y="171145"/>
                </a:cubicBezTo>
                <a:cubicBezTo>
                  <a:pt x="211254" y="179379"/>
                  <a:pt x="226962" y="203971"/>
                  <a:pt x="229822" y="210264"/>
                </a:cubicBezTo>
                <a:cubicBezTo>
                  <a:pt x="234088" y="219649"/>
                  <a:pt x="235415" y="230183"/>
                  <a:pt x="239602" y="239603"/>
                </a:cubicBezTo>
                <a:cubicBezTo>
                  <a:pt x="241989" y="244973"/>
                  <a:pt x="246466" y="249170"/>
                  <a:pt x="249382" y="254272"/>
                </a:cubicBezTo>
                <a:cubicBezTo>
                  <a:pt x="271055" y="292200"/>
                  <a:pt x="244260" y="255204"/>
                  <a:pt x="278721" y="298281"/>
                </a:cubicBezTo>
                <a:cubicBezTo>
                  <a:pt x="280351" y="308061"/>
                  <a:pt x="280762" y="318124"/>
                  <a:pt x="283611" y="327620"/>
                </a:cubicBezTo>
                <a:cubicBezTo>
                  <a:pt x="289413" y="346962"/>
                  <a:pt x="305611" y="361844"/>
                  <a:pt x="317839" y="376518"/>
                </a:cubicBezTo>
                <a:cubicBezTo>
                  <a:pt x="320762" y="385286"/>
                  <a:pt x="326466" y="404704"/>
                  <a:pt x="332509" y="410747"/>
                </a:cubicBezTo>
                <a:cubicBezTo>
                  <a:pt x="336154" y="414392"/>
                  <a:pt x="342288" y="414007"/>
                  <a:pt x="347178" y="415637"/>
                </a:cubicBezTo>
                <a:cubicBezTo>
                  <a:pt x="352728" y="426736"/>
                  <a:pt x="358445" y="440190"/>
                  <a:pt x="366738" y="449866"/>
                </a:cubicBezTo>
                <a:cubicBezTo>
                  <a:pt x="372738" y="456867"/>
                  <a:pt x="380765" y="462049"/>
                  <a:pt x="386297" y="469425"/>
                </a:cubicBezTo>
                <a:cubicBezTo>
                  <a:pt x="390671" y="475256"/>
                  <a:pt x="390923" y="483830"/>
                  <a:pt x="396077" y="488984"/>
                </a:cubicBezTo>
                <a:cubicBezTo>
                  <a:pt x="414080" y="506987"/>
                  <a:pt x="438850" y="518001"/>
                  <a:pt x="454755" y="537883"/>
                </a:cubicBezTo>
                <a:cubicBezTo>
                  <a:pt x="469914" y="556832"/>
                  <a:pt x="475910" y="566173"/>
                  <a:pt x="493874" y="581891"/>
                </a:cubicBezTo>
                <a:cubicBezTo>
                  <a:pt x="547734" y="629019"/>
                  <a:pt x="477208" y="560336"/>
                  <a:pt x="532992" y="616120"/>
                </a:cubicBezTo>
                <a:cubicBezTo>
                  <a:pt x="547522" y="659711"/>
                  <a:pt x="524278" y="590935"/>
                  <a:pt x="547662" y="655239"/>
                </a:cubicBezTo>
                <a:cubicBezTo>
                  <a:pt x="551185" y="664927"/>
                  <a:pt x="551978" y="675836"/>
                  <a:pt x="557442" y="684578"/>
                </a:cubicBezTo>
                <a:cubicBezTo>
                  <a:pt x="560557" y="689562"/>
                  <a:pt x="567221" y="691098"/>
                  <a:pt x="572111" y="694358"/>
                </a:cubicBezTo>
                <a:cubicBezTo>
                  <a:pt x="579095" y="711817"/>
                  <a:pt x="582536" y="722381"/>
                  <a:pt x="591670" y="738366"/>
                </a:cubicBezTo>
                <a:cubicBezTo>
                  <a:pt x="594586" y="743469"/>
                  <a:pt x="599190" y="747611"/>
                  <a:pt x="601450" y="753036"/>
                </a:cubicBezTo>
                <a:cubicBezTo>
                  <a:pt x="628999" y="819152"/>
                  <a:pt x="603355" y="777894"/>
                  <a:pt x="625899" y="811714"/>
                </a:cubicBezTo>
                <a:cubicBezTo>
                  <a:pt x="627529" y="826383"/>
                  <a:pt x="627209" y="841403"/>
                  <a:pt x="630789" y="855722"/>
                </a:cubicBezTo>
                <a:cubicBezTo>
                  <a:pt x="632214" y="861424"/>
                  <a:pt x="637941" y="865135"/>
                  <a:pt x="640569" y="870392"/>
                </a:cubicBezTo>
                <a:cubicBezTo>
                  <a:pt x="647748" y="884750"/>
                  <a:pt x="655052" y="899171"/>
                  <a:pt x="660128" y="914400"/>
                </a:cubicBezTo>
                <a:cubicBezTo>
                  <a:pt x="686953" y="994875"/>
                  <a:pt x="660487" y="951612"/>
                  <a:pt x="684577" y="987748"/>
                </a:cubicBezTo>
                <a:cubicBezTo>
                  <a:pt x="687837" y="1002418"/>
                  <a:pt x="691208" y="1017063"/>
                  <a:pt x="694357" y="1031757"/>
                </a:cubicBezTo>
                <a:cubicBezTo>
                  <a:pt x="696098" y="1039884"/>
                  <a:pt x="696619" y="1048321"/>
                  <a:pt x="699247" y="1056206"/>
                </a:cubicBezTo>
                <a:cubicBezTo>
                  <a:pt x="704798" y="1072860"/>
                  <a:pt x="713983" y="1088225"/>
                  <a:pt x="718806" y="1105104"/>
                </a:cubicBezTo>
                <a:cubicBezTo>
                  <a:pt x="722066" y="1116514"/>
                  <a:pt x="725464" y="1127885"/>
                  <a:pt x="728586" y="1139333"/>
                </a:cubicBezTo>
                <a:cubicBezTo>
                  <a:pt x="730354" y="1145817"/>
                  <a:pt x="731545" y="1152455"/>
                  <a:pt x="733476" y="1158892"/>
                </a:cubicBezTo>
                <a:cubicBezTo>
                  <a:pt x="745707" y="1199663"/>
                  <a:pt x="739702" y="1176016"/>
                  <a:pt x="753035" y="1212681"/>
                </a:cubicBezTo>
                <a:cubicBezTo>
                  <a:pt x="756558" y="1222369"/>
                  <a:pt x="760103" y="1232075"/>
                  <a:pt x="762815" y="1242020"/>
                </a:cubicBezTo>
                <a:cubicBezTo>
                  <a:pt x="765002" y="1250038"/>
                  <a:pt x="764787" y="1258687"/>
                  <a:pt x="767705" y="1266469"/>
                </a:cubicBezTo>
                <a:cubicBezTo>
                  <a:pt x="769768" y="1271971"/>
                  <a:pt x="774856" y="1275882"/>
                  <a:pt x="777484" y="1281138"/>
                </a:cubicBezTo>
                <a:cubicBezTo>
                  <a:pt x="784663" y="1295497"/>
                  <a:pt x="791407" y="1310116"/>
                  <a:pt x="797044" y="1325147"/>
                </a:cubicBezTo>
                <a:cubicBezTo>
                  <a:pt x="802918" y="1340810"/>
                  <a:pt x="813695" y="1391686"/>
                  <a:pt x="821493" y="1403384"/>
                </a:cubicBezTo>
                <a:cubicBezTo>
                  <a:pt x="824753" y="1408274"/>
                  <a:pt x="827448" y="1413592"/>
                  <a:pt x="831273" y="1418054"/>
                </a:cubicBezTo>
                <a:cubicBezTo>
                  <a:pt x="837273" y="1425055"/>
                  <a:pt x="845300" y="1430237"/>
                  <a:pt x="850832" y="1437613"/>
                </a:cubicBezTo>
                <a:cubicBezTo>
                  <a:pt x="855206" y="1443445"/>
                  <a:pt x="857352" y="1450653"/>
                  <a:pt x="860612" y="1457173"/>
                </a:cubicBezTo>
                <a:cubicBezTo>
                  <a:pt x="863872" y="1470212"/>
                  <a:pt x="865672" y="1483706"/>
                  <a:pt x="870391" y="1496291"/>
                </a:cubicBezTo>
                <a:cubicBezTo>
                  <a:pt x="875510" y="1509942"/>
                  <a:pt x="883431" y="1522370"/>
                  <a:pt x="889951" y="1535410"/>
                </a:cubicBezTo>
                <a:lnTo>
                  <a:pt x="899730" y="1554969"/>
                </a:lnTo>
                <a:cubicBezTo>
                  <a:pt x="902990" y="1561489"/>
                  <a:pt x="907205" y="1567614"/>
                  <a:pt x="909510" y="1574529"/>
                </a:cubicBezTo>
                <a:cubicBezTo>
                  <a:pt x="911140" y="1579419"/>
                  <a:pt x="911404" y="1585004"/>
                  <a:pt x="914400" y="1589198"/>
                </a:cubicBezTo>
                <a:cubicBezTo>
                  <a:pt x="919759" y="1596701"/>
                  <a:pt x="927958" y="1601757"/>
                  <a:pt x="933959" y="1608758"/>
                </a:cubicBezTo>
                <a:cubicBezTo>
                  <a:pt x="946386" y="1623256"/>
                  <a:pt x="942844" y="1625906"/>
                  <a:pt x="953519" y="1642987"/>
                </a:cubicBezTo>
                <a:cubicBezTo>
                  <a:pt x="957838" y="1649898"/>
                  <a:pt x="963451" y="1655914"/>
                  <a:pt x="968188" y="1662546"/>
                </a:cubicBezTo>
                <a:cubicBezTo>
                  <a:pt x="971604" y="1667328"/>
                  <a:pt x="974442" y="1672514"/>
                  <a:pt x="977968" y="1677215"/>
                </a:cubicBezTo>
                <a:cubicBezTo>
                  <a:pt x="984230" y="1685565"/>
                  <a:pt x="992157" y="1692715"/>
                  <a:pt x="997527" y="1701665"/>
                </a:cubicBezTo>
                <a:cubicBezTo>
                  <a:pt x="1002043" y="1709192"/>
                  <a:pt x="1003742" y="1718093"/>
                  <a:pt x="1007307" y="1726114"/>
                </a:cubicBezTo>
                <a:cubicBezTo>
                  <a:pt x="1010267" y="1732775"/>
                  <a:pt x="1013826" y="1739153"/>
                  <a:pt x="1017086" y="1745673"/>
                </a:cubicBezTo>
                <a:cubicBezTo>
                  <a:pt x="1018716" y="1760343"/>
                  <a:pt x="1017811" y="1775522"/>
                  <a:pt x="1021976" y="1789682"/>
                </a:cubicBezTo>
                <a:cubicBezTo>
                  <a:pt x="1027813" y="1809527"/>
                  <a:pt x="1040041" y="1826558"/>
                  <a:pt x="1051315" y="1843470"/>
                </a:cubicBezTo>
                <a:cubicBezTo>
                  <a:pt x="1054693" y="1856982"/>
                  <a:pt x="1062110" y="1887571"/>
                  <a:pt x="1065985" y="1897258"/>
                </a:cubicBezTo>
                <a:cubicBezTo>
                  <a:pt x="1068168" y="1902715"/>
                  <a:pt x="1072849" y="1906825"/>
                  <a:pt x="1075765" y="1911928"/>
                </a:cubicBezTo>
                <a:cubicBezTo>
                  <a:pt x="1079381" y="1918257"/>
                  <a:pt x="1082673" y="1924787"/>
                  <a:pt x="1085544" y="1931487"/>
                </a:cubicBezTo>
                <a:cubicBezTo>
                  <a:pt x="1087574" y="1936225"/>
                  <a:pt x="1087438" y="1941963"/>
                  <a:pt x="1090434" y="1946157"/>
                </a:cubicBezTo>
                <a:cubicBezTo>
                  <a:pt x="1095793" y="1953660"/>
                  <a:pt x="1103473" y="1959196"/>
                  <a:pt x="1109993" y="1965716"/>
                </a:cubicBezTo>
                <a:cubicBezTo>
                  <a:pt x="1140010" y="2040755"/>
                  <a:pt x="1099646" y="1949159"/>
                  <a:pt x="1134443" y="2004835"/>
                </a:cubicBezTo>
                <a:cubicBezTo>
                  <a:pt x="1152485" y="2033703"/>
                  <a:pt x="1137677" y="2022163"/>
                  <a:pt x="1149112" y="2048843"/>
                </a:cubicBezTo>
                <a:cubicBezTo>
                  <a:pt x="1151427" y="2054245"/>
                  <a:pt x="1155976" y="2058410"/>
                  <a:pt x="1158892" y="2063513"/>
                </a:cubicBezTo>
                <a:cubicBezTo>
                  <a:pt x="1162508" y="2069842"/>
                  <a:pt x="1163517" y="2077918"/>
                  <a:pt x="1168671" y="2083072"/>
                </a:cubicBezTo>
                <a:cubicBezTo>
                  <a:pt x="1173826" y="2088227"/>
                  <a:pt x="1181711" y="2089592"/>
                  <a:pt x="1188231" y="2092852"/>
                </a:cubicBezTo>
                <a:cubicBezTo>
                  <a:pt x="1197665" y="2140018"/>
                  <a:pt x="1186113" y="2098397"/>
                  <a:pt x="1202900" y="2131971"/>
                </a:cubicBezTo>
                <a:cubicBezTo>
                  <a:pt x="1215347" y="2156866"/>
                  <a:pt x="1213317" y="2170309"/>
                  <a:pt x="1232239" y="2195538"/>
                </a:cubicBezTo>
                <a:cubicBezTo>
                  <a:pt x="1250435" y="2219799"/>
                  <a:pt x="1242388" y="2208317"/>
                  <a:pt x="1256689" y="2229767"/>
                </a:cubicBezTo>
                <a:cubicBezTo>
                  <a:pt x="1259949" y="2244437"/>
                  <a:pt x="1261074" y="2259750"/>
                  <a:pt x="1266468" y="2273776"/>
                </a:cubicBezTo>
                <a:cubicBezTo>
                  <a:pt x="1269394" y="2281383"/>
                  <a:pt x="1276819" y="2286424"/>
                  <a:pt x="1281138" y="2293335"/>
                </a:cubicBezTo>
                <a:cubicBezTo>
                  <a:pt x="1312086" y="2342852"/>
                  <a:pt x="1259222" y="2274863"/>
                  <a:pt x="1315367" y="2342234"/>
                </a:cubicBezTo>
                <a:cubicBezTo>
                  <a:pt x="1318768" y="2362645"/>
                  <a:pt x="1321533" y="2396978"/>
                  <a:pt x="1339816" y="2410691"/>
                </a:cubicBezTo>
                <a:lnTo>
                  <a:pt x="1359375" y="2425361"/>
                </a:lnTo>
                <a:cubicBezTo>
                  <a:pt x="1361005" y="2431881"/>
                  <a:pt x="1361618" y="2438743"/>
                  <a:pt x="1364265" y="2444920"/>
                </a:cubicBezTo>
                <a:cubicBezTo>
                  <a:pt x="1366580" y="2450322"/>
                  <a:pt x="1371129" y="2454487"/>
                  <a:pt x="1374045" y="2459590"/>
                </a:cubicBezTo>
                <a:cubicBezTo>
                  <a:pt x="1398861" y="2503018"/>
                  <a:pt x="1369776" y="2458077"/>
                  <a:pt x="1393604" y="2493819"/>
                </a:cubicBezTo>
                <a:cubicBezTo>
                  <a:pt x="1398578" y="2513715"/>
                  <a:pt x="1397315" y="2514671"/>
                  <a:pt x="1408274" y="2532937"/>
                </a:cubicBezTo>
                <a:cubicBezTo>
                  <a:pt x="1414321" y="2543016"/>
                  <a:pt x="1427833" y="2562276"/>
                  <a:pt x="1427833" y="2562276"/>
                </a:cubicBezTo>
                <a:cubicBezTo>
                  <a:pt x="1429463" y="2568796"/>
                  <a:pt x="1430076" y="2575659"/>
                  <a:pt x="1432723" y="2581836"/>
                </a:cubicBezTo>
                <a:cubicBezTo>
                  <a:pt x="1435038" y="2587237"/>
                  <a:pt x="1439586" y="2591403"/>
                  <a:pt x="1442502" y="2596505"/>
                </a:cubicBezTo>
                <a:cubicBezTo>
                  <a:pt x="1467309" y="2639919"/>
                  <a:pt x="1438242" y="2595007"/>
                  <a:pt x="1462062" y="2630734"/>
                </a:cubicBezTo>
                <a:cubicBezTo>
                  <a:pt x="1469780" y="2669321"/>
                  <a:pt x="1462009" y="2641618"/>
                  <a:pt x="1476731" y="2674743"/>
                </a:cubicBezTo>
                <a:cubicBezTo>
                  <a:pt x="1480296" y="2682764"/>
                  <a:pt x="1483429" y="2690973"/>
                  <a:pt x="1486511" y="2699192"/>
                </a:cubicBezTo>
                <a:cubicBezTo>
                  <a:pt x="1488321" y="2704018"/>
                  <a:pt x="1489371" y="2709124"/>
                  <a:pt x="1491401" y="2713861"/>
                </a:cubicBezTo>
                <a:cubicBezTo>
                  <a:pt x="1494273" y="2720561"/>
                  <a:pt x="1497564" y="2727092"/>
                  <a:pt x="1501181" y="2733421"/>
                </a:cubicBezTo>
                <a:cubicBezTo>
                  <a:pt x="1510258" y="2749306"/>
                  <a:pt x="1512145" y="2749275"/>
                  <a:pt x="1525630" y="2762760"/>
                </a:cubicBezTo>
                <a:cubicBezTo>
                  <a:pt x="1528890" y="2775800"/>
                  <a:pt x="1528494" y="2790354"/>
                  <a:pt x="1535409" y="2801879"/>
                </a:cubicBezTo>
                <a:cubicBezTo>
                  <a:pt x="1539159" y="2808130"/>
                  <a:pt x="1549369" y="2806991"/>
                  <a:pt x="1554969" y="2811658"/>
                </a:cubicBezTo>
                <a:cubicBezTo>
                  <a:pt x="1559484" y="2815420"/>
                  <a:pt x="1561332" y="2821546"/>
                  <a:pt x="1564748" y="2826328"/>
                </a:cubicBezTo>
                <a:cubicBezTo>
                  <a:pt x="1595093" y="2868811"/>
                  <a:pt x="1566137" y="2825965"/>
                  <a:pt x="1589198" y="2860557"/>
                </a:cubicBezTo>
                <a:cubicBezTo>
                  <a:pt x="1590828" y="2867077"/>
                  <a:pt x="1591083" y="2874105"/>
                  <a:pt x="1594088" y="2880116"/>
                </a:cubicBezTo>
                <a:cubicBezTo>
                  <a:pt x="1601582" y="2895105"/>
                  <a:pt x="1618094" y="2914704"/>
                  <a:pt x="1628316" y="2929014"/>
                </a:cubicBezTo>
                <a:cubicBezTo>
                  <a:pt x="1631732" y="2933796"/>
                  <a:pt x="1635180" y="2938581"/>
                  <a:pt x="1638096" y="2943684"/>
                </a:cubicBezTo>
                <a:cubicBezTo>
                  <a:pt x="1652313" y="2968564"/>
                  <a:pt x="1639453" y="2960435"/>
                  <a:pt x="1662545" y="2968133"/>
                </a:cubicBezTo>
                <a:cubicBezTo>
                  <a:pt x="1665805" y="2974653"/>
                  <a:pt x="1669454" y="2980992"/>
                  <a:pt x="1672325" y="2987692"/>
                </a:cubicBezTo>
                <a:cubicBezTo>
                  <a:pt x="1674356" y="2992430"/>
                  <a:pt x="1674219" y="2998168"/>
                  <a:pt x="1677215" y="3002362"/>
                </a:cubicBezTo>
                <a:cubicBezTo>
                  <a:pt x="1682574" y="3009865"/>
                  <a:pt x="1690774" y="3014920"/>
                  <a:pt x="1696774" y="3021921"/>
                </a:cubicBezTo>
                <a:cubicBezTo>
                  <a:pt x="1700599" y="3026383"/>
                  <a:pt x="1702792" y="3032076"/>
                  <a:pt x="1706554" y="3036591"/>
                </a:cubicBezTo>
                <a:cubicBezTo>
                  <a:pt x="1710981" y="3041903"/>
                  <a:pt x="1716978" y="3045802"/>
                  <a:pt x="1721223" y="3051260"/>
                </a:cubicBezTo>
                <a:cubicBezTo>
                  <a:pt x="1728439" y="3060538"/>
                  <a:pt x="1732974" y="3071814"/>
                  <a:pt x="1740783" y="3080599"/>
                </a:cubicBezTo>
                <a:cubicBezTo>
                  <a:pt x="1746197" y="3086690"/>
                  <a:pt x="1754579" y="3089506"/>
                  <a:pt x="1760342" y="3095269"/>
                </a:cubicBezTo>
                <a:cubicBezTo>
                  <a:pt x="1766105" y="3101032"/>
                  <a:pt x="1771054" y="3107704"/>
                  <a:pt x="1775012" y="3114828"/>
                </a:cubicBezTo>
                <a:cubicBezTo>
                  <a:pt x="1780065" y="3123924"/>
                  <a:pt x="1787039" y="3149798"/>
                  <a:pt x="1794571" y="3158837"/>
                </a:cubicBezTo>
                <a:cubicBezTo>
                  <a:pt x="1798333" y="3163352"/>
                  <a:pt x="1804458" y="3165200"/>
                  <a:pt x="1809240" y="3168616"/>
                </a:cubicBezTo>
                <a:cubicBezTo>
                  <a:pt x="1815872" y="3173353"/>
                  <a:pt x="1822280" y="3178396"/>
                  <a:pt x="1828800" y="3183286"/>
                </a:cubicBezTo>
                <a:cubicBezTo>
                  <a:pt x="1846893" y="3219475"/>
                  <a:pt x="1828471" y="3187782"/>
                  <a:pt x="1853249" y="3217515"/>
                </a:cubicBezTo>
                <a:cubicBezTo>
                  <a:pt x="1857011" y="3222030"/>
                  <a:pt x="1859613" y="3227402"/>
                  <a:pt x="1863029" y="3232184"/>
                </a:cubicBezTo>
                <a:cubicBezTo>
                  <a:pt x="1867766" y="3238816"/>
                  <a:pt x="1872961" y="3245112"/>
                  <a:pt x="1877698" y="3251744"/>
                </a:cubicBezTo>
                <a:cubicBezTo>
                  <a:pt x="1881114" y="3256526"/>
                  <a:pt x="1883653" y="3261951"/>
                  <a:pt x="1887478" y="3266413"/>
                </a:cubicBezTo>
                <a:cubicBezTo>
                  <a:pt x="1893479" y="3273414"/>
                  <a:pt x="1900517" y="3279453"/>
                  <a:pt x="1907037" y="3285973"/>
                </a:cubicBezTo>
                <a:cubicBezTo>
                  <a:pt x="1908667" y="3290863"/>
                  <a:pt x="1908282" y="3296997"/>
                  <a:pt x="1911927" y="3300642"/>
                </a:cubicBezTo>
                <a:cubicBezTo>
                  <a:pt x="1917081" y="3305796"/>
                  <a:pt x="1925655" y="3306048"/>
                  <a:pt x="1931486" y="3310422"/>
                </a:cubicBezTo>
                <a:cubicBezTo>
                  <a:pt x="1938862" y="3315954"/>
                  <a:pt x="1945090" y="3322942"/>
                  <a:pt x="1951046" y="3329981"/>
                </a:cubicBezTo>
                <a:cubicBezTo>
                  <a:pt x="1963051" y="3344168"/>
                  <a:pt x="1974966" y="3358527"/>
                  <a:pt x="1985275" y="3373990"/>
                </a:cubicBezTo>
                <a:cubicBezTo>
                  <a:pt x="1988535" y="3378880"/>
                  <a:pt x="1990899" y="3384504"/>
                  <a:pt x="1995054" y="3388659"/>
                </a:cubicBezTo>
                <a:cubicBezTo>
                  <a:pt x="1999210" y="3392815"/>
                  <a:pt x="2004942" y="3395023"/>
                  <a:pt x="2009724" y="3398439"/>
                </a:cubicBezTo>
                <a:cubicBezTo>
                  <a:pt x="2016356" y="3403176"/>
                  <a:pt x="2022763" y="3408218"/>
                  <a:pt x="2029283" y="3413108"/>
                </a:cubicBezTo>
                <a:cubicBezTo>
                  <a:pt x="2034173" y="3422888"/>
                  <a:pt x="2038643" y="3432890"/>
                  <a:pt x="2043953" y="3442448"/>
                </a:cubicBezTo>
                <a:cubicBezTo>
                  <a:pt x="2046807" y="3447585"/>
                  <a:pt x="2050816" y="3452015"/>
                  <a:pt x="2053732" y="3457117"/>
                </a:cubicBezTo>
                <a:cubicBezTo>
                  <a:pt x="2057349" y="3463446"/>
                  <a:pt x="2058358" y="3471522"/>
                  <a:pt x="2063512" y="3476676"/>
                </a:cubicBezTo>
                <a:cubicBezTo>
                  <a:pt x="2067157" y="3480321"/>
                  <a:pt x="2073292" y="3479936"/>
                  <a:pt x="2078182" y="3481566"/>
                </a:cubicBezTo>
                <a:cubicBezTo>
                  <a:pt x="2081442" y="3488086"/>
                  <a:pt x="2085090" y="3494426"/>
                  <a:pt x="2087961" y="3501126"/>
                </a:cubicBezTo>
                <a:cubicBezTo>
                  <a:pt x="2089991" y="3505863"/>
                  <a:pt x="2089855" y="3511601"/>
                  <a:pt x="2092851" y="3515795"/>
                </a:cubicBezTo>
                <a:cubicBezTo>
                  <a:pt x="2098210" y="3523298"/>
                  <a:pt x="2106410" y="3528353"/>
                  <a:pt x="2112411" y="3535354"/>
                </a:cubicBezTo>
                <a:cubicBezTo>
                  <a:pt x="2116236" y="3539816"/>
                  <a:pt x="2118930" y="3545134"/>
                  <a:pt x="2122190" y="3550024"/>
                </a:cubicBezTo>
                <a:cubicBezTo>
                  <a:pt x="2131436" y="3596251"/>
                  <a:pt x="2118377" y="3554466"/>
                  <a:pt x="2146639" y="3594033"/>
                </a:cubicBezTo>
                <a:cubicBezTo>
                  <a:pt x="2149635" y="3598227"/>
                  <a:pt x="2149499" y="3603965"/>
                  <a:pt x="2151529" y="3608702"/>
                </a:cubicBezTo>
                <a:cubicBezTo>
                  <a:pt x="2154401" y="3615402"/>
                  <a:pt x="2157072" y="3622329"/>
                  <a:pt x="2161309" y="3628261"/>
                </a:cubicBezTo>
                <a:cubicBezTo>
                  <a:pt x="2165328" y="3633888"/>
                  <a:pt x="2171088" y="3638041"/>
                  <a:pt x="2175978" y="3642931"/>
                </a:cubicBezTo>
                <a:cubicBezTo>
                  <a:pt x="2195236" y="3691074"/>
                  <a:pt x="2176004" y="3647866"/>
                  <a:pt x="2195538" y="3682050"/>
                </a:cubicBezTo>
                <a:cubicBezTo>
                  <a:pt x="2199154" y="3688379"/>
                  <a:pt x="2200651" y="3696009"/>
                  <a:pt x="2205317" y="3701609"/>
                </a:cubicBezTo>
                <a:cubicBezTo>
                  <a:pt x="2209079" y="3706124"/>
                  <a:pt x="2215097" y="3708129"/>
                  <a:pt x="2219987" y="3711389"/>
                </a:cubicBezTo>
                <a:cubicBezTo>
                  <a:pt x="2223247" y="3716279"/>
                  <a:pt x="2227139" y="3720802"/>
                  <a:pt x="2229767" y="3726058"/>
                </a:cubicBezTo>
                <a:cubicBezTo>
                  <a:pt x="2232072" y="3730668"/>
                  <a:pt x="2231660" y="3736534"/>
                  <a:pt x="2234656" y="3740728"/>
                </a:cubicBezTo>
                <a:cubicBezTo>
                  <a:pt x="2240015" y="3748231"/>
                  <a:pt x="2248215" y="3753286"/>
                  <a:pt x="2254216" y="3760287"/>
                </a:cubicBezTo>
                <a:cubicBezTo>
                  <a:pt x="2258041" y="3764749"/>
                  <a:pt x="2260580" y="3770175"/>
                  <a:pt x="2263996" y="3774957"/>
                </a:cubicBezTo>
                <a:cubicBezTo>
                  <a:pt x="2294334" y="3817431"/>
                  <a:pt x="2265388" y="3774601"/>
                  <a:pt x="2288445" y="3809185"/>
                </a:cubicBezTo>
                <a:cubicBezTo>
                  <a:pt x="2290075" y="3814075"/>
                  <a:pt x="2291854" y="3818918"/>
                  <a:pt x="2293335" y="3823855"/>
                </a:cubicBezTo>
                <a:cubicBezTo>
                  <a:pt x="2296745" y="3835221"/>
                  <a:pt x="2298204" y="3847281"/>
                  <a:pt x="2303114" y="3858084"/>
                </a:cubicBezTo>
                <a:cubicBezTo>
                  <a:pt x="2306486" y="3865503"/>
                  <a:pt x="2313047" y="3871011"/>
                  <a:pt x="2317784" y="3877643"/>
                </a:cubicBezTo>
                <a:cubicBezTo>
                  <a:pt x="2321200" y="3882425"/>
                  <a:pt x="2323048" y="3888551"/>
                  <a:pt x="2327563" y="3892313"/>
                </a:cubicBezTo>
                <a:cubicBezTo>
                  <a:pt x="2333163" y="3896980"/>
                  <a:pt x="2340603" y="3898832"/>
                  <a:pt x="2347123" y="3902092"/>
                </a:cubicBezTo>
                <a:cubicBezTo>
                  <a:pt x="2358591" y="3936495"/>
                  <a:pt x="2341361" y="3896331"/>
                  <a:pt x="2371572" y="3926542"/>
                </a:cubicBezTo>
                <a:cubicBezTo>
                  <a:pt x="2401784" y="3956754"/>
                  <a:pt x="2361620" y="3939523"/>
                  <a:pt x="2396021" y="3950991"/>
                </a:cubicBezTo>
                <a:cubicBezTo>
                  <a:pt x="2400911" y="3957511"/>
                  <a:pt x="2405954" y="3963918"/>
                  <a:pt x="2410691" y="3970550"/>
                </a:cubicBezTo>
                <a:cubicBezTo>
                  <a:pt x="2414107" y="3975332"/>
                  <a:pt x="2415955" y="3981458"/>
                  <a:pt x="2420470" y="3985220"/>
                </a:cubicBezTo>
                <a:cubicBezTo>
                  <a:pt x="2426070" y="3989887"/>
                  <a:pt x="2433510" y="3991739"/>
                  <a:pt x="2440030" y="3994999"/>
                </a:cubicBezTo>
                <a:cubicBezTo>
                  <a:pt x="2445515" y="4011455"/>
                  <a:pt x="2445032" y="4012311"/>
                  <a:pt x="2454699" y="4029228"/>
                </a:cubicBezTo>
                <a:cubicBezTo>
                  <a:pt x="2461283" y="4040750"/>
                  <a:pt x="2471653" y="4052964"/>
                  <a:pt x="2479148" y="4063457"/>
                </a:cubicBezTo>
                <a:cubicBezTo>
                  <a:pt x="2482564" y="4068239"/>
                  <a:pt x="2484996" y="4073759"/>
                  <a:pt x="2488928" y="4078127"/>
                </a:cubicBezTo>
                <a:cubicBezTo>
                  <a:pt x="2499722" y="4090121"/>
                  <a:pt x="2523157" y="4112356"/>
                  <a:pt x="2523157" y="4112356"/>
                </a:cubicBezTo>
                <a:cubicBezTo>
                  <a:pt x="2534625" y="4146757"/>
                  <a:pt x="2517394" y="4106593"/>
                  <a:pt x="2547606" y="4136805"/>
                </a:cubicBezTo>
                <a:cubicBezTo>
                  <a:pt x="2551251" y="4140450"/>
                  <a:pt x="2550466" y="4146737"/>
                  <a:pt x="2552496" y="4151474"/>
                </a:cubicBezTo>
                <a:cubicBezTo>
                  <a:pt x="2555368" y="4158174"/>
                  <a:pt x="2557532" y="4165499"/>
                  <a:pt x="2562276" y="4171034"/>
                </a:cubicBezTo>
                <a:cubicBezTo>
                  <a:pt x="2567580" y="4177222"/>
                  <a:pt x="2575315" y="4180813"/>
                  <a:pt x="2581835" y="4185703"/>
                </a:cubicBezTo>
                <a:cubicBezTo>
                  <a:pt x="2583465" y="4192223"/>
                  <a:pt x="2584078" y="4199085"/>
                  <a:pt x="2586725" y="4205262"/>
                </a:cubicBezTo>
                <a:cubicBezTo>
                  <a:pt x="2591615" y="4216671"/>
                  <a:pt x="2599765" y="4224822"/>
                  <a:pt x="2611174" y="4229712"/>
                </a:cubicBezTo>
                <a:cubicBezTo>
                  <a:pt x="2617351" y="4232359"/>
                  <a:pt x="2624214" y="4232972"/>
                  <a:pt x="2630734" y="4234602"/>
                </a:cubicBezTo>
                <a:cubicBezTo>
                  <a:pt x="2633994" y="4241122"/>
                  <a:pt x="2635847" y="4248561"/>
                  <a:pt x="2640513" y="4254161"/>
                </a:cubicBezTo>
                <a:cubicBezTo>
                  <a:pt x="2644275" y="4258676"/>
                  <a:pt x="2651027" y="4259785"/>
                  <a:pt x="2655183" y="4263941"/>
                </a:cubicBezTo>
                <a:cubicBezTo>
                  <a:pt x="2661083" y="4269841"/>
                  <a:pt x="2665994" y="4280674"/>
                  <a:pt x="2669852" y="4288390"/>
                </a:cubicBezTo>
              </a:path>
            </a:pathLst>
          </a:custGeom>
          <a:noFill/>
          <a:ln w="2381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8" name="Figura a mano libera: forma 27">
            <a:extLst>
              <a:ext uri="{FF2B5EF4-FFF2-40B4-BE49-F238E27FC236}">
                <a16:creationId xmlns:a16="http://schemas.microsoft.com/office/drawing/2014/main" id="{CF6D05CC-69AD-477A-9CEE-C177A9BCC8FD}"/>
              </a:ext>
            </a:extLst>
          </p:cNvPr>
          <p:cNvSpPr/>
          <p:nvPr/>
        </p:nvSpPr>
        <p:spPr>
          <a:xfrm>
            <a:off x="5559748" y="6366571"/>
            <a:ext cx="220042" cy="161365"/>
          </a:xfrm>
          <a:custGeom>
            <a:avLst/>
            <a:gdLst>
              <a:gd name="connsiteX0" fmla="*/ 0 w 220042"/>
              <a:gd name="connsiteY0" fmla="*/ 0 h 161365"/>
              <a:gd name="connsiteX1" fmla="*/ 215153 w 220042"/>
              <a:gd name="connsiteY1" fmla="*/ 151585 h 161365"/>
              <a:gd name="connsiteX2" fmla="*/ 220042 w 220042"/>
              <a:gd name="connsiteY2" fmla="*/ 161365 h 161365"/>
            </a:gdLst>
            <a:ahLst/>
            <a:cxnLst>
              <a:cxn ang="0">
                <a:pos x="connsiteX0" y="connsiteY0"/>
              </a:cxn>
              <a:cxn ang="0">
                <a:pos x="connsiteX1" y="connsiteY1"/>
              </a:cxn>
              <a:cxn ang="0">
                <a:pos x="connsiteX2" y="connsiteY2"/>
              </a:cxn>
            </a:cxnLst>
            <a:rect l="l" t="t" r="r" b="b"/>
            <a:pathLst>
              <a:path w="220042" h="161365">
                <a:moveTo>
                  <a:pt x="0" y="0"/>
                </a:moveTo>
                <a:cubicBezTo>
                  <a:pt x="80837" y="53891"/>
                  <a:pt x="168977" y="74623"/>
                  <a:pt x="215153" y="151585"/>
                </a:cubicBezTo>
                <a:cubicBezTo>
                  <a:pt x="217028" y="154710"/>
                  <a:pt x="218412" y="158105"/>
                  <a:pt x="220042" y="161365"/>
                </a:cubicBezTo>
              </a:path>
            </a:pathLst>
          </a:custGeom>
          <a:noFill/>
          <a:ln w="1746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9" name="Figura a mano libera: forma 28">
            <a:extLst>
              <a:ext uri="{FF2B5EF4-FFF2-40B4-BE49-F238E27FC236}">
                <a16:creationId xmlns:a16="http://schemas.microsoft.com/office/drawing/2014/main" id="{4AB07700-A8C0-492B-A183-F2C240687780}"/>
              </a:ext>
            </a:extLst>
          </p:cNvPr>
          <p:cNvSpPr/>
          <p:nvPr/>
        </p:nvSpPr>
        <p:spPr>
          <a:xfrm>
            <a:off x="6233927" y="6507387"/>
            <a:ext cx="2249326" cy="107530"/>
          </a:xfrm>
          <a:custGeom>
            <a:avLst/>
            <a:gdLst>
              <a:gd name="connsiteX0" fmla="*/ 0 w 2249326"/>
              <a:gd name="connsiteY0" fmla="*/ 107530 h 107530"/>
              <a:gd name="connsiteX1" fmla="*/ 48898 w 2249326"/>
              <a:gd name="connsiteY1" fmla="*/ 78191 h 107530"/>
              <a:gd name="connsiteX2" fmla="*/ 63568 w 2249326"/>
              <a:gd name="connsiteY2" fmla="*/ 68411 h 107530"/>
              <a:gd name="connsiteX3" fmla="*/ 97797 w 2249326"/>
              <a:gd name="connsiteY3" fmla="*/ 63521 h 107530"/>
              <a:gd name="connsiteX4" fmla="*/ 146695 w 2249326"/>
              <a:gd name="connsiteY4" fmla="*/ 53742 h 107530"/>
              <a:gd name="connsiteX5" fmla="*/ 176034 w 2249326"/>
              <a:gd name="connsiteY5" fmla="*/ 43962 h 107530"/>
              <a:gd name="connsiteX6" fmla="*/ 224933 w 2249326"/>
              <a:gd name="connsiteY6" fmla="*/ 34182 h 107530"/>
              <a:gd name="connsiteX7" fmla="*/ 982858 w 2249326"/>
              <a:gd name="connsiteY7" fmla="*/ 39072 h 107530"/>
              <a:gd name="connsiteX8" fmla="*/ 1168672 w 2249326"/>
              <a:gd name="connsiteY8" fmla="*/ 34182 h 107530"/>
              <a:gd name="connsiteX9" fmla="*/ 1188231 w 2249326"/>
              <a:gd name="connsiteY9" fmla="*/ 24403 h 107530"/>
              <a:gd name="connsiteX10" fmla="*/ 1300697 w 2249326"/>
              <a:gd name="connsiteY10" fmla="*/ 14623 h 107530"/>
              <a:gd name="connsiteX11" fmla="*/ 1408274 w 2249326"/>
              <a:gd name="connsiteY11" fmla="*/ 9733 h 107530"/>
              <a:gd name="connsiteX12" fmla="*/ 1452282 w 2249326"/>
              <a:gd name="connsiteY12" fmla="*/ 29293 h 107530"/>
              <a:gd name="connsiteX13" fmla="*/ 1540299 w 2249326"/>
              <a:gd name="connsiteY13" fmla="*/ 39072 h 107530"/>
              <a:gd name="connsiteX14" fmla="*/ 1682105 w 2249326"/>
              <a:gd name="connsiteY14" fmla="*/ 43962 h 107530"/>
              <a:gd name="connsiteX15" fmla="*/ 1701664 w 2249326"/>
              <a:gd name="connsiteY15" fmla="*/ 39072 h 107530"/>
              <a:gd name="connsiteX16" fmla="*/ 1789681 w 2249326"/>
              <a:gd name="connsiteY16" fmla="*/ 19513 h 107530"/>
              <a:gd name="connsiteX17" fmla="*/ 2249326 w 2249326"/>
              <a:gd name="connsiteY17" fmla="*/ 19513 h 1075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249326" h="107530">
                <a:moveTo>
                  <a:pt x="0" y="107530"/>
                </a:moveTo>
                <a:cubicBezTo>
                  <a:pt x="71777" y="59679"/>
                  <a:pt x="-3731" y="108266"/>
                  <a:pt x="48898" y="78191"/>
                </a:cubicBezTo>
                <a:cubicBezTo>
                  <a:pt x="54001" y="75275"/>
                  <a:pt x="57939" y="70100"/>
                  <a:pt x="63568" y="68411"/>
                </a:cubicBezTo>
                <a:cubicBezTo>
                  <a:pt x="74607" y="65099"/>
                  <a:pt x="86447" y="65524"/>
                  <a:pt x="97797" y="63521"/>
                </a:cubicBezTo>
                <a:cubicBezTo>
                  <a:pt x="114166" y="60632"/>
                  <a:pt x="130569" y="57773"/>
                  <a:pt x="146695" y="53742"/>
                </a:cubicBezTo>
                <a:cubicBezTo>
                  <a:pt x="156696" y="51242"/>
                  <a:pt x="166033" y="46462"/>
                  <a:pt x="176034" y="43962"/>
                </a:cubicBezTo>
                <a:cubicBezTo>
                  <a:pt x="192160" y="39930"/>
                  <a:pt x="208633" y="37442"/>
                  <a:pt x="224933" y="34182"/>
                </a:cubicBezTo>
                <a:lnTo>
                  <a:pt x="982858" y="39072"/>
                </a:lnTo>
                <a:cubicBezTo>
                  <a:pt x="1044817" y="39072"/>
                  <a:pt x="1106870" y="38596"/>
                  <a:pt x="1168672" y="34182"/>
                </a:cubicBezTo>
                <a:cubicBezTo>
                  <a:pt x="1175943" y="33663"/>
                  <a:pt x="1181021" y="25471"/>
                  <a:pt x="1188231" y="24403"/>
                </a:cubicBezTo>
                <a:cubicBezTo>
                  <a:pt x="1225455" y="18888"/>
                  <a:pt x="1263208" y="17883"/>
                  <a:pt x="1300697" y="14623"/>
                </a:cubicBezTo>
                <a:cubicBezTo>
                  <a:pt x="1343731" y="-6894"/>
                  <a:pt x="1324298" y="-1221"/>
                  <a:pt x="1408274" y="9733"/>
                </a:cubicBezTo>
                <a:cubicBezTo>
                  <a:pt x="1480122" y="19105"/>
                  <a:pt x="1391130" y="18175"/>
                  <a:pt x="1452282" y="29293"/>
                </a:cubicBezTo>
                <a:cubicBezTo>
                  <a:pt x="1481325" y="34574"/>
                  <a:pt x="1510960" y="35812"/>
                  <a:pt x="1540299" y="39072"/>
                </a:cubicBezTo>
                <a:cubicBezTo>
                  <a:pt x="1608194" y="56046"/>
                  <a:pt x="1577386" y="52340"/>
                  <a:pt x="1682105" y="43962"/>
                </a:cubicBezTo>
                <a:cubicBezTo>
                  <a:pt x="1688804" y="43426"/>
                  <a:pt x="1695202" y="40918"/>
                  <a:pt x="1701664" y="39072"/>
                </a:cubicBezTo>
                <a:cubicBezTo>
                  <a:pt x="1736049" y="29248"/>
                  <a:pt x="1754604" y="19857"/>
                  <a:pt x="1789681" y="19513"/>
                </a:cubicBezTo>
                <a:lnTo>
                  <a:pt x="2249326" y="19513"/>
                </a:lnTo>
              </a:path>
            </a:pathLst>
          </a:custGeom>
          <a:noFill/>
          <a:ln w="2286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pic>
        <p:nvPicPr>
          <p:cNvPr id="2" name="Immagine 1">
            <a:extLst>
              <a:ext uri="{FF2B5EF4-FFF2-40B4-BE49-F238E27FC236}">
                <a16:creationId xmlns:a16="http://schemas.microsoft.com/office/drawing/2014/main" id="{288A65AE-5399-411A-B2AD-CBF713ED6C47}"/>
              </a:ext>
            </a:extLst>
          </p:cNvPr>
          <p:cNvPicPr>
            <a:picLocks noChangeAspect="1"/>
          </p:cNvPicPr>
          <p:nvPr/>
        </p:nvPicPr>
        <p:blipFill>
          <a:blip r:embed="rId2"/>
          <a:stretch>
            <a:fillRect/>
          </a:stretch>
        </p:blipFill>
        <p:spPr>
          <a:xfrm>
            <a:off x="1470444" y="1194758"/>
            <a:ext cx="6531383" cy="4898538"/>
          </a:xfrm>
          <a:prstGeom prst="rect">
            <a:avLst/>
          </a:prstGeom>
        </p:spPr>
      </p:pic>
    </p:spTree>
    <p:extLst>
      <p:ext uri="{BB962C8B-B14F-4D97-AF65-F5344CB8AC3E}">
        <p14:creationId xmlns:p14="http://schemas.microsoft.com/office/powerpoint/2010/main" val="1330897006"/>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ttangolo 8">
            <a:extLst>
              <a:ext uri="{FF2B5EF4-FFF2-40B4-BE49-F238E27FC236}">
                <a16:creationId xmlns:a16="http://schemas.microsoft.com/office/drawing/2014/main" id="{2B3B80DA-F246-4C29-B536-110257D13200}"/>
              </a:ext>
            </a:extLst>
          </p:cNvPr>
          <p:cNvSpPr/>
          <p:nvPr/>
        </p:nvSpPr>
        <p:spPr>
          <a:xfrm>
            <a:off x="4427984" y="72623"/>
            <a:ext cx="288032" cy="316835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0" name="Rettangolo 9">
            <a:extLst>
              <a:ext uri="{FF2B5EF4-FFF2-40B4-BE49-F238E27FC236}">
                <a16:creationId xmlns:a16="http://schemas.microsoft.com/office/drawing/2014/main" id="{3CA06DDE-2731-48B4-B5E0-2297240DFB1E}"/>
              </a:ext>
            </a:extLst>
          </p:cNvPr>
          <p:cNvSpPr/>
          <p:nvPr/>
        </p:nvSpPr>
        <p:spPr>
          <a:xfrm>
            <a:off x="4424434" y="1340768"/>
            <a:ext cx="288032" cy="405078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1" name="Rettangolo 10">
            <a:extLst>
              <a:ext uri="{FF2B5EF4-FFF2-40B4-BE49-F238E27FC236}">
                <a16:creationId xmlns:a16="http://schemas.microsoft.com/office/drawing/2014/main" id="{2387F125-DF39-4B2F-A0D8-02B85B312605}"/>
              </a:ext>
            </a:extLst>
          </p:cNvPr>
          <p:cNvSpPr/>
          <p:nvPr/>
        </p:nvSpPr>
        <p:spPr>
          <a:xfrm rot="14918662">
            <a:off x="5409010" y="1164375"/>
            <a:ext cx="247687" cy="219467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2" name="Rettangolo 11">
            <a:extLst>
              <a:ext uri="{FF2B5EF4-FFF2-40B4-BE49-F238E27FC236}">
                <a16:creationId xmlns:a16="http://schemas.microsoft.com/office/drawing/2014/main" id="{E42BDAD6-3273-4DD3-8EEA-9B3C31F55A7D}"/>
              </a:ext>
            </a:extLst>
          </p:cNvPr>
          <p:cNvSpPr/>
          <p:nvPr/>
        </p:nvSpPr>
        <p:spPr>
          <a:xfrm rot="17379564">
            <a:off x="3372558" y="1105394"/>
            <a:ext cx="216025" cy="23126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3" name="Ovale 12">
            <a:extLst>
              <a:ext uri="{FF2B5EF4-FFF2-40B4-BE49-F238E27FC236}">
                <a16:creationId xmlns:a16="http://schemas.microsoft.com/office/drawing/2014/main" id="{DB7B56D5-7CE3-4076-96F8-9DD6AC60EEF5}"/>
              </a:ext>
            </a:extLst>
          </p:cNvPr>
          <p:cNvSpPr/>
          <p:nvPr/>
        </p:nvSpPr>
        <p:spPr>
          <a:xfrm>
            <a:off x="1661682" y="1210591"/>
            <a:ext cx="1152128" cy="119074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4" name="Ovale 13">
            <a:extLst>
              <a:ext uri="{FF2B5EF4-FFF2-40B4-BE49-F238E27FC236}">
                <a16:creationId xmlns:a16="http://schemas.microsoft.com/office/drawing/2014/main" id="{6B34ABD1-9F36-4852-91AA-DB6B52470B98}"/>
              </a:ext>
            </a:extLst>
          </p:cNvPr>
          <p:cNvSpPr/>
          <p:nvPr/>
        </p:nvSpPr>
        <p:spPr>
          <a:xfrm>
            <a:off x="4029763" y="4432964"/>
            <a:ext cx="1152128" cy="119074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5" name="Ovale 14">
            <a:extLst>
              <a:ext uri="{FF2B5EF4-FFF2-40B4-BE49-F238E27FC236}">
                <a16:creationId xmlns:a16="http://schemas.microsoft.com/office/drawing/2014/main" id="{EA6ACE2F-D22A-4324-ACC8-C8944A125023}"/>
              </a:ext>
            </a:extLst>
          </p:cNvPr>
          <p:cNvSpPr/>
          <p:nvPr/>
        </p:nvSpPr>
        <p:spPr>
          <a:xfrm>
            <a:off x="6334019" y="1222694"/>
            <a:ext cx="1152128" cy="119074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6" name="Figura a mano libera: forma 15">
            <a:extLst>
              <a:ext uri="{FF2B5EF4-FFF2-40B4-BE49-F238E27FC236}">
                <a16:creationId xmlns:a16="http://schemas.microsoft.com/office/drawing/2014/main" id="{50E19873-8131-427A-8FDB-48828F422699}"/>
              </a:ext>
            </a:extLst>
          </p:cNvPr>
          <p:cNvSpPr/>
          <p:nvPr/>
        </p:nvSpPr>
        <p:spPr>
          <a:xfrm rot="170299">
            <a:off x="758923" y="1355993"/>
            <a:ext cx="3788895" cy="5088496"/>
          </a:xfrm>
          <a:custGeom>
            <a:avLst/>
            <a:gdLst>
              <a:gd name="connsiteX0" fmla="*/ 0 w 3207735"/>
              <a:gd name="connsiteY0" fmla="*/ 0 h 4562220"/>
              <a:gd name="connsiteX1" fmla="*/ 34229 w 3207735"/>
              <a:gd name="connsiteY1" fmla="*/ 4890 h 4562220"/>
              <a:gd name="connsiteX2" fmla="*/ 132026 w 3207735"/>
              <a:gd name="connsiteY2" fmla="*/ 88017 h 4562220"/>
              <a:gd name="connsiteX3" fmla="*/ 161365 w 3207735"/>
              <a:gd name="connsiteY3" fmla="*/ 107576 h 4562220"/>
              <a:gd name="connsiteX4" fmla="*/ 180924 w 3207735"/>
              <a:gd name="connsiteY4" fmla="*/ 127136 h 4562220"/>
              <a:gd name="connsiteX5" fmla="*/ 215153 w 3207735"/>
              <a:gd name="connsiteY5" fmla="*/ 151585 h 4562220"/>
              <a:gd name="connsiteX6" fmla="*/ 254272 w 3207735"/>
              <a:gd name="connsiteY6" fmla="*/ 190704 h 4562220"/>
              <a:gd name="connsiteX7" fmla="*/ 332509 w 3207735"/>
              <a:gd name="connsiteY7" fmla="*/ 268941 h 4562220"/>
              <a:gd name="connsiteX8" fmla="*/ 386297 w 3207735"/>
              <a:gd name="connsiteY8" fmla="*/ 322729 h 4562220"/>
              <a:gd name="connsiteX9" fmla="*/ 396077 w 3207735"/>
              <a:gd name="connsiteY9" fmla="*/ 342289 h 4562220"/>
              <a:gd name="connsiteX10" fmla="*/ 430306 w 3207735"/>
              <a:gd name="connsiteY10" fmla="*/ 371628 h 4562220"/>
              <a:gd name="connsiteX11" fmla="*/ 449865 w 3207735"/>
              <a:gd name="connsiteY11" fmla="*/ 405857 h 4562220"/>
              <a:gd name="connsiteX12" fmla="*/ 454755 w 3207735"/>
              <a:gd name="connsiteY12" fmla="*/ 420526 h 4562220"/>
              <a:gd name="connsiteX13" fmla="*/ 464535 w 3207735"/>
              <a:gd name="connsiteY13" fmla="*/ 435196 h 4562220"/>
              <a:gd name="connsiteX14" fmla="*/ 484094 w 3207735"/>
              <a:gd name="connsiteY14" fmla="*/ 469425 h 4562220"/>
              <a:gd name="connsiteX15" fmla="*/ 488984 w 3207735"/>
              <a:gd name="connsiteY15" fmla="*/ 488984 h 4562220"/>
              <a:gd name="connsiteX16" fmla="*/ 498764 w 3207735"/>
              <a:gd name="connsiteY16" fmla="*/ 503653 h 4562220"/>
              <a:gd name="connsiteX17" fmla="*/ 508543 w 3207735"/>
              <a:gd name="connsiteY17" fmla="*/ 523213 h 4562220"/>
              <a:gd name="connsiteX18" fmla="*/ 523213 w 3207735"/>
              <a:gd name="connsiteY18" fmla="*/ 572111 h 4562220"/>
              <a:gd name="connsiteX19" fmla="*/ 542772 w 3207735"/>
              <a:gd name="connsiteY19" fmla="*/ 577001 h 4562220"/>
              <a:gd name="connsiteX20" fmla="*/ 547662 w 3207735"/>
              <a:gd name="connsiteY20" fmla="*/ 606340 h 4562220"/>
              <a:gd name="connsiteX21" fmla="*/ 591671 w 3207735"/>
              <a:gd name="connsiteY21" fmla="*/ 645459 h 4562220"/>
              <a:gd name="connsiteX22" fmla="*/ 616120 w 3207735"/>
              <a:gd name="connsiteY22" fmla="*/ 669908 h 4562220"/>
              <a:gd name="connsiteX23" fmla="*/ 665018 w 3207735"/>
              <a:gd name="connsiteY23" fmla="*/ 713917 h 4562220"/>
              <a:gd name="connsiteX24" fmla="*/ 694357 w 3207735"/>
              <a:gd name="connsiteY24" fmla="*/ 723696 h 4562220"/>
              <a:gd name="connsiteX25" fmla="*/ 699247 w 3207735"/>
              <a:gd name="connsiteY25" fmla="*/ 748145 h 4562220"/>
              <a:gd name="connsiteX26" fmla="*/ 718807 w 3207735"/>
              <a:gd name="connsiteY26" fmla="*/ 757925 h 4562220"/>
              <a:gd name="connsiteX27" fmla="*/ 743256 w 3207735"/>
              <a:gd name="connsiteY27" fmla="*/ 792154 h 4562220"/>
              <a:gd name="connsiteX28" fmla="*/ 757925 w 3207735"/>
              <a:gd name="connsiteY28" fmla="*/ 797044 h 4562220"/>
              <a:gd name="connsiteX29" fmla="*/ 767705 w 3207735"/>
              <a:gd name="connsiteY29" fmla="*/ 816603 h 4562220"/>
              <a:gd name="connsiteX30" fmla="*/ 811713 w 3207735"/>
              <a:gd name="connsiteY30" fmla="*/ 841052 h 4562220"/>
              <a:gd name="connsiteX31" fmla="*/ 826383 w 3207735"/>
              <a:gd name="connsiteY31" fmla="*/ 860612 h 4562220"/>
              <a:gd name="connsiteX32" fmla="*/ 836163 w 3207735"/>
              <a:gd name="connsiteY32" fmla="*/ 875281 h 4562220"/>
              <a:gd name="connsiteX33" fmla="*/ 850832 w 3207735"/>
              <a:gd name="connsiteY33" fmla="*/ 885061 h 4562220"/>
              <a:gd name="connsiteX34" fmla="*/ 870392 w 3207735"/>
              <a:gd name="connsiteY34" fmla="*/ 899730 h 4562220"/>
              <a:gd name="connsiteX35" fmla="*/ 885061 w 3207735"/>
              <a:gd name="connsiteY35" fmla="*/ 919290 h 4562220"/>
              <a:gd name="connsiteX36" fmla="*/ 904620 w 3207735"/>
              <a:gd name="connsiteY36" fmla="*/ 933959 h 4562220"/>
              <a:gd name="connsiteX37" fmla="*/ 938849 w 3207735"/>
              <a:gd name="connsiteY37" fmla="*/ 968188 h 4562220"/>
              <a:gd name="connsiteX38" fmla="*/ 953519 w 3207735"/>
              <a:gd name="connsiteY38" fmla="*/ 977968 h 4562220"/>
              <a:gd name="connsiteX39" fmla="*/ 973078 w 3207735"/>
              <a:gd name="connsiteY39" fmla="*/ 1002417 h 4562220"/>
              <a:gd name="connsiteX40" fmla="*/ 987748 w 3207735"/>
              <a:gd name="connsiteY40" fmla="*/ 1017087 h 4562220"/>
              <a:gd name="connsiteX41" fmla="*/ 1007307 w 3207735"/>
              <a:gd name="connsiteY41" fmla="*/ 1051315 h 4562220"/>
              <a:gd name="connsiteX42" fmla="*/ 1021977 w 3207735"/>
              <a:gd name="connsiteY42" fmla="*/ 1061095 h 4562220"/>
              <a:gd name="connsiteX43" fmla="*/ 1046426 w 3207735"/>
              <a:gd name="connsiteY43" fmla="*/ 1085544 h 4562220"/>
              <a:gd name="connsiteX44" fmla="*/ 1056205 w 3207735"/>
              <a:gd name="connsiteY44" fmla="*/ 1100214 h 4562220"/>
              <a:gd name="connsiteX45" fmla="*/ 1070875 w 3207735"/>
              <a:gd name="connsiteY45" fmla="*/ 1119773 h 4562220"/>
              <a:gd name="connsiteX46" fmla="*/ 1090434 w 3207735"/>
              <a:gd name="connsiteY46" fmla="*/ 1154002 h 4562220"/>
              <a:gd name="connsiteX47" fmla="*/ 1105104 w 3207735"/>
              <a:gd name="connsiteY47" fmla="*/ 1183341 h 4562220"/>
              <a:gd name="connsiteX48" fmla="*/ 1124663 w 3207735"/>
              <a:gd name="connsiteY48" fmla="*/ 1193121 h 4562220"/>
              <a:gd name="connsiteX49" fmla="*/ 1129553 w 3207735"/>
              <a:gd name="connsiteY49" fmla="*/ 1222460 h 4562220"/>
              <a:gd name="connsiteX50" fmla="*/ 1149112 w 3207735"/>
              <a:gd name="connsiteY50" fmla="*/ 1251799 h 4562220"/>
              <a:gd name="connsiteX51" fmla="*/ 1154002 w 3207735"/>
              <a:gd name="connsiteY51" fmla="*/ 1271358 h 4562220"/>
              <a:gd name="connsiteX52" fmla="*/ 1163782 w 3207735"/>
              <a:gd name="connsiteY52" fmla="*/ 1286028 h 4562220"/>
              <a:gd name="connsiteX53" fmla="*/ 1173562 w 3207735"/>
              <a:gd name="connsiteY53" fmla="*/ 1305587 h 4562220"/>
              <a:gd name="connsiteX54" fmla="*/ 1183341 w 3207735"/>
              <a:gd name="connsiteY54" fmla="*/ 1320257 h 4562220"/>
              <a:gd name="connsiteX55" fmla="*/ 1188231 w 3207735"/>
              <a:gd name="connsiteY55" fmla="*/ 1334926 h 4562220"/>
              <a:gd name="connsiteX56" fmla="*/ 1198011 w 3207735"/>
              <a:gd name="connsiteY56" fmla="*/ 1354486 h 4562220"/>
              <a:gd name="connsiteX57" fmla="*/ 1207791 w 3207735"/>
              <a:gd name="connsiteY57" fmla="*/ 1388714 h 4562220"/>
              <a:gd name="connsiteX58" fmla="*/ 1212680 w 3207735"/>
              <a:gd name="connsiteY58" fmla="*/ 1403384 h 4562220"/>
              <a:gd name="connsiteX59" fmla="*/ 1232240 w 3207735"/>
              <a:gd name="connsiteY59" fmla="*/ 1437613 h 4562220"/>
              <a:gd name="connsiteX60" fmla="*/ 1242019 w 3207735"/>
              <a:gd name="connsiteY60" fmla="*/ 1466952 h 4562220"/>
              <a:gd name="connsiteX61" fmla="*/ 1276248 w 3207735"/>
              <a:gd name="connsiteY61" fmla="*/ 1501181 h 4562220"/>
              <a:gd name="connsiteX62" fmla="*/ 1286028 w 3207735"/>
              <a:gd name="connsiteY62" fmla="*/ 1520740 h 4562220"/>
              <a:gd name="connsiteX63" fmla="*/ 1290918 w 3207735"/>
              <a:gd name="connsiteY63" fmla="*/ 1598977 h 4562220"/>
              <a:gd name="connsiteX64" fmla="*/ 1300697 w 3207735"/>
              <a:gd name="connsiteY64" fmla="*/ 1613647 h 4562220"/>
              <a:gd name="connsiteX65" fmla="*/ 1320257 w 3207735"/>
              <a:gd name="connsiteY65" fmla="*/ 1647876 h 4562220"/>
              <a:gd name="connsiteX66" fmla="*/ 1344706 w 3207735"/>
              <a:gd name="connsiteY66" fmla="*/ 1691884 h 4562220"/>
              <a:gd name="connsiteX67" fmla="*/ 1349596 w 3207735"/>
              <a:gd name="connsiteY67" fmla="*/ 1716334 h 4562220"/>
              <a:gd name="connsiteX68" fmla="*/ 1359376 w 3207735"/>
              <a:gd name="connsiteY68" fmla="*/ 1740783 h 4562220"/>
              <a:gd name="connsiteX69" fmla="*/ 1378935 w 3207735"/>
              <a:gd name="connsiteY69" fmla="*/ 1770122 h 4562220"/>
              <a:gd name="connsiteX70" fmla="*/ 1403384 w 3207735"/>
              <a:gd name="connsiteY70" fmla="*/ 1819020 h 4562220"/>
              <a:gd name="connsiteX71" fmla="*/ 1422943 w 3207735"/>
              <a:gd name="connsiteY71" fmla="*/ 1848359 h 4562220"/>
              <a:gd name="connsiteX72" fmla="*/ 1437613 w 3207735"/>
              <a:gd name="connsiteY72" fmla="*/ 1882588 h 4562220"/>
              <a:gd name="connsiteX73" fmla="*/ 1457172 w 3207735"/>
              <a:gd name="connsiteY73" fmla="*/ 1926597 h 4562220"/>
              <a:gd name="connsiteX74" fmla="*/ 1462062 w 3207735"/>
              <a:gd name="connsiteY74" fmla="*/ 1946156 h 4562220"/>
              <a:gd name="connsiteX75" fmla="*/ 1471842 w 3207735"/>
              <a:gd name="connsiteY75" fmla="*/ 1960826 h 4562220"/>
              <a:gd name="connsiteX76" fmla="*/ 1481622 w 3207735"/>
              <a:gd name="connsiteY76" fmla="*/ 1980385 h 4562220"/>
              <a:gd name="connsiteX77" fmla="*/ 1491401 w 3207735"/>
              <a:gd name="connsiteY77" fmla="*/ 2024394 h 4562220"/>
              <a:gd name="connsiteX78" fmla="*/ 1496291 w 3207735"/>
              <a:gd name="connsiteY78" fmla="*/ 2048843 h 4562220"/>
              <a:gd name="connsiteX79" fmla="*/ 1520740 w 3207735"/>
              <a:gd name="connsiteY79" fmla="*/ 2097741 h 4562220"/>
              <a:gd name="connsiteX80" fmla="*/ 1545189 w 3207735"/>
              <a:gd name="connsiteY80" fmla="*/ 2117300 h 4562220"/>
              <a:gd name="connsiteX81" fmla="*/ 1550079 w 3207735"/>
              <a:gd name="connsiteY81" fmla="*/ 2161309 h 4562220"/>
              <a:gd name="connsiteX82" fmla="*/ 1559859 w 3207735"/>
              <a:gd name="connsiteY82" fmla="*/ 2180868 h 4562220"/>
              <a:gd name="connsiteX83" fmla="*/ 1569639 w 3207735"/>
              <a:gd name="connsiteY83" fmla="*/ 2210207 h 4562220"/>
              <a:gd name="connsiteX84" fmla="*/ 1589198 w 3207735"/>
              <a:gd name="connsiteY84" fmla="*/ 2259106 h 4562220"/>
              <a:gd name="connsiteX85" fmla="*/ 1594088 w 3207735"/>
              <a:gd name="connsiteY85" fmla="*/ 2283555 h 4562220"/>
              <a:gd name="connsiteX86" fmla="*/ 1603868 w 3207735"/>
              <a:gd name="connsiteY86" fmla="*/ 2298225 h 4562220"/>
              <a:gd name="connsiteX87" fmla="*/ 1613647 w 3207735"/>
              <a:gd name="connsiteY87" fmla="*/ 2317784 h 4562220"/>
              <a:gd name="connsiteX88" fmla="*/ 1618537 w 3207735"/>
              <a:gd name="connsiteY88" fmla="*/ 2342233 h 4562220"/>
              <a:gd name="connsiteX89" fmla="*/ 1647876 w 3207735"/>
              <a:gd name="connsiteY89" fmla="*/ 2376462 h 4562220"/>
              <a:gd name="connsiteX90" fmla="*/ 1662546 w 3207735"/>
              <a:gd name="connsiteY90" fmla="*/ 2430250 h 4562220"/>
              <a:gd name="connsiteX91" fmla="*/ 1682105 w 3207735"/>
              <a:gd name="connsiteY91" fmla="*/ 2449810 h 4562220"/>
              <a:gd name="connsiteX92" fmla="*/ 1696774 w 3207735"/>
              <a:gd name="connsiteY92" fmla="*/ 2469369 h 4562220"/>
              <a:gd name="connsiteX93" fmla="*/ 1706554 w 3207735"/>
              <a:gd name="connsiteY93" fmla="*/ 2503598 h 4562220"/>
              <a:gd name="connsiteX94" fmla="*/ 1726113 w 3207735"/>
              <a:gd name="connsiteY94" fmla="*/ 2528047 h 4562220"/>
              <a:gd name="connsiteX95" fmla="*/ 1735893 w 3207735"/>
              <a:gd name="connsiteY95" fmla="*/ 2572056 h 4562220"/>
              <a:gd name="connsiteX96" fmla="*/ 1750563 w 3207735"/>
              <a:gd name="connsiteY96" fmla="*/ 2591615 h 4562220"/>
              <a:gd name="connsiteX97" fmla="*/ 1760342 w 3207735"/>
              <a:gd name="connsiteY97" fmla="*/ 2606284 h 4562220"/>
              <a:gd name="connsiteX98" fmla="*/ 1775012 w 3207735"/>
              <a:gd name="connsiteY98" fmla="*/ 2625844 h 4562220"/>
              <a:gd name="connsiteX99" fmla="*/ 1794571 w 3207735"/>
              <a:gd name="connsiteY99" fmla="*/ 2655183 h 4562220"/>
              <a:gd name="connsiteX100" fmla="*/ 1804351 w 3207735"/>
              <a:gd name="connsiteY100" fmla="*/ 2674742 h 4562220"/>
              <a:gd name="connsiteX101" fmla="*/ 1809241 w 3207735"/>
              <a:gd name="connsiteY101" fmla="*/ 2694302 h 4562220"/>
              <a:gd name="connsiteX102" fmla="*/ 1838580 w 3207735"/>
              <a:gd name="connsiteY102" fmla="*/ 2743200 h 4562220"/>
              <a:gd name="connsiteX103" fmla="*/ 1843470 w 3207735"/>
              <a:gd name="connsiteY103" fmla="*/ 2757869 h 4562220"/>
              <a:gd name="connsiteX104" fmla="*/ 1863029 w 3207735"/>
              <a:gd name="connsiteY104" fmla="*/ 2767649 h 4562220"/>
              <a:gd name="connsiteX105" fmla="*/ 1877699 w 3207735"/>
              <a:gd name="connsiteY105" fmla="*/ 2801878 h 4562220"/>
              <a:gd name="connsiteX106" fmla="*/ 1892368 w 3207735"/>
              <a:gd name="connsiteY106" fmla="*/ 2816548 h 4562220"/>
              <a:gd name="connsiteX107" fmla="*/ 1902148 w 3207735"/>
              <a:gd name="connsiteY107" fmla="*/ 2836107 h 4562220"/>
              <a:gd name="connsiteX108" fmla="*/ 1921707 w 3207735"/>
              <a:gd name="connsiteY108" fmla="*/ 2840997 h 4562220"/>
              <a:gd name="connsiteX109" fmla="*/ 1926597 w 3207735"/>
              <a:gd name="connsiteY109" fmla="*/ 2860556 h 4562220"/>
              <a:gd name="connsiteX110" fmla="*/ 1936377 w 3207735"/>
              <a:gd name="connsiteY110" fmla="*/ 2875226 h 4562220"/>
              <a:gd name="connsiteX111" fmla="*/ 1970605 w 3207735"/>
              <a:gd name="connsiteY111" fmla="*/ 2924124 h 4562220"/>
              <a:gd name="connsiteX112" fmla="*/ 2009724 w 3207735"/>
              <a:gd name="connsiteY112" fmla="*/ 2997472 h 4562220"/>
              <a:gd name="connsiteX113" fmla="*/ 2029284 w 3207735"/>
              <a:gd name="connsiteY113" fmla="*/ 3021921 h 4562220"/>
              <a:gd name="connsiteX114" fmla="*/ 2039063 w 3207735"/>
              <a:gd name="connsiteY114" fmla="*/ 3065929 h 4562220"/>
              <a:gd name="connsiteX115" fmla="*/ 2043953 w 3207735"/>
              <a:gd name="connsiteY115" fmla="*/ 3080599 h 4562220"/>
              <a:gd name="connsiteX116" fmla="*/ 2078182 w 3207735"/>
              <a:gd name="connsiteY116" fmla="*/ 3114828 h 4562220"/>
              <a:gd name="connsiteX117" fmla="*/ 2097741 w 3207735"/>
              <a:gd name="connsiteY117" fmla="*/ 3149057 h 4562220"/>
              <a:gd name="connsiteX118" fmla="*/ 2107521 w 3207735"/>
              <a:gd name="connsiteY118" fmla="*/ 3168616 h 4562220"/>
              <a:gd name="connsiteX119" fmla="*/ 2112411 w 3207735"/>
              <a:gd name="connsiteY119" fmla="*/ 3188175 h 4562220"/>
              <a:gd name="connsiteX120" fmla="*/ 2146640 w 3207735"/>
              <a:gd name="connsiteY120" fmla="*/ 3227294 h 4562220"/>
              <a:gd name="connsiteX121" fmla="*/ 2175979 w 3207735"/>
              <a:gd name="connsiteY121" fmla="*/ 3271303 h 4562220"/>
              <a:gd name="connsiteX122" fmla="*/ 2190648 w 3207735"/>
              <a:gd name="connsiteY122" fmla="*/ 3285972 h 4562220"/>
              <a:gd name="connsiteX123" fmla="*/ 2200428 w 3207735"/>
              <a:gd name="connsiteY123" fmla="*/ 3305531 h 4562220"/>
              <a:gd name="connsiteX124" fmla="*/ 2234657 w 3207735"/>
              <a:gd name="connsiteY124" fmla="*/ 3329981 h 4562220"/>
              <a:gd name="connsiteX125" fmla="*/ 2259106 w 3207735"/>
              <a:gd name="connsiteY125" fmla="*/ 3354430 h 4562220"/>
              <a:gd name="connsiteX126" fmla="*/ 2268886 w 3207735"/>
              <a:gd name="connsiteY126" fmla="*/ 3373989 h 4562220"/>
              <a:gd name="connsiteX127" fmla="*/ 2273776 w 3207735"/>
              <a:gd name="connsiteY127" fmla="*/ 3388659 h 4562220"/>
              <a:gd name="connsiteX128" fmla="*/ 2293335 w 3207735"/>
              <a:gd name="connsiteY128" fmla="*/ 3398438 h 4562220"/>
              <a:gd name="connsiteX129" fmla="*/ 2308004 w 3207735"/>
              <a:gd name="connsiteY129" fmla="*/ 3422888 h 4562220"/>
              <a:gd name="connsiteX130" fmla="*/ 2327564 w 3207735"/>
              <a:gd name="connsiteY130" fmla="*/ 3437557 h 4562220"/>
              <a:gd name="connsiteX131" fmla="*/ 2337343 w 3207735"/>
              <a:gd name="connsiteY131" fmla="*/ 3481566 h 4562220"/>
              <a:gd name="connsiteX132" fmla="*/ 2342233 w 3207735"/>
              <a:gd name="connsiteY132" fmla="*/ 3501125 h 4562220"/>
              <a:gd name="connsiteX133" fmla="*/ 2361793 w 3207735"/>
              <a:gd name="connsiteY133" fmla="*/ 3515795 h 4562220"/>
              <a:gd name="connsiteX134" fmla="*/ 2381352 w 3207735"/>
              <a:gd name="connsiteY134" fmla="*/ 3550023 h 4562220"/>
              <a:gd name="connsiteX135" fmla="*/ 2396022 w 3207735"/>
              <a:gd name="connsiteY135" fmla="*/ 3559803 h 4562220"/>
              <a:gd name="connsiteX136" fmla="*/ 2425361 w 3207735"/>
              <a:gd name="connsiteY136" fmla="*/ 3594032 h 4562220"/>
              <a:gd name="connsiteX137" fmla="*/ 2440030 w 3207735"/>
              <a:gd name="connsiteY137" fmla="*/ 3613591 h 4562220"/>
              <a:gd name="connsiteX138" fmla="*/ 2454700 w 3207735"/>
              <a:gd name="connsiteY138" fmla="*/ 3628261 h 4562220"/>
              <a:gd name="connsiteX139" fmla="*/ 2484039 w 3207735"/>
              <a:gd name="connsiteY139" fmla="*/ 3657600 h 4562220"/>
              <a:gd name="connsiteX140" fmla="*/ 2488928 w 3207735"/>
              <a:gd name="connsiteY140" fmla="*/ 3672269 h 4562220"/>
              <a:gd name="connsiteX141" fmla="*/ 2513378 w 3207735"/>
              <a:gd name="connsiteY141" fmla="*/ 3696719 h 4562220"/>
              <a:gd name="connsiteX142" fmla="*/ 2523157 w 3207735"/>
              <a:gd name="connsiteY142" fmla="*/ 3716278 h 4562220"/>
              <a:gd name="connsiteX143" fmla="*/ 2537827 w 3207735"/>
              <a:gd name="connsiteY143" fmla="*/ 3721168 h 4562220"/>
              <a:gd name="connsiteX144" fmla="*/ 2567166 w 3207735"/>
              <a:gd name="connsiteY144" fmla="*/ 3745617 h 4562220"/>
              <a:gd name="connsiteX145" fmla="*/ 2591615 w 3207735"/>
              <a:gd name="connsiteY145" fmla="*/ 3774956 h 4562220"/>
              <a:gd name="connsiteX146" fmla="*/ 2606285 w 3207735"/>
              <a:gd name="connsiteY146" fmla="*/ 3779846 h 4562220"/>
              <a:gd name="connsiteX147" fmla="*/ 2625844 w 3207735"/>
              <a:gd name="connsiteY147" fmla="*/ 3789626 h 4562220"/>
              <a:gd name="connsiteX148" fmla="*/ 2630734 w 3207735"/>
              <a:gd name="connsiteY148" fmla="*/ 3804295 h 4562220"/>
              <a:gd name="connsiteX149" fmla="*/ 2650293 w 3207735"/>
              <a:gd name="connsiteY149" fmla="*/ 3838524 h 4562220"/>
              <a:gd name="connsiteX150" fmla="*/ 2664963 w 3207735"/>
              <a:gd name="connsiteY150" fmla="*/ 3882533 h 4562220"/>
              <a:gd name="connsiteX151" fmla="*/ 2674742 w 3207735"/>
              <a:gd name="connsiteY151" fmla="*/ 3897202 h 4562220"/>
              <a:gd name="connsiteX152" fmla="*/ 2699192 w 3207735"/>
              <a:gd name="connsiteY152" fmla="*/ 3931431 h 4562220"/>
              <a:gd name="connsiteX153" fmla="*/ 2708971 w 3207735"/>
              <a:gd name="connsiteY153" fmla="*/ 3965660 h 4562220"/>
              <a:gd name="connsiteX154" fmla="*/ 2723641 w 3207735"/>
              <a:gd name="connsiteY154" fmla="*/ 3999889 h 4562220"/>
              <a:gd name="connsiteX155" fmla="*/ 2743200 w 3207735"/>
              <a:gd name="connsiteY155" fmla="*/ 4014558 h 4562220"/>
              <a:gd name="connsiteX156" fmla="*/ 2767649 w 3207735"/>
              <a:gd name="connsiteY156" fmla="*/ 4048787 h 4562220"/>
              <a:gd name="connsiteX157" fmla="*/ 2792099 w 3207735"/>
              <a:gd name="connsiteY157" fmla="*/ 4073236 h 4562220"/>
              <a:gd name="connsiteX158" fmla="*/ 2826327 w 3207735"/>
              <a:gd name="connsiteY158" fmla="*/ 4117245 h 4562220"/>
              <a:gd name="connsiteX159" fmla="*/ 2855666 w 3207735"/>
              <a:gd name="connsiteY159" fmla="*/ 4161253 h 4562220"/>
              <a:gd name="connsiteX160" fmla="*/ 2880116 w 3207735"/>
              <a:gd name="connsiteY160" fmla="*/ 4195482 h 4562220"/>
              <a:gd name="connsiteX161" fmla="*/ 2904565 w 3207735"/>
              <a:gd name="connsiteY161" fmla="*/ 4219931 h 4562220"/>
              <a:gd name="connsiteX162" fmla="*/ 2919234 w 3207735"/>
              <a:gd name="connsiteY162" fmla="*/ 4239491 h 4562220"/>
              <a:gd name="connsiteX163" fmla="*/ 2938794 w 3207735"/>
              <a:gd name="connsiteY163" fmla="*/ 4254160 h 4562220"/>
              <a:gd name="connsiteX164" fmla="*/ 2953463 w 3207735"/>
              <a:gd name="connsiteY164" fmla="*/ 4293279 h 4562220"/>
              <a:gd name="connsiteX165" fmla="*/ 2973023 w 3207735"/>
              <a:gd name="connsiteY165" fmla="*/ 4303059 h 4562220"/>
              <a:gd name="connsiteX166" fmla="*/ 2987692 w 3207735"/>
              <a:gd name="connsiteY166" fmla="*/ 4322618 h 4562220"/>
              <a:gd name="connsiteX167" fmla="*/ 2997472 w 3207735"/>
              <a:gd name="connsiteY167" fmla="*/ 4337288 h 4562220"/>
              <a:gd name="connsiteX168" fmla="*/ 3065930 w 3207735"/>
              <a:gd name="connsiteY168" fmla="*/ 4405745 h 4562220"/>
              <a:gd name="connsiteX169" fmla="*/ 3085489 w 3207735"/>
              <a:gd name="connsiteY169" fmla="*/ 4425305 h 4562220"/>
              <a:gd name="connsiteX170" fmla="*/ 3153947 w 3207735"/>
              <a:gd name="connsiteY170" fmla="*/ 4483983 h 4562220"/>
              <a:gd name="connsiteX171" fmla="*/ 3173506 w 3207735"/>
              <a:gd name="connsiteY171" fmla="*/ 4493763 h 4562220"/>
              <a:gd name="connsiteX172" fmla="*/ 3183286 w 3207735"/>
              <a:gd name="connsiteY172" fmla="*/ 4508432 h 4562220"/>
              <a:gd name="connsiteX173" fmla="*/ 3188176 w 3207735"/>
              <a:gd name="connsiteY173" fmla="*/ 4537771 h 4562220"/>
              <a:gd name="connsiteX174" fmla="*/ 3207735 w 3207735"/>
              <a:gd name="connsiteY174" fmla="*/ 4562220 h 45622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Lst>
            <a:rect l="l" t="t" r="r" b="b"/>
            <a:pathLst>
              <a:path w="3207735" h="4562220">
                <a:moveTo>
                  <a:pt x="0" y="0"/>
                </a:moveTo>
                <a:cubicBezTo>
                  <a:pt x="11410" y="1630"/>
                  <a:pt x="24130" y="-664"/>
                  <a:pt x="34229" y="4890"/>
                </a:cubicBezTo>
                <a:cubicBezTo>
                  <a:pt x="99793" y="40950"/>
                  <a:pt x="85409" y="48572"/>
                  <a:pt x="132026" y="88017"/>
                </a:cubicBezTo>
                <a:cubicBezTo>
                  <a:pt x="140999" y="95609"/>
                  <a:pt x="152187" y="100233"/>
                  <a:pt x="161365" y="107576"/>
                </a:cubicBezTo>
                <a:cubicBezTo>
                  <a:pt x="168565" y="113336"/>
                  <a:pt x="173788" y="121297"/>
                  <a:pt x="180924" y="127136"/>
                </a:cubicBezTo>
                <a:cubicBezTo>
                  <a:pt x="191776" y="136015"/>
                  <a:pt x="204557" y="142402"/>
                  <a:pt x="215153" y="151585"/>
                </a:cubicBezTo>
                <a:cubicBezTo>
                  <a:pt x="229089" y="163662"/>
                  <a:pt x="241232" y="177664"/>
                  <a:pt x="254272" y="190704"/>
                </a:cubicBezTo>
                <a:lnTo>
                  <a:pt x="332509" y="268941"/>
                </a:lnTo>
                <a:lnTo>
                  <a:pt x="386297" y="322729"/>
                </a:lnTo>
                <a:cubicBezTo>
                  <a:pt x="389557" y="329249"/>
                  <a:pt x="391703" y="336457"/>
                  <a:pt x="396077" y="342289"/>
                </a:cubicBezTo>
                <a:cubicBezTo>
                  <a:pt x="407934" y="358099"/>
                  <a:pt x="415522" y="361772"/>
                  <a:pt x="430306" y="371628"/>
                </a:cubicBezTo>
                <a:cubicBezTo>
                  <a:pt x="440131" y="386364"/>
                  <a:pt x="442418" y="388480"/>
                  <a:pt x="449865" y="405857"/>
                </a:cubicBezTo>
                <a:cubicBezTo>
                  <a:pt x="451895" y="410594"/>
                  <a:pt x="452450" y="415916"/>
                  <a:pt x="454755" y="420526"/>
                </a:cubicBezTo>
                <a:cubicBezTo>
                  <a:pt x="457383" y="425783"/>
                  <a:pt x="461619" y="430093"/>
                  <a:pt x="464535" y="435196"/>
                </a:cubicBezTo>
                <a:cubicBezTo>
                  <a:pt x="489359" y="478637"/>
                  <a:pt x="460262" y="433673"/>
                  <a:pt x="484094" y="469425"/>
                </a:cubicBezTo>
                <a:cubicBezTo>
                  <a:pt x="485724" y="475945"/>
                  <a:pt x="486337" y="482807"/>
                  <a:pt x="488984" y="488984"/>
                </a:cubicBezTo>
                <a:cubicBezTo>
                  <a:pt x="491299" y="494386"/>
                  <a:pt x="495848" y="498551"/>
                  <a:pt x="498764" y="503653"/>
                </a:cubicBezTo>
                <a:cubicBezTo>
                  <a:pt x="502381" y="509982"/>
                  <a:pt x="505283" y="516693"/>
                  <a:pt x="508543" y="523213"/>
                </a:cubicBezTo>
                <a:cubicBezTo>
                  <a:pt x="510266" y="533550"/>
                  <a:pt x="512208" y="562941"/>
                  <a:pt x="523213" y="572111"/>
                </a:cubicBezTo>
                <a:cubicBezTo>
                  <a:pt x="528376" y="576413"/>
                  <a:pt x="536252" y="575371"/>
                  <a:pt x="542772" y="577001"/>
                </a:cubicBezTo>
                <a:cubicBezTo>
                  <a:pt x="544402" y="586781"/>
                  <a:pt x="543849" y="597188"/>
                  <a:pt x="547662" y="606340"/>
                </a:cubicBezTo>
                <a:cubicBezTo>
                  <a:pt x="561098" y="638585"/>
                  <a:pt x="564518" y="634598"/>
                  <a:pt x="591671" y="645459"/>
                </a:cubicBezTo>
                <a:cubicBezTo>
                  <a:pt x="615624" y="693368"/>
                  <a:pt x="586142" y="645925"/>
                  <a:pt x="616120" y="669908"/>
                </a:cubicBezTo>
                <a:cubicBezTo>
                  <a:pt x="627874" y="679311"/>
                  <a:pt x="646623" y="705741"/>
                  <a:pt x="665018" y="713917"/>
                </a:cubicBezTo>
                <a:cubicBezTo>
                  <a:pt x="674438" y="718104"/>
                  <a:pt x="684577" y="720436"/>
                  <a:pt x="694357" y="723696"/>
                </a:cubicBezTo>
                <a:cubicBezTo>
                  <a:pt x="695987" y="731846"/>
                  <a:pt x="694416" y="741382"/>
                  <a:pt x="699247" y="748145"/>
                </a:cubicBezTo>
                <a:cubicBezTo>
                  <a:pt x="703484" y="754077"/>
                  <a:pt x="712875" y="753688"/>
                  <a:pt x="718807" y="757925"/>
                </a:cubicBezTo>
                <a:cubicBezTo>
                  <a:pt x="761544" y="788452"/>
                  <a:pt x="706230" y="755128"/>
                  <a:pt x="743256" y="792154"/>
                </a:cubicBezTo>
                <a:cubicBezTo>
                  <a:pt x="746901" y="795799"/>
                  <a:pt x="753035" y="795414"/>
                  <a:pt x="757925" y="797044"/>
                </a:cubicBezTo>
                <a:cubicBezTo>
                  <a:pt x="761185" y="803564"/>
                  <a:pt x="762961" y="811069"/>
                  <a:pt x="767705" y="816603"/>
                </a:cubicBezTo>
                <a:cubicBezTo>
                  <a:pt x="779841" y="830762"/>
                  <a:pt x="795254" y="834469"/>
                  <a:pt x="811713" y="841052"/>
                </a:cubicBezTo>
                <a:cubicBezTo>
                  <a:pt x="816603" y="847572"/>
                  <a:pt x="821646" y="853980"/>
                  <a:pt x="826383" y="860612"/>
                </a:cubicBezTo>
                <a:cubicBezTo>
                  <a:pt x="829799" y="865394"/>
                  <a:pt x="832007" y="871125"/>
                  <a:pt x="836163" y="875281"/>
                </a:cubicBezTo>
                <a:cubicBezTo>
                  <a:pt x="840319" y="879437"/>
                  <a:pt x="846050" y="881645"/>
                  <a:pt x="850832" y="885061"/>
                </a:cubicBezTo>
                <a:cubicBezTo>
                  <a:pt x="857464" y="889798"/>
                  <a:pt x="864629" y="893967"/>
                  <a:pt x="870392" y="899730"/>
                </a:cubicBezTo>
                <a:cubicBezTo>
                  <a:pt x="876155" y="905493"/>
                  <a:pt x="879298" y="913527"/>
                  <a:pt x="885061" y="919290"/>
                </a:cubicBezTo>
                <a:cubicBezTo>
                  <a:pt x="890824" y="925053"/>
                  <a:pt x="898590" y="928477"/>
                  <a:pt x="904620" y="933959"/>
                </a:cubicBezTo>
                <a:cubicBezTo>
                  <a:pt x="916559" y="944813"/>
                  <a:pt x="925423" y="959238"/>
                  <a:pt x="938849" y="968188"/>
                </a:cubicBezTo>
                <a:cubicBezTo>
                  <a:pt x="943739" y="971448"/>
                  <a:pt x="949363" y="973812"/>
                  <a:pt x="953519" y="977968"/>
                </a:cubicBezTo>
                <a:cubicBezTo>
                  <a:pt x="960899" y="985348"/>
                  <a:pt x="966205" y="994563"/>
                  <a:pt x="973078" y="1002417"/>
                </a:cubicBezTo>
                <a:cubicBezTo>
                  <a:pt x="977632" y="1007621"/>
                  <a:pt x="982858" y="1012197"/>
                  <a:pt x="987748" y="1017087"/>
                </a:cubicBezTo>
                <a:cubicBezTo>
                  <a:pt x="991585" y="1024760"/>
                  <a:pt x="1000393" y="1044402"/>
                  <a:pt x="1007307" y="1051315"/>
                </a:cubicBezTo>
                <a:cubicBezTo>
                  <a:pt x="1011463" y="1055471"/>
                  <a:pt x="1017087" y="1057835"/>
                  <a:pt x="1021977" y="1061095"/>
                </a:cubicBezTo>
                <a:cubicBezTo>
                  <a:pt x="1048054" y="1100215"/>
                  <a:pt x="1013827" y="1052945"/>
                  <a:pt x="1046426" y="1085544"/>
                </a:cubicBezTo>
                <a:cubicBezTo>
                  <a:pt x="1050582" y="1089700"/>
                  <a:pt x="1052789" y="1095432"/>
                  <a:pt x="1056205" y="1100214"/>
                </a:cubicBezTo>
                <a:cubicBezTo>
                  <a:pt x="1060942" y="1106846"/>
                  <a:pt x="1066138" y="1113141"/>
                  <a:pt x="1070875" y="1119773"/>
                </a:cubicBezTo>
                <a:cubicBezTo>
                  <a:pt x="1079645" y="1132050"/>
                  <a:pt x="1084295" y="1139676"/>
                  <a:pt x="1090434" y="1154002"/>
                </a:cubicBezTo>
                <a:cubicBezTo>
                  <a:pt x="1095255" y="1165251"/>
                  <a:pt x="1094662" y="1174639"/>
                  <a:pt x="1105104" y="1183341"/>
                </a:cubicBezTo>
                <a:cubicBezTo>
                  <a:pt x="1110704" y="1188007"/>
                  <a:pt x="1118143" y="1189861"/>
                  <a:pt x="1124663" y="1193121"/>
                </a:cubicBezTo>
                <a:cubicBezTo>
                  <a:pt x="1126293" y="1202901"/>
                  <a:pt x="1125740" y="1213308"/>
                  <a:pt x="1129553" y="1222460"/>
                </a:cubicBezTo>
                <a:cubicBezTo>
                  <a:pt x="1134074" y="1233310"/>
                  <a:pt x="1149112" y="1251799"/>
                  <a:pt x="1149112" y="1251799"/>
                </a:cubicBezTo>
                <a:cubicBezTo>
                  <a:pt x="1150742" y="1258319"/>
                  <a:pt x="1151355" y="1265181"/>
                  <a:pt x="1154002" y="1271358"/>
                </a:cubicBezTo>
                <a:cubicBezTo>
                  <a:pt x="1156317" y="1276760"/>
                  <a:pt x="1160866" y="1280925"/>
                  <a:pt x="1163782" y="1286028"/>
                </a:cubicBezTo>
                <a:cubicBezTo>
                  <a:pt x="1167399" y="1292357"/>
                  <a:pt x="1169946" y="1299258"/>
                  <a:pt x="1173562" y="1305587"/>
                </a:cubicBezTo>
                <a:cubicBezTo>
                  <a:pt x="1176478" y="1310690"/>
                  <a:pt x="1180713" y="1315001"/>
                  <a:pt x="1183341" y="1320257"/>
                </a:cubicBezTo>
                <a:cubicBezTo>
                  <a:pt x="1185646" y="1324867"/>
                  <a:pt x="1186201" y="1330189"/>
                  <a:pt x="1188231" y="1334926"/>
                </a:cubicBezTo>
                <a:cubicBezTo>
                  <a:pt x="1191103" y="1341626"/>
                  <a:pt x="1195520" y="1347635"/>
                  <a:pt x="1198011" y="1354486"/>
                </a:cubicBezTo>
                <a:cubicBezTo>
                  <a:pt x="1202066" y="1365637"/>
                  <a:pt x="1204381" y="1377348"/>
                  <a:pt x="1207791" y="1388714"/>
                </a:cubicBezTo>
                <a:cubicBezTo>
                  <a:pt x="1209272" y="1393651"/>
                  <a:pt x="1210375" y="1398774"/>
                  <a:pt x="1212680" y="1403384"/>
                </a:cubicBezTo>
                <a:cubicBezTo>
                  <a:pt x="1230327" y="1438680"/>
                  <a:pt x="1215089" y="1394734"/>
                  <a:pt x="1232240" y="1437613"/>
                </a:cubicBezTo>
                <a:cubicBezTo>
                  <a:pt x="1236068" y="1447184"/>
                  <a:pt x="1236151" y="1458476"/>
                  <a:pt x="1242019" y="1466952"/>
                </a:cubicBezTo>
                <a:cubicBezTo>
                  <a:pt x="1251204" y="1480219"/>
                  <a:pt x="1266030" y="1488693"/>
                  <a:pt x="1276248" y="1501181"/>
                </a:cubicBezTo>
                <a:cubicBezTo>
                  <a:pt x="1280864" y="1506823"/>
                  <a:pt x="1282768" y="1514220"/>
                  <a:pt x="1286028" y="1520740"/>
                </a:cubicBezTo>
                <a:cubicBezTo>
                  <a:pt x="1287658" y="1546819"/>
                  <a:pt x="1286843" y="1573167"/>
                  <a:pt x="1290918" y="1598977"/>
                </a:cubicBezTo>
                <a:cubicBezTo>
                  <a:pt x="1291835" y="1604782"/>
                  <a:pt x="1297781" y="1608544"/>
                  <a:pt x="1300697" y="1613647"/>
                </a:cubicBezTo>
                <a:cubicBezTo>
                  <a:pt x="1325505" y="1657062"/>
                  <a:pt x="1296436" y="1612145"/>
                  <a:pt x="1320257" y="1647876"/>
                </a:cubicBezTo>
                <a:cubicBezTo>
                  <a:pt x="1332688" y="1710028"/>
                  <a:pt x="1312910" y="1634651"/>
                  <a:pt x="1344706" y="1691884"/>
                </a:cubicBezTo>
                <a:cubicBezTo>
                  <a:pt x="1348742" y="1699150"/>
                  <a:pt x="1347208" y="1708373"/>
                  <a:pt x="1349596" y="1716334"/>
                </a:cubicBezTo>
                <a:cubicBezTo>
                  <a:pt x="1352118" y="1724741"/>
                  <a:pt x="1355173" y="1733077"/>
                  <a:pt x="1359376" y="1740783"/>
                </a:cubicBezTo>
                <a:cubicBezTo>
                  <a:pt x="1365004" y="1751101"/>
                  <a:pt x="1373679" y="1759609"/>
                  <a:pt x="1378935" y="1770122"/>
                </a:cubicBezTo>
                <a:cubicBezTo>
                  <a:pt x="1417313" y="1846878"/>
                  <a:pt x="1361959" y="1759841"/>
                  <a:pt x="1403384" y="1819020"/>
                </a:cubicBezTo>
                <a:cubicBezTo>
                  <a:pt x="1410124" y="1828649"/>
                  <a:pt x="1422943" y="1848359"/>
                  <a:pt x="1422943" y="1848359"/>
                </a:cubicBezTo>
                <a:cubicBezTo>
                  <a:pt x="1435878" y="1900101"/>
                  <a:pt x="1418316" y="1839172"/>
                  <a:pt x="1437613" y="1882588"/>
                </a:cubicBezTo>
                <a:cubicBezTo>
                  <a:pt x="1460894" y="1934968"/>
                  <a:pt x="1435038" y="1893393"/>
                  <a:pt x="1457172" y="1926597"/>
                </a:cubicBezTo>
                <a:cubicBezTo>
                  <a:pt x="1458802" y="1933117"/>
                  <a:pt x="1459415" y="1939979"/>
                  <a:pt x="1462062" y="1946156"/>
                </a:cubicBezTo>
                <a:cubicBezTo>
                  <a:pt x="1464377" y="1951558"/>
                  <a:pt x="1468926" y="1955723"/>
                  <a:pt x="1471842" y="1960826"/>
                </a:cubicBezTo>
                <a:cubicBezTo>
                  <a:pt x="1475459" y="1967155"/>
                  <a:pt x="1478362" y="1973865"/>
                  <a:pt x="1481622" y="1980385"/>
                </a:cubicBezTo>
                <a:cubicBezTo>
                  <a:pt x="1484882" y="1995055"/>
                  <a:pt x="1488252" y="2009700"/>
                  <a:pt x="1491401" y="2024394"/>
                </a:cubicBezTo>
                <a:cubicBezTo>
                  <a:pt x="1493142" y="2032521"/>
                  <a:pt x="1493204" y="2041126"/>
                  <a:pt x="1496291" y="2048843"/>
                </a:cubicBezTo>
                <a:cubicBezTo>
                  <a:pt x="1503059" y="2065763"/>
                  <a:pt x="1510148" y="2082912"/>
                  <a:pt x="1520740" y="2097741"/>
                </a:cubicBezTo>
                <a:cubicBezTo>
                  <a:pt x="1526806" y="2106234"/>
                  <a:pt x="1537039" y="2110780"/>
                  <a:pt x="1545189" y="2117300"/>
                </a:cubicBezTo>
                <a:cubicBezTo>
                  <a:pt x="1546819" y="2131970"/>
                  <a:pt x="1546760" y="2146927"/>
                  <a:pt x="1550079" y="2161309"/>
                </a:cubicBezTo>
                <a:cubicBezTo>
                  <a:pt x="1551718" y="2168412"/>
                  <a:pt x="1557152" y="2174100"/>
                  <a:pt x="1559859" y="2180868"/>
                </a:cubicBezTo>
                <a:cubicBezTo>
                  <a:pt x="1563688" y="2190439"/>
                  <a:pt x="1566019" y="2200555"/>
                  <a:pt x="1569639" y="2210207"/>
                </a:cubicBezTo>
                <a:cubicBezTo>
                  <a:pt x="1575803" y="2226644"/>
                  <a:pt x="1585755" y="2241892"/>
                  <a:pt x="1589198" y="2259106"/>
                </a:cubicBezTo>
                <a:cubicBezTo>
                  <a:pt x="1590828" y="2267256"/>
                  <a:pt x="1591170" y="2275773"/>
                  <a:pt x="1594088" y="2283555"/>
                </a:cubicBezTo>
                <a:cubicBezTo>
                  <a:pt x="1596152" y="2289058"/>
                  <a:pt x="1600952" y="2293122"/>
                  <a:pt x="1603868" y="2298225"/>
                </a:cubicBezTo>
                <a:cubicBezTo>
                  <a:pt x="1607484" y="2304554"/>
                  <a:pt x="1610387" y="2311264"/>
                  <a:pt x="1613647" y="2317784"/>
                </a:cubicBezTo>
                <a:cubicBezTo>
                  <a:pt x="1615277" y="2325934"/>
                  <a:pt x="1615619" y="2334451"/>
                  <a:pt x="1618537" y="2342233"/>
                </a:cubicBezTo>
                <a:cubicBezTo>
                  <a:pt x="1623006" y="2354149"/>
                  <a:pt x="1640518" y="2369104"/>
                  <a:pt x="1647876" y="2376462"/>
                </a:cubicBezTo>
                <a:cubicBezTo>
                  <a:pt x="1650786" y="2391013"/>
                  <a:pt x="1655101" y="2417841"/>
                  <a:pt x="1662546" y="2430250"/>
                </a:cubicBezTo>
                <a:cubicBezTo>
                  <a:pt x="1667290" y="2438156"/>
                  <a:pt x="1676033" y="2442871"/>
                  <a:pt x="1682105" y="2449810"/>
                </a:cubicBezTo>
                <a:cubicBezTo>
                  <a:pt x="1687471" y="2455943"/>
                  <a:pt x="1691884" y="2462849"/>
                  <a:pt x="1696774" y="2469369"/>
                </a:cubicBezTo>
                <a:cubicBezTo>
                  <a:pt x="1700034" y="2480779"/>
                  <a:pt x="1701247" y="2492984"/>
                  <a:pt x="1706554" y="2503598"/>
                </a:cubicBezTo>
                <a:cubicBezTo>
                  <a:pt x="1711221" y="2512933"/>
                  <a:pt x="1722002" y="2518454"/>
                  <a:pt x="1726113" y="2528047"/>
                </a:cubicBezTo>
                <a:cubicBezTo>
                  <a:pt x="1732033" y="2541859"/>
                  <a:pt x="1730498" y="2558030"/>
                  <a:pt x="1735893" y="2572056"/>
                </a:cubicBezTo>
                <a:cubicBezTo>
                  <a:pt x="1738819" y="2579662"/>
                  <a:pt x="1745826" y="2584983"/>
                  <a:pt x="1750563" y="2591615"/>
                </a:cubicBezTo>
                <a:cubicBezTo>
                  <a:pt x="1753979" y="2596397"/>
                  <a:pt x="1756926" y="2601502"/>
                  <a:pt x="1760342" y="2606284"/>
                </a:cubicBezTo>
                <a:cubicBezTo>
                  <a:pt x="1765079" y="2612916"/>
                  <a:pt x="1770338" y="2619167"/>
                  <a:pt x="1775012" y="2625844"/>
                </a:cubicBezTo>
                <a:cubicBezTo>
                  <a:pt x="1781752" y="2635473"/>
                  <a:pt x="1789314" y="2644670"/>
                  <a:pt x="1794571" y="2655183"/>
                </a:cubicBezTo>
                <a:lnTo>
                  <a:pt x="1804351" y="2674742"/>
                </a:lnTo>
                <a:cubicBezTo>
                  <a:pt x="1805981" y="2681262"/>
                  <a:pt x="1806235" y="2688291"/>
                  <a:pt x="1809241" y="2694302"/>
                </a:cubicBezTo>
                <a:cubicBezTo>
                  <a:pt x="1844010" y="2763842"/>
                  <a:pt x="1816618" y="2691958"/>
                  <a:pt x="1838580" y="2743200"/>
                </a:cubicBezTo>
                <a:cubicBezTo>
                  <a:pt x="1840610" y="2747937"/>
                  <a:pt x="1839825" y="2754224"/>
                  <a:pt x="1843470" y="2757869"/>
                </a:cubicBezTo>
                <a:cubicBezTo>
                  <a:pt x="1848624" y="2763023"/>
                  <a:pt x="1856509" y="2764389"/>
                  <a:pt x="1863029" y="2767649"/>
                </a:cubicBezTo>
                <a:cubicBezTo>
                  <a:pt x="1867020" y="2779622"/>
                  <a:pt x="1870145" y="2791302"/>
                  <a:pt x="1877699" y="2801878"/>
                </a:cubicBezTo>
                <a:cubicBezTo>
                  <a:pt x="1881718" y="2807505"/>
                  <a:pt x="1888349" y="2810921"/>
                  <a:pt x="1892368" y="2816548"/>
                </a:cubicBezTo>
                <a:cubicBezTo>
                  <a:pt x="1896605" y="2822480"/>
                  <a:pt x="1896548" y="2831441"/>
                  <a:pt x="1902148" y="2836107"/>
                </a:cubicBezTo>
                <a:cubicBezTo>
                  <a:pt x="1907311" y="2840409"/>
                  <a:pt x="1915187" y="2839367"/>
                  <a:pt x="1921707" y="2840997"/>
                </a:cubicBezTo>
                <a:cubicBezTo>
                  <a:pt x="1923337" y="2847517"/>
                  <a:pt x="1923950" y="2854379"/>
                  <a:pt x="1926597" y="2860556"/>
                </a:cubicBezTo>
                <a:cubicBezTo>
                  <a:pt x="1928912" y="2865958"/>
                  <a:pt x="1932961" y="2870444"/>
                  <a:pt x="1936377" y="2875226"/>
                </a:cubicBezTo>
                <a:cubicBezTo>
                  <a:pt x="1946599" y="2889537"/>
                  <a:pt x="1963110" y="2909135"/>
                  <a:pt x="1970605" y="2924124"/>
                </a:cubicBezTo>
                <a:cubicBezTo>
                  <a:pt x="1981176" y="2945266"/>
                  <a:pt x="1996332" y="2977384"/>
                  <a:pt x="2009724" y="2997472"/>
                </a:cubicBezTo>
                <a:cubicBezTo>
                  <a:pt x="2015513" y="3006156"/>
                  <a:pt x="2022764" y="3013771"/>
                  <a:pt x="2029284" y="3021921"/>
                </a:cubicBezTo>
                <a:cubicBezTo>
                  <a:pt x="2032544" y="3036590"/>
                  <a:pt x="2035419" y="3051351"/>
                  <a:pt x="2039063" y="3065929"/>
                </a:cubicBezTo>
                <a:cubicBezTo>
                  <a:pt x="2040313" y="3070930"/>
                  <a:pt x="2040733" y="3076574"/>
                  <a:pt x="2043953" y="3080599"/>
                </a:cubicBezTo>
                <a:cubicBezTo>
                  <a:pt x="2054033" y="3093199"/>
                  <a:pt x="2070966" y="3100396"/>
                  <a:pt x="2078182" y="3114828"/>
                </a:cubicBezTo>
                <a:cubicBezTo>
                  <a:pt x="2107736" y="3173933"/>
                  <a:pt x="2070095" y="3100676"/>
                  <a:pt x="2097741" y="3149057"/>
                </a:cubicBezTo>
                <a:cubicBezTo>
                  <a:pt x="2101357" y="3155386"/>
                  <a:pt x="2104961" y="3161791"/>
                  <a:pt x="2107521" y="3168616"/>
                </a:cubicBezTo>
                <a:cubicBezTo>
                  <a:pt x="2109881" y="3174908"/>
                  <a:pt x="2109406" y="3182164"/>
                  <a:pt x="2112411" y="3188175"/>
                </a:cubicBezTo>
                <a:cubicBezTo>
                  <a:pt x="2126673" y="3216700"/>
                  <a:pt x="2126469" y="3213847"/>
                  <a:pt x="2146640" y="3227294"/>
                </a:cubicBezTo>
                <a:cubicBezTo>
                  <a:pt x="2156420" y="3241964"/>
                  <a:pt x="2163512" y="3258836"/>
                  <a:pt x="2175979" y="3271303"/>
                </a:cubicBezTo>
                <a:cubicBezTo>
                  <a:pt x="2180869" y="3276193"/>
                  <a:pt x="2186629" y="3280345"/>
                  <a:pt x="2190648" y="3285972"/>
                </a:cubicBezTo>
                <a:cubicBezTo>
                  <a:pt x="2194885" y="3291903"/>
                  <a:pt x="2196191" y="3299599"/>
                  <a:pt x="2200428" y="3305531"/>
                </a:cubicBezTo>
                <a:cubicBezTo>
                  <a:pt x="2211442" y="3320951"/>
                  <a:pt x="2218198" y="3321751"/>
                  <a:pt x="2234657" y="3329981"/>
                </a:cubicBezTo>
                <a:cubicBezTo>
                  <a:pt x="2246125" y="3364382"/>
                  <a:pt x="2228894" y="3324218"/>
                  <a:pt x="2259106" y="3354430"/>
                </a:cubicBezTo>
                <a:cubicBezTo>
                  <a:pt x="2264260" y="3359584"/>
                  <a:pt x="2266015" y="3367289"/>
                  <a:pt x="2268886" y="3373989"/>
                </a:cubicBezTo>
                <a:cubicBezTo>
                  <a:pt x="2270917" y="3378727"/>
                  <a:pt x="2270131" y="3385014"/>
                  <a:pt x="2273776" y="3388659"/>
                </a:cubicBezTo>
                <a:cubicBezTo>
                  <a:pt x="2278930" y="3393813"/>
                  <a:pt x="2286815" y="3395178"/>
                  <a:pt x="2293335" y="3398438"/>
                </a:cubicBezTo>
                <a:cubicBezTo>
                  <a:pt x="2298225" y="3406588"/>
                  <a:pt x="2301745" y="3415735"/>
                  <a:pt x="2308004" y="3422888"/>
                </a:cubicBezTo>
                <a:cubicBezTo>
                  <a:pt x="2313371" y="3429021"/>
                  <a:pt x="2323919" y="3430268"/>
                  <a:pt x="2327564" y="3437557"/>
                </a:cubicBezTo>
                <a:cubicBezTo>
                  <a:pt x="2334284" y="3450998"/>
                  <a:pt x="2333964" y="3466923"/>
                  <a:pt x="2337343" y="3481566"/>
                </a:cubicBezTo>
                <a:cubicBezTo>
                  <a:pt x="2338854" y="3488114"/>
                  <a:pt x="2338327" y="3495656"/>
                  <a:pt x="2342233" y="3501125"/>
                </a:cubicBezTo>
                <a:cubicBezTo>
                  <a:pt x="2346970" y="3507757"/>
                  <a:pt x="2355273" y="3510905"/>
                  <a:pt x="2361793" y="3515795"/>
                </a:cubicBezTo>
                <a:cubicBezTo>
                  <a:pt x="2365630" y="3523468"/>
                  <a:pt x="2374438" y="3543110"/>
                  <a:pt x="2381352" y="3550023"/>
                </a:cubicBezTo>
                <a:cubicBezTo>
                  <a:pt x="2385508" y="3554179"/>
                  <a:pt x="2391132" y="3556543"/>
                  <a:pt x="2396022" y="3559803"/>
                </a:cubicBezTo>
                <a:cubicBezTo>
                  <a:pt x="2415122" y="3598008"/>
                  <a:pt x="2393622" y="3562294"/>
                  <a:pt x="2425361" y="3594032"/>
                </a:cubicBezTo>
                <a:cubicBezTo>
                  <a:pt x="2431124" y="3599795"/>
                  <a:pt x="2434726" y="3607403"/>
                  <a:pt x="2440030" y="3613591"/>
                </a:cubicBezTo>
                <a:cubicBezTo>
                  <a:pt x="2444531" y="3618842"/>
                  <a:pt x="2449810" y="3623371"/>
                  <a:pt x="2454700" y="3628261"/>
                </a:cubicBezTo>
                <a:cubicBezTo>
                  <a:pt x="2480777" y="3680417"/>
                  <a:pt x="2444921" y="3618482"/>
                  <a:pt x="2484039" y="3657600"/>
                </a:cubicBezTo>
                <a:cubicBezTo>
                  <a:pt x="2487683" y="3661244"/>
                  <a:pt x="2486623" y="3667659"/>
                  <a:pt x="2488928" y="3672269"/>
                </a:cubicBezTo>
                <a:cubicBezTo>
                  <a:pt x="2497078" y="3688569"/>
                  <a:pt x="2498708" y="3686939"/>
                  <a:pt x="2513378" y="3696719"/>
                </a:cubicBezTo>
                <a:cubicBezTo>
                  <a:pt x="2516638" y="3703239"/>
                  <a:pt x="2518003" y="3711124"/>
                  <a:pt x="2523157" y="3716278"/>
                </a:cubicBezTo>
                <a:cubicBezTo>
                  <a:pt x="2526802" y="3719923"/>
                  <a:pt x="2534182" y="3717523"/>
                  <a:pt x="2537827" y="3721168"/>
                </a:cubicBezTo>
                <a:cubicBezTo>
                  <a:pt x="2567660" y="3751000"/>
                  <a:pt x="2524818" y="3735030"/>
                  <a:pt x="2567166" y="3745617"/>
                </a:cubicBezTo>
                <a:cubicBezTo>
                  <a:pt x="2617917" y="3779454"/>
                  <a:pt x="2541975" y="3725318"/>
                  <a:pt x="2591615" y="3774956"/>
                </a:cubicBezTo>
                <a:cubicBezTo>
                  <a:pt x="2595260" y="3778601"/>
                  <a:pt x="2601547" y="3777815"/>
                  <a:pt x="2606285" y="3779846"/>
                </a:cubicBezTo>
                <a:cubicBezTo>
                  <a:pt x="2612985" y="3782717"/>
                  <a:pt x="2619324" y="3786366"/>
                  <a:pt x="2625844" y="3789626"/>
                </a:cubicBezTo>
                <a:cubicBezTo>
                  <a:pt x="2627474" y="3794516"/>
                  <a:pt x="2628704" y="3799558"/>
                  <a:pt x="2630734" y="3804295"/>
                </a:cubicBezTo>
                <a:cubicBezTo>
                  <a:pt x="2638180" y="3821668"/>
                  <a:pt x="2640470" y="3823790"/>
                  <a:pt x="2650293" y="3838524"/>
                </a:cubicBezTo>
                <a:cubicBezTo>
                  <a:pt x="2654962" y="3857200"/>
                  <a:pt x="2655756" y="3864119"/>
                  <a:pt x="2664963" y="3882533"/>
                </a:cubicBezTo>
                <a:cubicBezTo>
                  <a:pt x="2667591" y="3887789"/>
                  <a:pt x="2671482" y="3892312"/>
                  <a:pt x="2674742" y="3897202"/>
                </a:cubicBezTo>
                <a:cubicBezTo>
                  <a:pt x="2689688" y="3956982"/>
                  <a:pt x="2664458" y="3873540"/>
                  <a:pt x="2699192" y="3931431"/>
                </a:cubicBezTo>
                <a:cubicBezTo>
                  <a:pt x="2705297" y="3941606"/>
                  <a:pt x="2705561" y="3954294"/>
                  <a:pt x="2708971" y="3965660"/>
                </a:cubicBezTo>
                <a:cubicBezTo>
                  <a:pt x="2711772" y="3974997"/>
                  <a:pt x="2717771" y="3993040"/>
                  <a:pt x="2723641" y="3999889"/>
                </a:cubicBezTo>
                <a:cubicBezTo>
                  <a:pt x="2728945" y="4006077"/>
                  <a:pt x="2737437" y="4008795"/>
                  <a:pt x="2743200" y="4014558"/>
                </a:cubicBezTo>
                <a:cubicBezTo>
                  <a:pt x="2749267" y="4020625"/>
                  <a:pt x="2762095" y="4040456"/>
                  <a:pt x="2767649" y="4048787"/>
                </a:cubicBezTo>
                <a:cubicBezTo>
                  <a:pt x="2779730" y="4097110"/>
                  <a:pt x="2760458" y="4044471"/>
                  <a:pt x="2792099" y="4073236"/>
                </a:cubicBezTo>
                <a:cubicBezTo>
                  <a:pt x="2805850" y="4085737"/>
                  <a:pt x="2816018" y="4101782"/>
                  <a:pt x="2826327" y="4117245"/>
                </a:cubicBezTo>
                <a:cubicBezTo>
                  <a:pt x="2836107" y="4131914"/>
                  <a:pt x="2845088" y="4147149"/>
                  <a:pt x="2855666" y="4161253"/>
                </a:cubicBezTo>
                <a:cubicBezTo>
                  <a:pt x="2873862" y="4185514"/>
                  <a:pt x="2865815" y="4174032"/>
                  <a:pt x="2880116" y="4195482"/>
                </a:cubicBezTo>
                <a:cubicBezTo>
                  <a:pt x="2890158" y="4225613"/>
                  <a:pt x="2876367" y="4195761"/>
                  <a:pt x="2904565" y="4219931"/>
                </a:cubicBezTo>
                <a:cubicBezTo>
                  <a:pt x="2910753" y="4225235"/>
                  <a:pt x="2913471" y="4233728"/>
                  <a:pt x="2919234" y="4239491"/>
                </a:cubicBezTo>
                <a:cubicBezTo>
                  <a:pt x="2924997" y="4245254"/>
                  <a:pt x="2932274" y="4249270"/>
                  <a:pt x="2938794" y="4254160"/>
                </a:cubicBezTo>
                <a:cubicBezTo>
                  <a:pt x="2941580" y="4268090"/>
                  <a:pt x="2941376" y="4283207"/>
                  <a:pt x="2953463" y="4293279"/>
                </a:cubicBezTo>
                <a:cubicBezTo>
                  <a:pt x="2959063" y="4297946"/>
                  <a:pt x="2966503" y="4299799"/>
                  <a:pt x="2973023" y="4303059"/>
                </a:cubicBezTo>
                <a:cubicBezTo>
                  <a:pt x="2977913" y="4309579"/>
                  <a:pt x="2982955" y="4315986"/>
                  <a:pt x="2987692" y="4322618"/>
                </a:cubicBezTo>
                <a:cubicBezTo>
                  <a:pt x="2991108" y="4327400"/>
                  <a:pt x="2993501" y="4332956"/>
                  <a:pt x="2997472" y="4337288"/>
                </a:cubicBezTo>
                <a:cubicBezTo>
                  <a:pt x="2997504" y="4337323"/>
                  <a:pt x="3055770" y="4395585"/>
                  <a:pt x="3065930" y="4405745"/>
                </a:cubicBezTo>
                <a:lnTo>
                  <a:pt x="3085489" y="4425305"/>
                </a:lnTo>
                <a:cubicBezTo>
                  <a:pt x="3104940" y="4444756"/>
                  <a:pt x="3131508" y="4472763"/>
                  <a:pt x="3153947" y="4483983"/>
                </a:cubicBezTo>
                <a:lnTo>
                  <a:pt x="3173506" y="4493763"/>
                </a:lnTo>
                <a:cubicBezTo>
                  <a:pt x="3176766" y="4498653"/>
                  <a:pt x="3181428" y="4502857"/>
                  <a:pt x="3183286" y="4508432"/>
                </a:cubicBezTo>
                <a:cubicBezTo>
                  <a:pt x="3186421" y="4517838"/>
                  <a:pt x="3184073" y="4528745"/>
                  <a:pt x="3188176" y="4537771"/>
                </a:cubicBezTo>
                <a:cubicBezTo>
                  <a:pt x="3192495" y="4547272"/>
                  <a:pt x="3207735" y="4562220"/>
                  <a:pt x="3207735" y="4562220"/>
                </a:cubicBezTo>
              </a:path>
            </a:pathLst>
          </a:custGeom>
          <a:noFill/>
          <a:ln w="219075">
            <a:solidFill>
              <a:srgbClr val="68187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8" name="Figura a mano libera: forma 17">
            <a:extLst>
              <a:ext uri="{FF2B5EF4-FFF2-40B4-BE49-F238E27FC236}">
                <a16:creationId xmlns:a16="http://schemas.microsoft.com/office/drawing/2014/main" id="{F44BDA76-C2A5-4AF5-97AD-AF2984F0DF39}"/>
              </a:ext>
            </a:extLst>
          </p:cNvPr>
          <p:cNvSpPr/>
          <p:nvPr/>
        </p:nvSpPr>
        <p:spPr>
          <a:xfrm>
            <a:off x="6282104" y="1654259"/>
            <a:ext cx="1623426" cy="4782263"/>
          </a:xfrm>
          <a:custGeom>
            <a:avLst/>
            <a:gdLst>
              <a:gd name="connsiteX0" fmla="*/ 1623426 w 1623426"/>
              <a:gd name="connsiteY0" fmla="*/ 0 h 4782263"/>
              <a:gd name="connsiteX1" fmla="*/ 1574528 w 1623426"/>
              <a:gd name="connsiteY1" fmla="*/ 34229 h 4782263"/>
              <a:gd name="connsiteX2" fmla="*/ 1564748 w 1623426"/>
              <a:gd name="connsiteY2" fmla="*/ 53788 h 4782263"/>
              <a:gd name="connsiteX3" fmla="*/ 1545189 w 1623426"/>
              <a:gd name="connsiteY3" fmla="*/ 73348 h 4782263"/>
              <a:gd name="connsiteX4" fmla="*/ 1540299 w 1623426"/>
              <a:gd name="connsiteY4" fmla="*/ 88017 h 4782263"/>
              <a:gd name="connsiteX5" fmla="*/ 1520740 w 1623426"/>
              <a:gd name="connsiteY5" fmla="*/ 107577 h 4782263"/>
              <a:gd name="connsiteX6" fmla="*/ 1510960 w 1623426"/>
              <a:gd name="connsiteY6" fmla="*/ 122246 h 4782263"/>
              <a:gd name="connsiteX7" fmla="*/ 1496290 w 1623426"/>
              <a:gd name="connsiteY7" fmla="*/ 180924 h 4782263"/>
              <a:gd name="connsiteX8" fmla="*/ 1476731 w 1623426"/>
              <a:gd name="connsiteY8" fmla="*/ 215153 h 4782263"/>
              <a:gd name="connsiteX9" fmla="*/ 1452282 w 1623426"/>
              <a:gd name="connsiteY9" fmla="*/ 249382 h 4782263"/>
              <a:gd name="connsiteX10" fmla="*/ 1432723 w 1623426"/>
              <a:gd name="connsiteY10" fmla="*/ 293391 h 4782263"/>
              <a:gd name="connsiteX11" fmla="*/ 1418053 w 1623426"/>
              <a:gd name="connsiteY11" fmla="*/ 303170 h 4782263"/>
              <a:gd name="connsiteX12" fmla="*/ 1408273 w 1623426"/>
              <a:gd name="connsiteY12" fmla="*/ 317840 h 4782263"/>
              <a:gd name="connsiteX13" fmla="*/ 1398494 w 1623426"/>
              <a:gd name="connsiteY13" fmla="*/ 337399 h 4782263"/>
              <a:gd name="connsiteX14" fmla="*/ 1383824 w 1623426"/>
              <a:gd name="connsiteY14" fmla="*/ 352069 h 4782263"/>
              <a:gd name="connsiteX15" fmla="*/ 1374044 w 1623426"/>
              <a:gd name="connsiteY15" fmla="*/ 366738 h 4782263"/>
              <a:gd name="connsiteX16" fmla="*/ 1369155 w 1623426"/>
              <a:gd name="connsiteY16" fmla="*/ 386298 h 4782263"/>
              <a:gd name="connsiteX17" fmla="*/ 1330036 w 1623426"/>
              <a:gd name="connsiteY17" fmla="*/ 420526 h 4782263"/>
              <a:gd name="connsiteX18" fmla="*/ 1310477 w 1623426"/>
              <a:gd name="connsiteY18" fmla="*/ 440086 h 4782263"/>
              <a:gd name="connsiteX19" fmla="*/ 1305587 w 1623426"/>
              <a:gd name="connsiteY19" fmla="*/ 454755 h 4782263"/>
              <a:gd name="connsiteX20" fmla="*/ 1286027 w 1623426"/>
              <a:gd name="connsiteY20" fmla="*/ 488984 h 4782263"/>
              <a:gd name="connsiteX21" fmla="*/ 1271358 w 1623426"/>
              <a:gd name="connsiteY21" fmla="*/ 508544 h 4782263"/>
              <a:gd name="connsiteX22" fmla="*/ 1251799 w 1623426"/>
              <a:gd name="connsiteY22" fmla="*/ 523213 h 4782263"/>
              <a:gd name="connsiteX23" fmla="*/ 1242019 w 1623426"/>
              <a:gd name="connsiteY23" fmla="*/ 542772 h 4782263"/>
              <a:gd name="connsiteX24" fmla="*/ 1227349 w 1623426"/>
              <a:gd name="connsiteY24" fmla="*/ 547662 h 4782263"/>
              <a:gd name="connsiteX25" fmla="*/ 1202900 w 1623426"/>
              <a:gd name="connsiteY25" fmla="*/ 591671 h 4782263"/>
              <a:gd name="connsiteX26" fmla="*/ 1193120 w 1623426"/>
              <a:gd name="connsiteY26" fmla="*/ 616120 h 4782263"/>
              <a:gd name="connsiteX27" fmla="*/ 1149112 w 1623426"/>
              <a:gd name="connsiteY27" fmla="*/ 645459 h 4782263"/>
              <a:gd name="connsiteX28" fmla="*/ 1139332 w 1623426"/>
              <a:gd name="connsiteY28" fmla="*/ 660129 h 4782263"/>
              <a:gd name="connsiteX29" fmla="*/ 1109993 w 1623426"/>
              <a:gd name="connsiteY29" fmla="*/ 674798 h 4782263"/>
              <a:gd name="connsiteX30" fmla="*/ 1100213 w 1623426"/>
              <a:gd name="connsiteY30" fmla="*/ 694357 h 4782263"/>
              <a:gd name="connsiteX31" fmla="*/ 1065985 w 1623426"/>
              <a:gd name="connsiteY31" fmla="*/ 718807 h 4782263"/>
              <a:gd name="connsiteX32" fmla="*/ 1056205 w 1623426"/>
              <a:gd name="connsiteY32" fmla="*/ 733476 h 4782263"/>
              <a:gd name="connsiteX33" fmla="*/ 1021976 w 1623426"/>
              <a:gd name="connsiteY33" fmla="*/ 753036 h 4782263"/>
              <a:gd name="connsiteX34" fmla="*/ 1007307 w 1623426"/>
              <a:gd name="connsiteY34" fmla="*/ 762815 h 4782263"/>
              <a:gd name="connsiteX35" fmla="*/ 953518 w 1623426"/>
              <a:gd name="connsiteY35" fmla="*/ 777485 h 4782263"/>
              <a:gd name="connsiteX36" fmla="*/ 914400 w 1623426"/>
              <a:gd name="connsiteY36" fmla="*/ 792154 h 4782263"/>
              <a:gd name="connsiteX37" fmla="*/ 894840 w 1623426"/>
              <a:gd name="connsiteY37" fmla="*/ 801934 h 4782263"/>
              <a:gd name="connsiteX38" fmla="*/ 880171 w 1623426"/>
              <a:gd name="connsiteY38" fmla="*/ 811714 h 4782263"/>
              <a:gd name="connsiteX39" fmla="*/ 865501 w 1623426"/>
              <a:gd name="connsiteY39" fmla="*/ 816603 h 4782263"/>
              <a:gd name="connsiteX40" fmla="*/ 845942 w 1623426"/>
              <a:gd name="connsiteY40" fmla="*/ 850832 h 4782263"/>
              <a:gd name="connsiteX41" fmla="*/ 831272 w 1623426"/>
              <a:gd name="connsiteY41" fmla="*/ 860612 h 4782263"/>
              <a:gd name="connsiteX42" fmla="*/ 821493 w 1623426"/>
              <a:gd name="connsiteY42" fmla="*/ 875282 h 4782263"/>
              <a:gd name="connsiteX43" fmla="*/ 806823 w 1623426"/>
              <a:gd name="connsiteY43" fmla="*/ 885061 h 4782263"/>
              <a:gd name="connsiteX44" fmla="*/ 797043 w 1623426"/>
              <a:gd name="connsiteY44" fmla="*/ 904621 h 4782263"/>
              <a:gd name="connsiteX45" fmla="*/ 753035 w 1623426"/>
              <a:gd name="connsiteY45" fmla="*/ 929070 h 4782263"/>
              <a:gd name="connsiteX46" fmla="*/ 738365 w 1623426"/>
              <a:gd name="connsiteY46" fmla="*/ 953519 h 4782263"/>
              <a:gd name="connsiteX47" fmla="*/ 718806 w 1623426"/>
              <a:gd name="connsiteY47" fmla="*/ 963299 h 4782263"/>
              <a:gd name="connsiteX48" fmla="*/ 713916 w 1623426"/>
              <a:gd name="connsiteY48" fmla="*/ 982858 h 4782263"/>
              <a:gd name="connsiteX49" fmla="*/ 694357 w 1623426"/>
              <a:gd name="connsiteY49" fmla="*/ 997527 h 4782263"/>
              <a:gd name="connsiteX50" fmla="*/ 669908 w 1623426"/>
              <a:gd name="connsiteY50" fmla="*/ 1036646 h 4782263"/>
              <a:gd name="connsiteX51" fmla="*/ 650348 w 1623426"/>
              <a:gd name="connsiteY51" fmla="*/ 1051316 h 4782263"/>
              <a:gd name="connsiteX52" fmla="*/ 635679 w 1623426"/>
              <a:gd name="connsiteY52" fmla="*/ 1070875 h 4782263"/>
              <a:gd name="connsiteX53" fmla="*/ 601450 w 1623426"/>
              <a:gd name="connsiteY53" fmla="*/ 1105104 h 4782263"/>
              <a:gd name="connsiteX54" fmla="*/ 567221 w 1623426"/>
              <a:gd name="connsiteY54" fmla="*/ 1139333 h 4782263"/>
              <a:gd name="connsiteX55" fmla="*/ 523212 w 1623426"/>
              <a:gd name="connsiteY55" fmla="*/ 1173562 h 4782263"/>
              <a:gd name="connsiteX56" fmla="*/ 503653 w 1623426"/>
              <a:gd name="connsiteY56" fmla="*/ 1207791 h 4782263"/>
              <a:gd name="connsiteX57" fmla="*/ 488984 w 1623426"/>
              <a:gd name="connsiteY57" fmla="*/ 1217570 h 4782263"/>
              <a:gd name="connsiteX58" fmla="*/ 479204 w 1623426"/>
              <a:gd name="connsiteY58" fmla="*/ 1232240 h 4782263"/>
              <a:gd name="connsiteX59" fmla="*/ 454755 w 1623426"/>
              <a:gd name="connsiteY59" fmla="*/ 1276248 h 4782263"/>
              <a:gd name="connsiteX60" fmla="*/ 425416 w 1623426"/>
              <a:gd name="connsiteY60" fmla="*/ 1310477 h 4782263"/>
              <a:gd name="connsiteX61" fmla="*/ 410746 w 1623426"/>
              <a:gd name="connsiteY61" fmla="*/ 1344706 h 4782263"/>
              <a:gd name="connsiteX62" fmla="*/ 396077 w 1623426"/>
              <a:gd name="connsiteY62" fmla="*/ 1354486 h 4782263"/>
              <a:gd name="connsiteX63" fmla="*/ 386297 w 1623426"/>
              <a:gd name="connsiteY63" fmla="*/ 1369155 h 4782263"/>
              <a:gd name="connsiteX64" fmla="*/ 366738 w 1623426"/>
              <a:gd name="connsiteY64" fmla="*/ 1388715 h 4782263"/>
              <a:gd name="connsiteX65" fmla="*/ 361848 w 1623426"/>
              <a:gd name="connsiteY65" fmla="*/ 1403384 h 4782263"/>
              <a:gd name="connsiteX66" fmla="*/ 352068 w 1623426"/>
              <a:gd name="connsiteY66" fmla="*/ 1418054 h 4782263"/>
              <a:gd name="connsiteX67" fmla="*/ 342288 w 1623426"/>
              <a:gd name="connsiteY67" fmla="*/ 1437613 h 4782263"/>
              <a:gd name="connsiteX68" fmla="*/ 327619 w 1623426"/>
              <a:gd name="connsiteY68" fmla="*/ 1447393 h 4782263"/>
              <a:gd name="connsiteX69" fmla="*/ 303170 w 1623426"/>
              <a:gd name="connsiteY69" fmla="*/ 1506071 h 4782263"/>
              <a:gd name="connsiteX70" fmla="*/ 293390 w 1623426"/>
              <a:gd name="connsiteY70" fmla="*/ 1520740 h 4782263"/>
              <a:gd name="connsiteX71" fmla="*/ 283610 w 1623426"/>
              <a:gd name="connsiteY71" fmla="*/ 1540300 h 4782263"/>
              <a:gd name="connsiteX72" fmla="*/ 278720 w 1623426"/>
              <a:gd name="connsiteY72" fmla="*/ 1554969 h 4782263"/>
              <a:gd name="connsiteX73" fmla="*/ 268941 w 1623426"/>
              <a:gd name="connsiteY73" fmla="*/ 1574529 h 4782263"/>
              <a:gd name="connsiteX74" fmla="*/ 249381 w 1623426"/>
              <a:gd name="connsiteY74" fmla="*/ 1613647 h 4782263"/>
              <a:gd name="connsiteX75" fmla="*/ 244492 w 1623426"/>
              <a:gd name="connsiteY75" fmla="*/ 1726114 h 4782263"/>
              <a:gd name="connsiteX76" fmla="*/ 234712 w 1623426"/>
              <a:gd name="connsiteY76" fmla="*/ 1750563 h 4782263"/>
              <a:gd name="connsiteX77" fmla="*/ 224932 w 1623426"/>
              <a:gd name="connsiteY77" fmla="*/ 1789682 h 4782263"/>
              <a:gd name="connsiteX78" fmla="*/ 220042 w 1623426"/>
              <a:gd name="connsiteY78" fmla="*/ 1828800 h 4782263"/>
              <a:gd name="connsiteX79" fmla="*/ 200483 w 1623426"/>
              <a:gd name="connsiteY79" fmla="*/ 1936377 h 4782263"/>
              <a:gd name="connsiteX80" fmla="*/ 190703 w 1623426"/>
              <a:gd name="connsiteY80" fmla="*/ 2039063 h 4782263"/>
              <a:gd name="connsiteX81" fmla="*/ 185813 w 1623426"/>
              <a:gd name="connsiteY81" fmla="*/ 2308004 h 4782263"/>
              <a:gd name="connsiteX82" fmla="*/ 176034 w 1623426"/>
              <a:gd name="connsiteY82" fmla="*/ 2327564 h 4782263"/>
              <a:gd name="connsiteX83" fmla="*/ 166254 w 1623426"/>
              <a:gd name="connsiteY83" fmla="*/ 2361793 h 4782263"/>
              <a:gd name="connsiteX84" fmla="*/ 146695 w 1623426"/>
              <a:gd name="connsiteY84" fmla="*/ 2405801 h 4782263"/>
              <a:gd name="connsiteX85" fmla="*/ 136915 w 1623426"/>
              <a:gd name="connsiteY85" fmla="*/ 2542717 h 4782263"/>
              <a:gd name="connsiteX86" fmla="*/ 132025 w 1623426"/>
              <a:gd name="connsiteY86" fmla="*/ 2650293 h 4782263"/>
              <a:gd name="connsiteX87" fmla="*/ 97796 w 1623426"/>
              <a:gd name="connsiteY87" fmla="*/ 2782319 h 4782263"/>
              <a:gd name="connsiteX88" fmla="*/ 53788 w 1623426"/>
              <a:gd name="connsiteY88" fmla="*/ 2948573 h 4782263"/>
              <a:gd name="connsiteX89" fmla="*/ 34228 w 1623426"/>
              <a:gd name="connsiteY89" fmla="*/ 3061040 h 4782263"/>
              <a:gd name="connsiteX90" fmla="*/ 24449 w 1623426"/>
              <a:gd name="connsiteY90" fmla="*/ 3105048 h 4782263"/>
              <a:gd name="connsiteX91" fmla="*/ 0 w 1623426"/>
              <a:gd name="connsiteY91" fmla="*/ 3153947 h 4782263"/>
              <a:gd name="connsiteX92" fmla="*/ 4889 w 1623426"/>
              <a:gd name="connsiteY92" fmla="*/ 3525575 h 4782263"/>
              <a:gd name="connsiteX93" fmla="*/ 14669 w 1623426"/>
              <a:gd name="connsiteY93" fmla="*/ 3618482 h 4782263"/>
              <a:gd name="connsiteX94" fmla="*/ 4889 w 1623426"/>
              <a:gd name="connsiteY94" fmla="*/ 4185703 h 4782263"/>
              <a:gd name="connsiteX95" fmla="*/ 9779 w 1623426"/>
              <a:gd name="connsiteY95" fmla="*/ 4474203 h 4782263"/>
              <a:gd name="connsiteX96" fmla="*/ 14669 w 1623426"/>
              <a:gd name="connsiteY96" fmla="*/ 4664907 h 4782263"/>
              <a:gd name="connsiteX97" fmla="*/ 24449 w 1623426"/>
              <a:gd name="connsiteY97" fmla="*/ 4684467 h 4782263"/>
              <a:gd name="connsiteX98" fmla="*/ 39118 w 1623426"/>
              <a:gd name="connsiteY98" fmla="*/ 4782263 h 4782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Lst>
            <a:rect l="l" t="t" r="r" b="b"/>
            <a:pathLst>
              <a:path w="1623426" h="4782263">
                <a:moveTo>
                  <a:pt x="1623426" y="0"/>
                </a:moveTo>
                <a:cubicBezTo>
                  <a:pt x="1608359" y="9041"/>
                  <a:pt x="1586269" y="20811"/>
                  <a:pt x="1574528" y="34229"/>
                </a:cubicBezTo>
                <a:cubicBezTo>
                  <a:pt x="1569728" y="39715"/>
                  <a:pt x="1569122" y="47957"/>
                  <a:pt x="1564748" y="53788"/>
                </a:cubicBezTo>
                <a:cubicBezTo>
                  <a:pt x="1559216" y="61164"/>
                  <a:pt x="1551709" y="66828"/>
                  <a:pt x="1545189" y="73348"/>
                </a:cubicBezTo>
                <a:cubicBezTo>
                  <a:pt x="1543559" y="78238"/>
                  <a:pt x="1543295" y="83823"/>
                  <a:pt x="1540299" y="88017"/>
                </a:cubicBezTo>
                <a:cubicBezTo>
                  <a:pt x="1534940" y="95520"/>
                  <a:pt x="1526741" y="100576"/>
                  <a:pt x="1520740" y="107577"/>
                </a:cubicBezTo>
                <a:cubicBezTo>
                  <a:pt x="1516915" y="112039"/>
                  <a:pt x="1514220" y="117356"/>
                  <a:pt x="1510960" y="122246"/>
                </a:cubicBezTo>
                <a:cubicBezTo>
                  <a:pt x="1506070" y="141805"/>
                  <a:pt x="1507473" y="164148"/>
                  <a:pt x="1496290" y="180924"/>
                </a:cubicBezTo>
                <a:cubicBezTo>
                  <a:pt x="1472458" y="216676"/>
                  <a:pt x="1501555" y="171712"/>
                  <a:pt x="1476731" y="215153"/>
                </a:cubicBezTo>
                <a:cubicBezTo>
                  <a:pt x="1471011" y="225164"/>
                  <a:pt x="1458579" y="240985"/>
                  <a:pt x="1452282" y="249382"/>
                </a:cubicBezTo>
                <a:cubicBezTo>
                  <a:pt x="1447442" y="263902"/>
                  <a:pt x="1444344" y="281770"/>
                  <a:pt x="1432723" y="293391"/>
                </a:cubicBezTo>
                <a:cubicBezTo>
                  <a:pt x="1428567" y="297547"/>
                  <a:pt x="1422943" y="299910"/>
                  <a:pt x="1418053" y="303170"/>
                </a:cubicBezTo>
                <a:cubicBezTo>
                  <a:pt x="1414793" y="308060"/>
                  <a:pt x="1411189" y="312737"/>
                  <a:pt x="1408273" y="317840"/>
                </a:cubicBezTo>
                <a:cubicBezTo>
                  <a:pt x="1404657" y="324169"/>
                  <a:pt x="1402731" y="331468"/>
                  <a:pt x="1398494" y="337399"/>
                </a:cubicBezTo>
                <a:cubicBezTo>
                  <a:pt x="1394474" y="343026"/>
                  <a:pt x="1388251" y="346756"/>
                  <a:pt x="1383824" y="352069"/>
                </a:cubicBezTo>
                <a:cubicBezTo>
                  <a:pt x="1380062" y="356584"/>
                  <a:pt x="1377304" y="361848"/>
                  <a:pt x="1374044" y="366738"/>
                </a:cubicBezTo>
                <a:cubicBezTo>
                  <a:pt x="1372414" y="373258"/>
                  <a:pt x="1372717" y="380599"/>
                  <a:pt x="1369155" y="386298"/>
                </a:cubicBezTo>
                <a:cubicBezTo>
                  <a:pt x="1359536" y="401689"/>
                  <a:pt x="1343092" y="409102"/>
                  <a:pt x="1330036" y="420526"/>
                </a:cubicBezTo>
                <a:cubicBezTo>
                  <a:pt x="1323097" y="426598"/>
                  <a:pt x="1316997" y="433566"/>
                  <a:pt x="1310477" y="440086"/>
                </a:cubicBezTo>
                <a:cubicBezTo>
                  <a:pt x="1308847" y="444976"/>
                  <a:pt x="1307617" y="450018"/>
                  <a:pt x="1305587" y="454755"/>
                </a:cubicBezTo>
                <a:cubicBezTo>
                  <a:pt x="1299445" y="469086"/>
                  <a:pt x="1294799" y="476703"/>
                  <a:pt x="1286027" y="488984"/>
                </a:cubicBezTo>
                <a:cubicBezTo>
                  <a:pt x="1281290" y="495616"/>
                  <a:pt x="1277121" y="502781"/>
                  <a:pt x="1271358" y="508544"/>
                </a:cubicBezTo>
                <a:cubicBezTo>
                  <a:pt x="1265595" y="514307"/>
                  <a:pt x="1258319" y="518323"/>
                  <a:pt x="1251799" y="523213"/>
                </a:cubicBezTo>
                <a:cubicBezTo>
                  <a:pt x="1248539" y="529733"/>
                  <a:pt x="1247173" y="537618"/>
                  <a:pt x="1242019" y="542772"/>
                </a:cubicBezTo>
                <a:cubicBezTo>
                  <a:pt x="1238374" y="546417"/>
                  <a:pt x="1229852" y="543156"/>
                  <a:pt x="1227349" y="547662"/>
                </a:cubicBezTo>
                <a:cubicBezTo>
                  <a:pt x="1199775" y="597297"/>
                  <a:pt x="1236666" y="580416"/>
                  <a:pt x="1202900" y="591671"/>
                </a:cubicBezTo>
                <a:cubicBezTo>
                  <a:pt x="1199640" y="599821"/>
                  <a:pt x="1199327" y="609913"/>
                  <a:pt x="1193120" y="616120"/>
                </a:cubicBezTo>
                <a:cubicBezTo>
                  <a:pt x="1180653" y="628587"/>
                  <a:pt x="1149112" y="645459"/>
                  <a:pt x="1149112" y="645459"/>
                </a:cubicBezTo>
                <a:cubicBezTo>
                  <a:pt x="1145852" y="650349"/>
                  <a:pt x="1143488" y="655973"/>
                  <a:pt x="1139332" y="660129"/>
                </a:cubicBezTo>
                <a:cubicBezTo>
                  <a:pt x="1129854" y="669607"/>
                  <a:pt x="1121923" y="670821"/>
                  <a:pt x="1109993" y="674798"/>
                </a:cubicBezTo>
                <a:cubicBezTo>
                  <a:pt x="1106733" y="681318"/>
                  <a:pt x="1104957" y="688823"/>
                  <a:pt x="1100213" y="694357"/>
                </a:cubicBezTo>
                <a:cubicBezTo>
                  <a:pt x="1096170" y="699074"/>
                  <a:pt x="1072856" y="714226"/>
                  <a:pt x="1065985" y="718807"/>
                </a:cubicBezTo>
                <a:cubicBezTo>
                  <a:pt x="1062725" y="723697"/>
                  <a:pt x="1060361" y="729321"/>
                  <a:pt x="1056205" y="733476"/>
                </a:cubicBezTo>
                <a:cubicBezTo>
                  <a:pt x="1048263" y="741418"/>
                  <a:pt x="1030924" y="747923"/>
                  <a:pt x="1021976" y="753036"/>
                </a:cubicBezTo>
                <a:cubicBezTo>
                  <a:pt x="1016874" y="755952"/>
                  <a:pt x="1012809" y="760752"/>
                  <a:pt x="1007307" y="762815"/>
                </a:cubicBezTo>
                <a:cubicBezTo>
                  <a:pt x="933689" y="790420"/>
                  <a:pt x="1039187" y="739410"/>
                  <a:pt x="953518" y="777485"/>
                </a:cubicBezTo>
                <a:cubicBezTo>
                  <a:pt x="912313" y="795798"/>
                  <a:pt x="972361" y="780561"/>
                  <a:pt x="914400" y="792154"/>
                </a:cubicBezTo>
                <a:cubicBezTo>
                  <a:pt x="907880" y="795414"/>
                  <a:pt x="901169" y="798317"/>
                  <a:pt x="894840" y="801934"/>
                </a:cubicBezTo>
                <a:cubicBezTo>
                  <a:pt x="889738" y="804850"/>
                  <a:pt x="885427" y="809086"/>
                  <a:pt x="880171" y="811714"/>
                </a:cubicBezTo>
                <a:cubicBezTo>
                  <a:pt x="875561" y="814019"/>
                  <a:pt x="870391" y="814973"/>
                  <a:pt x="865501" y="816603"/>
                </a:cubicBezTo>
                <a:cubicBezTo>
                  <a:pt x="861664" y="824277"/>
                  <a:pt x="852856" y="843918"/>
                  <a:pt x="845942" y="850832"/>
                </a:cubicBezTo>
                <a:cubicBezTo>
                  <a:pt x="841786" y="854988"/>
                  <a:pt x="836162" y="857352"/>
                  <a:pt x="831272" y="860612"/>
                </a:cubicBezTo>
                <a:cubicBezTo>
                  <a:pt x="828012" y="865502"/>
                  <a:pt x="825649" y="871126"/>
                  <a:pt x="821493" y="875282"/>
                </a:cubicBezTo>
                <a:cubicBezTo>
                  <a:pt x="817337" y="879438"/>
                  <a:pt x="810585" y="880546"/>
                  <a:pt x="806823" y="885061"/>
                </a:cubicBezTo>
                <a:cubicBezTo>
                  <a:pt x="802156" y="890661"/>
                  <a:pt x="802198" y="899466"/>
                  <a:pt x="797043" y="904621"/>
                </a:cubicBezTo>
                <a:cubicBezTo>
                  <a:pt x="790905" y="910759"/>
                  <a:pt x="762256" y="924459"/>
                  <a:pt x="753035" y="929070"/>
                </a:cubicBezTo>
                <a:cubicBezTo>
                  <a:pt x="748145" y="937220"/>
                  <a:pt x="745085" y="946799"/>
                  <a:pt x="738365" y="953519"/>
                </a:cubicBezTo>
                <a:cubicBezTo>
                  <a:pt x="733211" y="958673"/>
                  <a:pt x="723472" y="957699"/>
                  <a:pt x="718806" y="963299"/>
                </a:cubicBezTo>
                <a:cubicBezTo>
                  <a:pt x="714504" y="968462"/>
                  <a:pt x="717822" y="977389"/>
                  <a:pt x="713916" y="982858"/>
                </a:cubicBezTo>
                <a:cubicBezTo>
                  <a:pt x="709179" y="989490"/>
                  <a:pt x="700120" y="991764"/>
                  <a:pt x="694357" y="997527"/>
                </a:cubicBezTo>
                <a:cubicBezTo>
                  <a:pt x="638348" y="1053536"/>
                  <a:pt x="716393" y="982414"/>
                  <a:pt x="669908" y="1036646"/>
                </a:cubicBezTo>
                <a:cubicBezTo>
                  <a:pt x="664604" y="1042834"/>
                  <a:pt x="656111" y="1045553"/>
                  <a:pt x="650348" y="1051316"/>
                </a:cubicBezTo>
                <a:cubicBezTo>
                  <a:pt x="644585" y="1057079"/>
                  <a:pt x="641161" y="1064845"/>
                  <a:pt x="635679" y="1070875"/>
                </a:cubicBezTo>
                <a:cubicBezTo>
                  <a:pt x="624825" y="1082814"/>
                  <a:pt x="612860" y="1093694"/>
                  <a:pt x="601450" y="1105104"/>
                </a:cubicBezTo>
                <a:lnTo>
                  <a:pt x="567221" y="1139333"/>
                </a:lnTo>
                <a:cubicBezTo>
                  <a:pt x="534238" y="1172316"/>
                  <a:pt x="551002" y="1164299"/>
                  <a:pt x="523212" y="1173562"/>
                </a:cubicBezTo>
                <a:cubicBezTo>
                  <a:pt x="519376" y="1181234"/>
                  <a:pt x="510565" y="1200879"/>
                  <a:pt x="503653" y="1207791"/>
                </a:cubicBezTo>
                <a:cubicBezTo>
                  <a:pt x="499498" y="1211946"/>
                  <a:pt x="493874" y="1214310"/>
                  <a:pt x="488984" y="1217570"/>
                </a:cubicBezTo>
                <a:cubicBezTo>
                  <a:pt x="485724" y="1222460"/>
                  <a:pt x="482120" y="1227137"/>
                  <a:pt x="479204" y="1232240"/>
                </a:cubicBezTo>
                <a:cubicBezTo>
                  <a:pt x="469213" y="1249723"/>
                  <a:pt x="467907" y="1259338"/>
                  <a:pt x="454755" y="1276248"/>
                </a:cubicBezTo>
                <a:cubicBezTo>
                  <a:pt x="399425" y="1347388"/>
                  <a:pt x="460459" y="1257911"/>
                  <a:pt x="425416" y="1310477"/>
                </a:cubicBezTo>
                <a:cubicBezTo>
                  <a:pt x="421675" y="1325442"/>
                  <a:pt x="422003" y="1333449"/>
                  <a:pt x="410746" y="1344706"/>
                </a:cubicBezTo>
                <a:cubicBezTo>
                  <a:pt x="406590" y="1348862"/>
                  <a:pt x="400967" y="1351226"/>
                  <a:pt x="396077" y="1354486"/>
                </a:cubicBezTo>
                <a:cubicBezTo>
                  <a:pt x="392817" y="1359376"/>
                  <a:pt x="390122" y="1364693"/>
                  <a:pt x="386297" y="1369155"/>
                </a:cubicBezTo>
                <a:cubicBezTo>
                  <a:pt x="380296" y="1376156"/>
                  <a:pt x="372097" y="1381212"/>
                  <a:pt x="366738" y="1388715"/>
                </a:cubicBezTo>
                <a:cubicBezTo>
                  <a:pt x="363742" y="1392909"/>
                  <a:pt x="364153" y="1398774"/>
                  <a:pt x="361848" y="1403384"/>
                </a:cubicBezTo>
                <a:cubicBezTo>
                  <a:pt x="359220" y="1408641"/>
                  <a:pt x="354984" y="1412951"/>
                  <a:pt x="352068" y="1418054"/>
                </a:cubicBezTo>
                <a:cubicBezTo>
                  <a:pt x="348451" y="1424383"/>
                  <a:pt x="346954" y="1432013"/>
                  <a:pt x="342288" y="1437613"/>
                </a:cubicBezTo>
                <a:cubicBezTo>
                  <a:pt x="338526" y="1442128"/>
                  <a:pt x="332509" y="1444133"/>
                  <a:pt x="327619" y="1447393"/>
                </a:cubicBezTo>
                <a:cubicBezTo>
                  <a:pt x="286383" y="1509245"/>
                  <a:pt x="323636" y="1444671"/>
                  <a:pt x="303170" y="1506071"/>
                </a:cubicBezTo>
                <a:cubicBezTo>
                  <a:pt x="301312" y="1511646"/>
                  <a:pt x="296306" y="1515638"/>
                  <a:pt x="293390" y="1520740"/>
                </a:cubicBezTo>
                <a:cubicBezTo>
                  <a:pt x="289773" y="1527069"/>
                  <a:pt x="286482" y="1533600"/>
                  <a:pt x="283610" y="1540300"/>
                </a:cubicBezTo>
                <a:cubicBezTo>
                  <a:pt x="281580" y="1545037"/>
                  <a:pt x="280750" y="1550232"/>
                  <a:pt x="278720" y="1554969"/>
                </a:cubicBezTo>
                <a:cubicBezTo>
                  <a:pt x="275849" y="1561669"/>
                  <a:pt x="271901" y="1567868"/>
                  <a:pt x="268941" y="1574529"/>
                </a:cubicBezTo>
                <a:cubicBezTo>
                  <a:pt x="252994" y="1610410"/>
                  <a:pt x="266698" y="1587674"/>
                  <a:pt x="249381" y="1613647"/>
                </a:cubicBezTo>
                <a:cubicBezTo>
                  <a:pt x="247751" y="1651136"/>
                  <a:pt x="248489" y="1688803"/>
                  <a:pt x="244492" y="1726114"/>
                </a:cubicBezTo>
                <a:cubicBezTo>
                  <a:pt x="243557" y="1734842"/>
                  <a:pt x="237293" y="1742174"/>
                  <a:pt x="234712" y="1750563"/>
                </a:cubicBezTo>
                <a:cubicBezTo>
                  <a:pt x="230759" y="1763410"/>
                  <a:pt x="227409" y="1776471"/>
                  <a:pt x="224932" y="1789682"/>
                </a:cubicBezTo>
                <a:cubicBezTo>
                  <a:pt x="222510" y="1802598"/>
                  <a:pt x="222202" y="1815838"/>
                  <a:pt x="220042" y="1828800"/>
                </a:cubicBezTo>
                <a:cubicBezTo>
                  <a:pt x="210791" y="1884308"/>
                  <a:pt x="207727" y="1876615"/>
                  <a:pt x="200483" y="1936377"/>
                </a:cubicBezTo>
                <a:cubicBezTo>
                  <a:pt x="196345" y="1970511"/>
                  <a:pt x="193963" y="2004834"/>
                  <a:pt x="190703" y="2039063"/>
                </a:cubicBezTo>
                <a:cubicBezTo>
                  <a:pt x="189073" y="2128710"/>
                  <a:pt x="190366" y="2218458"/>
                  <a:pt x="185813" y="2308004"/>
                </a:cubicBezTo>
                <a:cubicBezTo>
                  <a:pt x="185443" y="2315284"/>
                  <a:pt x="178525" y="2320713"/>
                  <a:pt x="176034" y="2327564"/>
                </a:cubicBezTo>
                <a:cubicBezTo>
                  <a:pt x="171979" y="2338716"/>
                  <a:pt x="170007" y="2350536"/>
                  <a:pt x="166254" y="2361793"/>
                </a:cubicBezTo>
                <a:cubicBezTo>
                  <a:pt x="160012" y="2380519"/>
                  <a:pt x="155213" y="2388764"/>
                  <a:pt x="146695" y="2405801"/>
                </a:cubicBezTo>
                <a:cubicBezTo>
                  <a:pt x="143435" y="2451440"/>
                  <a:pt x="139655" y="2497044"/>
                  <a:pt x="136915" y="2542717"/>
                </a:cubicBezTo>
                <a:cubicBezTo>
                  <a:pt x="134765" y="2578548"/>
                  <a:pt x="135989" y="2614617"/>
                  <a:pt x="132025" y="2650293"/>
                </a:cubicBezTo>
                <a:cubicBezTo>
                  <a:pt x="119953" y="2758946"/>
                  <a:pt x="133395" y="2734856"/>
                  <a:pt x="97796" y="2782319"/>
                </a:cubicBezTo>
                <a:cubicBezTo>
                  <a:pt x="71489" y="2861241"/>
                  <a:pt x="74101" y="2847008"/>
                  <a:pt x="53788" y="2948573"/>
                </a:cubicBezTo>
                <a:cubicBezTo>
                  <a:pt x="46325" y="2985886"/>
                  <a:pt x="41240" y="3023640"/>
                  <a:pt x="34228" y="3061040"/>
                </a:cubicBezTo>
                <a:cubicBezTo>
                  <a:pt x="31459" y="3075810"/>
                  <a:pt x="29644" y="3090947"/>
                  <a:pt x="24449" y="3105048"/>
                </a:cubicBezTo>
                <a:cubicBezTo>
                  <a:pt x="18149" y="3122148"/>
                  <a:pt x="8150" y="3137647"/>
                  <a:pt x="0" y="3153947"/>
                </a:cubicBezTo>
                <a:cubicBezTo>
                  <a:pt x="1630" y="3277823"/>
                  <a:pt x="979" y="3401750"/>
                  <a:pt x="4889" y="3525575"/>
                </a:cubicBezTo>
                <a:cubicBezTo>
                  <a:pt x="5872" y="3556700"/>
                  <a:pt x="14669" y="3587342"/>
                  <a:pt x="14669" y="3618482"/>
                </a:cubicBezTo>
                <a:cubicBezTo>
                  <a:pt x="14669" y="3807584"/>
                  <a:pt x="8149" y="3996629"/>
                  <a:pt x="4889" y="4185703"/>
                </a:cubicBezTo>
                <a:cubicBezTo>
                  <a:pt x="6519" y="4281870"/>
                  <a:pt x="7816" y="4378043"/>
                  <a:pt x="9779" y="4474203"/>
                </a:cubicBezTo>
                <a:cubicBezTo>
                  <a:pt x="11077" y="4537779"/>
                  <a:pt x="10243" y="4601472"/>
                  <a:pt x="14669" y="4664907"/>
                </a:cubicBezTo>
                <a:cubicBezTo>
                  <a:pt x="15176" y="4672179"/>
                  <a:pt x="21189" y="4677947"/>
                  <a:pt x="24449" y="4684467"/>
                </a:cubicBezTo>
                <a:cubicBezTo>
                  <a:pt x="42280" y="4755795"/>
                  <a:pt x="39118" y="4722984"/>
                  <a:pt x="39118" y="4782263"/>
                </a:cubicBezTo>
              </a:path>
            </a:pathLst>
          </a:custGeom>
          <a:noFill/>
          <a:ln w="215900">
            <a:solidFill>
              <a:srgbClr val="8000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9" name="Figura a mano libera: forma 18">
            <a:extLst>
              <a:ext uri="{FF2B5EF4-FFF2-40B4-BE49-F238E27FC236}">
                <a16:creationId xmlns:a16="http://schemas.microsoft.com/office/drawing/2014/main" id="{8C5AD298-F740-4688-B6CF-43910FDB8D5F}"/>
              </a:ext>
            </a:extLst>
          </p:cNvPr>
          <p:cNvSpPr/>
          <p:nvPr/>
        </p:nvSpPr>
        <p:spPr>
          <a:xfrm>
            <a:off x="5168905" y="2974286"/>
            <a:ext cx="665018" cy="3462236"/>
          </a:xfrm>
          <a:custGeom>
            <a:avLst/>
            <a:gdLst>
              <a:gd name="connsiteX0" fmla="*/ 0 w 665018"/>
              <a:gd name="connsiteY0" fmla="*/ 0 h 3462236"/>
              <a:gd name="connsiteX1" fmla="*/ 19559 w 665018"/>
              <a:gd name="connsiteY1" fmla="*/ 53788 h 3462236"/>
              <a:gd name="connsiteX2" fmla="*/ 39118 w 665018"/>
              <a:gd name="connsiteY2" fmla="*/ 141805 h 3462236"/>
              <a:gd name="connsiteX3" fmla="*/ 44008 w 665018"/>
              <a:gd name="connsiteY3" fmla="*/ 210263 h 3462236"/>
              <a:gd name="connsiteX4" fmla="*/ 53788 w 665018"/>
              <a:gd name="connsiteY4" fmla="*/ 224932 h 3462236"/>
              <a:gd name="connsiteX5" fmla="*/ 63568 w 665018"/>
              <a:gd name="connsiteY5" fmla="*/ 264051 h 3462236"/>
              <a:gd name="connsiteX6" fmla="*/ 73347 w 665018"/>
              <a:gd name="connsiteY6" fmla="*/ 327619 h 3462236"/>
              <a:gd name="connsiteX7" fmla="*/ 83127 w 665018"/>
              <a:gd name="connsiteY7" fmla="*/ 361848 h 3462236"/>
              <a:gd name="connsiteX8" fmla="*/ 92907 w 665018"/>
              <a:gd name="connsiteY8" fmla="*/ 415636 h 3462236"/>
              <a:gd name="connsiteX9" fmla="*/ 97796 w 665018"/>
              <a:gd name="connsiteY9" fmla="*/ 435195 h 3462236"/>
              <a:gd name="connsiteX10" fmla="*/ 107576 w 665018"/>
              <a:gd name="connsiteY10" fmla="*/ 498763 h 3462236"/>
              <a:gd name="connsiteX11" fmla="*/ 117356 w 665018"/>
              <a:gd name="connsiteY11" fmla="*/ 532992 h 3462236"/>
              <a:gd name="connsiteX12" fmla="*/ 136915 w 665018"/>
              <a:gd name="connsiteY12" fmla="*/ 689467 h 3462236"/>
              <a:gd name="connsiteX13" fmla="*/ 146695 w 665018"/>
              <a:gd name="connsiteY13" fmla="*/ 757925 h 3462236"/>
              <a:gd name="connsiteX14" fmla="*/ 171144 w 665018"/>
              <a:gd name="connsiteY14" fmla="*/ 968188 h 3462236"/>
              <a:gd name="connsiteX15" fmla="*/ 180924 w 665018"/>
              <a:gd name="connsiteY15" fmla="*/ 1271358 h 3462236"/>
              <a:gd name="connsiteX16" fmla="*/ 190703 w 665018"/>
              <a:gd name="connsiteY16" fmla="*/ 1295807 h 3462236"/>
              <a:gd name="connsiteX17" fmla="*/ 200483 w 665018"/>
              <a:gd name="connsiteY17" fmla="*/ 1486511 h 3462236"/>
              <a:gd name="connsiteX18" fmla="*/ 205373 w 665018"/>
              <a:gd name="connsiteY18" fmla="*/ 1559858 h 3462236"/>
              <a:gd name="connsiteX19" fmla="*/ 195593 w 665018"/>
              <a:gd name="connsiteY19" fmla="*/ 1794571 h 3462236"/>
              <a:gd name="connsiteX20" fmla="*/ 185814 w 665018"/>
              <a:gd name="connsiteY20" fmla="*/ 1833689 h 3462236"/>
              <a:gd name="connsiteX21" fmla="*/ 180924 w 665018"/>
              <a:gd name="connsiteY21" fmla="*/ 1877698 h 3462236"/>
              <a:gd name="connsiteX22" fmla="*/ 161364 w 665018"/>
              <a:gd name="connsiteY22" fmla="*/ 1985274 h 3462236"/>
              <a:gd name="connsiteX23" fmla="*/ 151585 w 665018"/>
              <a:gd name="connsiteY23" fmla="*/ 2171088 h 3462236"/>
              <a:gd name="connsiteX24" fmla="*/ 141805 w 665018"/>
              <a:gd name="connsiteY24" fmla="*/ 2254216 h 3462236"/>
              <a:gd name="connsiteX25" fmla="*/ 127136 w 665018"/>
              <a:gd name="connsiteY25" fmla="*/ 2449809 h 3462236"/>
              <a:gd name="connsiteX26" fmla="*/ 117356 w 665018"/>
              <a:gd name="connsiteY26" fmla="*/ 2469369 h 3462236"/>
              <a:gd name="connsiteX27" fmla="*/ 107576 w 665018"/>
              <a:gd name="connsiteY27" fmla="*/ 2547606 h 3462236"/>
              <a:gd name="connsiteX28" fmla="*/ 97796 w 665018"/>
              <a:gd name="connsiteY28" fmla="*/ 2562276 h 3462236"/>
              <a:gd name="connsiteX29" fmla="*/ 83127 w 665018"/>
              <a:gd name="connsiteY29" fmla="*/ 2728530 h 3462236"/>
              <a:gd name="connsiteX30" fmla="*/ 102686 w 665018"/>
              <a:gd name="connsiteY30" fmla="*/ 3002361 h 3462236"/>
              <a:gd name="connsiteX31" fmla="*/ 112466 w 665018"/>
              <a:gd name="connsiteY31" fmla="*/ 3017031 h 3462236"/>
              <a:gd name="connsiteX32" fmla="*/ 117356 w 665018"/>
              <a:gd name="connsiteY32" fmla="*/ 3036590 h 3462236"/>
              <a:gd name="connsiteX33" fmla="*/ 127136 w 665018"/>
              <a:gd name="connsiteY33" fmla="*/ 3051259 h 3462236"/>
              <a:gd name="connsiteX34" fmla="*/ 136915 w 665018"/>
              <a:gd name="connsiteY34" fmla="*/ 3095268 h 3462236"/>
              <a:gd name="connsiteX35" fmla="*/ 141805 w 665018"/>
              <a:gd name="connsiteY35" fmla="*/ 3109938 h 3462236"/>
              <a:gd name="connsiteX36" fmla="*/ 161364 w 665018"/>
              <a:gd name="connsiteY36" fmla="*/ 3119717 h 3462236"/>
              <a:gd name="connsiteX37" fmla="*/ 171144 w 665018"/>
              <a:gd name="connsiteY37" fmla="*/ 3144166 h 3462236"/>
              <a:gd name="connsiteX38" fmla="*/ 176034 w 665018"/>
              <a:gd name="connsiteY38" fmla="*/ 3158836 h 3462236"/>
              <a:gd name="connsiteX39" fmla="*/ 195593 w 665018"/>
              <a:gd name="connsiteY39" fmla="*/ 3168616 h 3462236"/>
              <a:gd name="connsiteX40" fmla="*/ 210263 w 665018"/>
              <a:gd name="connsiteY40" fmla="*/ 3217514 h 3462236"/>
              <a:gd name="connsiteX41" fmla="*/ 229822 w 665018"/>
              <a:gd name="connsiteY41" fmla="*/ 3227294 h 3462236"/>
              <a:gd name="connsiteX42" fmla="*/ 254271 w 665018"/>
              <a:gd name="connsiteY42" fmla="*/ 3256633 h 3462236"/>
              <a:gd name="connsiteX43" fmla="*/ 264051 w 665018"/>
              <a:gd name="connsiteY43" fmla="*/ 3271302 h 3462236"/>
              <a:gd name="connsiteX44" fmla="*/ 283610 w 665018"/>
              <a:gd name="connsiteY44" fmla="*/ 3281082 h 3462236"/>
              <a:gd name="connsiteX45" fmla="*/ 303170 w 665018"/>
              <a:gd name="connsiteY45" fmla="*/ 3300641 h 3462236"/>
              <a:gd name="connsiteX46" fmla="*/ 474314 w 665018"/>
              <a:gd name="connsiteY46" fmla="*/ 3393548 h 3462236"/>
              <a:gd name="connsiteX47" fmla="*/ 523213 w 665018"/>
              <a:gd name="connsiteY47" fmla="*/ 3417997 h 3462236"/>
              <a:gd name="connsiteX48" fmla="*/ 601450 w 665018"/>
              <a:gd name="connsiteY48" fmla="*/ 3437557 h 3462236"/>
              <a:gd name="connsiteX49" fmla="*/ 665018 w 665018"/>
              <a:gd name="connsiteY49" fmla="*/ 3462006 h 3462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Lst>
            <a:rect l="l" t="t" r="r" b="b"/>
            <a:pathLst>
              <a:path w="665018" h="3462236">
                <a:moveTo>
                  <a:pt x="0" y="0"/>
                </a:moveTo>
                <a:cubicBezTo>
                  <a:pt x="6520" y="17929"/>
                  <a:pt x="14743" y="35328"/>
                  <a:pt x="19559" y="53788"/>
                </a:cubicBezTo>
                <a:cubicBezTo>
                  <a:pt x="60873" y="212158"/>
                  <a:pt x="7556" y="47113"/>
                  <a:pt x="39118" y="141805"/>
                </a:cubicBezTo>
                <a:cubicBezTo>
                  <a:pt x="40748" y="164624"/>
                  <a:pt x="40032" y="187734"/>
                  <a:pt x="44008" y="210263"/>
                </a:cubicBezTo>
                <a:cubicBezTo>
                  <a:pt x="45029" y="216050"/>
                  <a:pt x="51780" y="219409"/>
                  <a:pt x="53788" y="224932"/>
                </a:cubicBezTo>
                <a:cubicBezTo>
                  <a:pt x="58382" y="237564"/>
                  <a:pt x="61053" y="250847"/>
                  <a:pt x="63568" y="264051"/>
                </a:cubicBezTo>
                <a:cubicBezTo>
                  <a:pt x="67579" y="285111"/>
                  <a:pt x="69143" y="306597"/>
                  <a:pt x="73347" y="327619"/>
                </a:cubicBezTo>
                <a:cubicBezTo>
                  <a:pt x="75674" y="339255"/>
                  <a:pt x="80553" y="350264"/>
                  <a:pt x="83127" y="361848"/>
                </a:cubicBezTo>
                <a:cubicBezTo>
                  <a:pt x="87080" y="379637"/>
                  <a:pt x="89333" y="397767"/>
                  <a:pt x="92907" y="415636"/>
                </a:cubicBezTo>
                <a:cubicBezTo>
                  <a:pt x="94225" y="422226"/>
                  <a:pt x="96628" y="428577"/>
                  <a:pt x="97796" y="435195"/>
                </a:cubicBezTo>
                <a:cubicBezTo>
                  <a:pt x="101522" y="456307"/>
                  <a:pt x="103371" y="477741"/>
                  <a:pt x="107576" y="498763"/>
                </a:cubicBezTo>
                <a:cubicBezTo>
                  <a:pt x="109903" y="510399"/>
                  <a:pt x="114096" y="521582"/>
                  <a:pt x="117356" y="532992"/>
                </a:cubicBezTo>
                <a:cubicBezTo>
                  <a:pt x="123876" y="585150"/>
                  <a:pt x="130116" y="637344"/>
                  <a:pt x="136915" y="689467"/>
                </a:cubicBezTo>
                <a:cubicBezTo>
                  <a:pt x="139896" y="712324"/>
                  <a:pt x="144781" y="734954"/>
                  <a:pt x="146695" y="757925"/>
                </a:cubicBezTo>
                <a:cubicBezTo>
                  <a:pt x="162756" y="950652"/>
                  <a:pt x="135561" y="781371"/>
                  <a:pt x="171144" y="968188"/>
                </a:cubicBezTo>
                <a:cubicBezTo>
                  <a:pt x="174404" y="1069245"/>
                  <a:pt x="174898" y="1170428"/>
                  <a:pt x="180924" y="1271358"/>
                </a:cubicBezTo>
                <a:cubicBezTo>
                  <a:pt x="181447" y="1280120"/>
                  <a:pt x="189908" y="1287066"/>
                  <a:pt x="190703" y="1295807"/>
                </a:cubicBezTo>
                <a:cubicBezTo>
                  <a:pt x="196466" y="1359197"/>
                  <a:pt x="196952" y="1422957"/>
                  <a:pt x="200483" y="1486511"/>
                </a:cubicBezTo>
                <a:cubicBezTo>
                  <a:pt x="201842" y="1510977"/>
                  <a:pt x="203743" y="1535409"/>
                  <a:pt x="205373" y="1559858"/>
                </a:cubicBezTo>
                <a:cubicBezTo>
                  <a:pt x="202113" y="1638096"/>
                  <a:pt x="201172" y="1716464"/>
                  <a:pt x="195593" y="1794571"/>
                </a:cubicBezTo>
                <a:cubicBezTo>
                  <a:pt x="194635" y="1807977"/>
                  <a:pt x="188150" y="1820453"/>
                  <a:pt x="185814" y="1833689"/>
                </a:cubicBezTo>
                <a:cubicBezTo>
                  <a:pt x="183249" y="1848224"/>
                  <a:pt x="183274" y="1863126"/>
                  <a:pt x="180924" y="1877698"/>
                </a:cubicBezTo>
                <a:cubicBezTo>
                  <a:pt x="175120" y="1913680"/>
                  <a:pt x="167884" y="1949415"/>
                  <a:pt x="161364" y="1985274"/>
                </a:cubicBezTo>
                <a:cubicBezTo>
                  <a:pt x="158104" y="2047212"/>
                  <a:pt x="156084" y="2109228"/>
                  <a:pt x="151585" y="2171088"/>
                </a:cubicBezTo>
                <a:cubicBezTo>
                  <a:pt x="149561" y="2198915"/>
                  <a:pt x="143703" y="2226380"/>
                  <a:pt x="141805" y="2254216"/>
                </a:cubicBezTo>
                <a:cubicBezTo>
                  <a:pt x="136704" y="2329034"/>
                  <a:pt x="143328" y="2380993"/>
                  <a:pt x="127136" y="2449809"/>
                </a:cubicBezTo>
                <a:cubicBezTo>
                  <a:pt x="125466" y="2456905"/>
                  <a:pt x="120616" y="2462849"/>
                  <a:pt x="117356" y="2469369"/>
                </a:cubicBezTo>
                <a:cubicBezTo>
                  <a:pt x="114096" y="2495448"/>
                  <a:pt x="112991" y="2521888"/>
                  <a:pt x="107576" y="2547606"/>
                </a:cubicBezTo>
                <a:cubicBezTo>
                  <a:pt x="106365" y="2553357"/>
                  <a:pt x="98762" y="2556479"/>
                  <a:pt x="97796" y="2562276"/>
                </a:cubicBezTo>
                <a:cubicBezTo>
                  <a:pt x="93585" y="2587540"/>
                  <a:pt x="85967" y="2691610"/>
                  <a:pt x="83127" y="2728530"/>
                </a:cubicBezTo>
                <a:cubicBezTo>
                  <a:pt x="87462" y="2841236"/>
                  <a:pt x="55468" y="2919728"/>
                  <a:pt x="102686" y="3002361"/>
                </a:cubicBezTo>
                <a:cubicBezTo>
                  <a:pt x="105602" y="3007464"/>
                  <a:pt x="109206" y="3012141"/>
                  <a:pt x="112466" y="3017031"/>
                </a:cubicBezTo>
                <a:cubicBezTo>
                  <a:pt x="114096" y="3023551"/>
                  <a:pt x="114709" y="3030413"/>
                  <a:pt x="117356" y="3036590"/>
                </a:cubicBezTo>
                <a:cubicBezTo>
                  <a:pt x="119671" y="3041992"/>
                  <a:pt x="125278" y="3045684"/>
                  <a:pt x="127136" y="3051259"/>
                </a:cubicBezTo>
                <a:cubicBezTo>
                  <a:pt x="131888" y="3065515"/>
                  <a:pt x="133270" y="3080689"/>
                  <a:pt x="136915" y="3095268"/>
                </a:cubicBezTo>
                <a:cubicBezTo>
                  <a:pt x="138165" y="3100269"/>
                  <a:pt x="138160" y="3106293"/>
                  <a:pt x="141805" y="3109938"/>
                </a:cubicBezTo>
                <a:cubicBezTo>
                  <a:pt x="146959" y="3115092"/>
                  <a:pt x="154844" y="3116457"/>
                  <a:pt x="161364" y="3119717"/>
                </a:cubicBezTo>
                <a:cubicBezTo>
                  <a:pt x="164624" y="3127867"/>
                  <a:pt x="168062" y="3135947"/>
                  <a:pt x="171144" y="3144166"/>
                </a:cubicBezTo>
                <a:cubicBezTo>
                  <a:pt x="172954" y="3148992"/>
                  <a:pt x="172389" y="3155191"/>
                  <a:pt x="176034" y="3158836"/>
                </a:cubicBezTo>
                <a:cubicBezTo>
                  <a:pt x="181188" y="3163990"/>
                  <a:pt x="189073" y="3165356"/>
                  <a:pt x="195593" y="3168616"/>
                </a:cubicBezTo>
                <a:cubicBezTo>
                  <a:pt x="198133" y="3178774"/>
                  <a:pt x="205799" y="3211561"/>
                  <a:pt x="210263" y="3217514"/>
                </a:cubicBezTo>
                <a:cubicBezTo>
                  <a:pt x="214637" y="3223345"/>
                  <a:pt x="223302" y="3224034"/>
                  <a:pt x="229822" y="3227294"/>
                </a:cubicBezTo>
                <a:cubicBezTo>
                  <a:pt x="237972" y="3237074"/>
                  <a:pt x="246455" y="3246584"/>
                  <a:pt x="254271" y="3256633"/>
                </a:cubicBezTo>
                <a:cubicBezTo>
                  <a:pt x="257879" y="3261272"/>
                  <a:pt x="259536" y="3267540"/>
                  <a:pt x="264051" y="3271302"/>
                </a:cubicBezTo>
                <a:cubicBezTo>
                  <a:pt x="269651" y="3275968"/>
                  <a:pt x="277779" y="3276708"/>
                  <a:pt x="283610" y="3281082"/>
                </a:cubicBezTo>
                <a:cubicBezTo>
                  <a:pt x="290986" y="3286614"/>
                  <a:pt x="295794" y="3295109"/>
                  <a:pt x="303170" y="3300641"/>
                </a:cubicBezTo>
                <a:cubicBezTo>
                  <a:pt x="368998" y="3350011"/>
                  <a:pt x="389125" y="3352244"/>
                  <a:pt x="474314" y="3393548"/>
                </a:cubicBezTo>
                <a:cubicBezTo>
                  <a:pt x="490712" y="3401498"/>
                  <a:pt x="505423" y="3414044"/>
                  <a:pt x="523213" y="3417997"/>
                </a:cubicBezTo>
                <a:cubicBezTo>
                  <a:pt x="578805" y="3430351"/>
                  <a:pt x="552772" y="3423649"/>
                  <a:pt x="601450" y="3437557"/>
                </a:cubicBezTo>
                <a:cubicBezTo>
                  <a:pt x="647480" y="3466325"/>
                  <a:pt x="625192" y="3462006"/>
                  <a:pt x="665018" y="3462006"/>
                </a:cubicBezTo>
              </a:path>
            </a:pathLst>
          </a:custGeom>
          <a:noFill/>
          <a:ln w="298450">
            <a:solidFill>
              <a:srgbClr val="8000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0" name="Figura a mano libera: forma 19">
            <a:extLst>
              <a:ext uri="{FF2B5EF4-FFF2-40B4-BE49-F238E27FC236}">
                <a16:creationId xmlns:a16="http://schemas.microsoft.com/office/drawing/2014/main" id="{86F03D5F-4391-439B-ABC9-102C1970B7E1}"/>
              </a:ext>
            </a:extLst>
          </p:cNvPr>
          <p:cNvSpPr/>
          <p:nvPr/>
        </p:nvSpPr>
        <p:spPr>
          <a:xfrm>
            <a:off x="5603756" y="6288334"/>
            <a:ext cx="713917" cy="186122"/>
          </a:xfrm>
          <a:custGeom>
            <a:avLst/>
            <a:gdLst>
              <a:gd name="connsiteX0" fmla="*/ 0 w 713917"/>
              <a:gd name="connsiteY0" fmla="*/ 0 h 186122"/>
              <a:gd name="connsiteX1" fmla="*/ 53788 w 713917"/>
              <a:gd name="connsiteY1" fmla="*/ 14669 h 186122"/>
              <a:gd name="connsiteX2" fmla="*/ 58678 w 713917"/>
              <a:gd name="connsiteY2" fmla="*/ 29339 h 186122"/>
              <a:gd name="connsiteX3" fmla="*/ 102687 w 713917"/>
              <a:gd name="connsiteY3" fmla="*/ 39118 h 186122"/>
              <a:gd name="connsiteX4" fmla="*/ 112466 w 713917"/>
              <a:gd name="connsiteY4" fmla="*/ 53788 h 186122"/>
              <a:gd name="connsiteX5" fmla="*/ 127136 w 713917"/>
              <a:gd name="connsiteY5" fmla="*/ 63568 h 186122"/>
              <a:gd name="connsiteX6" fmla="*/ 146695 w 713917"/>
              <a:gd name="connsiteY6" fmla="*/ 112466 h 186122"/>
              <a:gd name="connsiteX7" fmla="*/ 205373 w 713917"/>
              <a:gd name="connsiteY7" fmla="*/ 132025 h 186122"/>
              <a:gd name="connsiteX8" fmla="*/ 229823 w 713917"/>
              <a:gd name="connsiteY8" fmla="*/ 141805 h 186122"/>
              <a:gd name="connsiteX9" fmla="*/ 454755 w 713917"/>
              <a:gd name="connsiteY9" fmla="*/ 161364 h 186122"/>
              <a:gd name="connsiteX10" fmla="*/ 474315 w 713917"/>
              <a:gd name="connsiteY10" fmla="*/ 171144 h 186122"/>
              <a:gd name="connsiteX11" fmla="*/ 713917 w 713917"/>
              <a:gd name="connsiteY11" fmla="*/ 176034 h 186122"/>
              <a:gd name="connsiteX12" fmla="*/ 699247 w 713917"/>
              <a:gd name="connsiteY12" fmla="*/ 161364 h 186122"/>
              <a:gd name="connsiteX13" fmla="*/ 684578 w 713917"/>
              <a:gd name="connsiteY13" fmla="*/ 151585 h 186122"/>
              <a:gd name="connsiteX14" fmla="*/ 660128 w 713917"/>
              <a:gd name="connsiteY14" fmla="*/ 127136 h 186122"/>
              <a:gd name="connsiteX15" fmla="*/ 650349 w 713917"/>
              <a:gd name="connsiteY15" fmla="*/ 107576 h 186122"/>
              <a:gd name="connsiteX16" fmla="*/ 640569 w 713917"/>
              <a:gd name="connsiteY16" fmla="*/ 92907 h 186122"/>
              <a:gd name="connsiteX17" fmla="*/ 655239 w 713917"/>
              <a:gd name="connsiteY17" fmla="*/ 73347 h 186122"/>
              <a:gd name="connsiteX18" fmla="*/ 655239 w 713917"/>
              <a:gd name="connsiteY18" fmla="*/ 0 h 1861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713917" h="186122">
                <a:moveTo>
                  <a:pt x="0" y="0"/>
                </a:moveTo>
                <a:cubicBezTo>
                  <a:pt x="13894" y="1985"/>
                  <a:pt x="41344" y="2225"/>
                  <a:pt x="53788" y="14669"/>
                </a:cubicBezTo>
                <a:cubicBezTo>
                  <a:pt x="57433" y="18314"/>
                  <a:pt x="54068" y="27034"/>
                  <a:pt x="58678" y="29339"/>
                </a:cubicBezTo>
                <a:cubicBezTo>
                  <a:pt x="72119" y="36059"/>
                  <a:pt x="88017" y="35858"/>
                  <a:pt x="102687" y="39118"/>
                </a:cubicBezTo>
                <a:cubicBezTo>
                  <a:pt x="105947" y="44008"/>
                  <a:pt x="108311" y="49632"/>
                  <a:pt x="112466" y="53788"/>
                </a:cubicBezTo>
                <a:cubicBezTo>
                  <a:pt x="116622" y="57944"/>
                  <a:pt x="124282" y="58431"/>
                  <a:pt x="127136" y="63568"/>
                </a:cubicBezTo>
                <a:cubicBezTo>
                  <a:pt x="142092" y="90488"/>
                  <a:pt x="128570" y="94341"/>
                  <a:pt x="146695" y="112466"/>
                </a:cubicBezTo>
                <a:cubicBezTo>
                  <a:pt x="162916" y="128688"/>
                  <a:pt x="183632" y="125813"/>
                  <a:pt x="205373" y="132025"/>
                </a:cubicBezTo>
                <a:cubicBezTo>
                  <a:pt x="213813" y="134436"/>
                  <a:pt x="221147" y="140470"/>
                  <a:pt x="229823" y="141805"/>
                </a:cubicBezTo>
                <a:cubicBezTo>
                  <a:pt x="259423" y="146359"/>
                  <a:pt x="433509" y="159664"/>
                  <a:pt x="454755" y="161364"/>
                </a:cubicBezTo>
                <a:cubicBezTo>
                  <a:pt x="461275" y="164624"/>
                  <a:pt x="467464" y="168653"/>
                  <a:pt x="474315" y="171144"/>
                </a:cubicBezTo>
                <a:cubicBezTo>
                  <a:pt x="554261" y="200216"/>
                  <a:pt x="612816" y="178441"/>
                  <a:pt x="713917" y="176034"/>
                </a:cubicBezTo>
                <a:cubicBezTo>
                  <a:pt x="709027" y="171144"/>
                  <a:pt x="704560" y="165791"/>
                  <a:pt x="699247" y="161364"/>
                </a:cubicBezTo>
                <a:cubicBezTo>
                  <a:pt x="694732" y="157602"/>
                  <a:pt x="688340" y="156100"/>
                  <a:pt x="684578" y="151585"/>
                </a:cubicBezTo>
                <a:cubicBezTo>
                  <a:pt x="661338" y="123697"/>
                  <a:pt x="689601" y="136958"/>
                  <a:pt x="660128" y="127136"/>
                </a:cubicBezTo>
                <a:cubicBezTo>
                  <a:pt x="656868" y="120616"/>
                  <a:pt x="653966" y="113905"/>
                  <a:pt x="650349" y="107576"/>
                </a:cubicBezTo>
                <a:cubicBezTo>
                  <a:pt x="647433" y="102474"/>
                  <a:pt x="639738" y="98725"/>
                  <a:pt x="640569" y="92907"/>
                </a:cubicBezTo>
                <a:cubicBezTo>
                  <a:pt x="641722" y="84839"/>
                  <a:pt x="653968" y="81397"/>
                  <a:pt x="655239" y="73347"/>
                </a:cubicBezTo>
                <a:cubicBezTo>
                  <a:pt x="659052" y="49197"/>
                  <a:pt x="655239" y="24449"/>
                  <a:pt x="655239" y="0"/>
                </a:cubicBezTo>
              </a:path>
            </a:pathLst>
          </a:custGeom>
          <a:noFill/>
          <a:ln w="2127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2" name="Figura a mano libera: forma 21">
            <a:extLst>
              <a:ext uri="{FF2B5EF4-FFF2-40B4-BE49-F238E27FC236}">
                <a16:creationId xmlns:a16="http://schemas.microsoft.com/office/drawing/2014/main" id="{A5C2403A-4DC2-48CA-A497-D52AB4F39A57}"/>
              </a:ext>
            </a:extLst>
          </p:cNvPr>
          <p:cNvSpPr/>
          <p:nvPr/>
        </p:nvSpPr>
        <p:spPr>
          <a:xfrm>
            <a:off x="4933848" y="6585401"/>
            <a:ext cx="1481622" cy="74560"/>
          </a:xfrm>
          <a:custGeom>
            <a:avLst/>
            <a:gdLst>
              <a:gd name="connsiteX0" fmla="*/ 0 w 1481622"/>
              <a:gd name="connsiteY0" fmla="*/ 35442 h 74560"/>
              <a:gd name="connsiteX1" fmla="*/ 29339 w 1481622"/>
              <a:gd name="connsiteY1" fmla="*/ 45221 h 74560"/>
              <a:gd name="connsiteX2" fmla="*/ 44009 w 1481622"/>
              <a:gd name="connsiteY2" fmla="*/ 55001 h 74560"/>
              <a:gd name="connsiteX3" fmla="*/ 122246 w 1481622"/>
              <a:gd name="connsiteY3" fmla="*/ 74560 h 74560"/>
              <a:gd name="connsiteX4" fmla="*/ 200484 w 1481622"/>
              <a:gd name="connsiteY4" fmla="*/ 69671 h 74560"/>
              <a:gd name="connsiteX5" fmla="*/ 244492 w 1481622"/>
              <a:gd name="connsiteY5" fmla="*/ 59891 h 74560"/>
              <a:gd name="connsiteX6" fmla="*/ 479204 w 1481622"/>
              <a:gd name="connsiteY6" fmla="*/ 50111 h 74560"/>
              <a:gd name="connsiteX7" fmla="*/ 503654 w 1481622"/>
              <a:gd name="connsiteY7" fmla="*/ 45221 h 74560"/>
              <a:gd name="connsiteX8" fmla="*/ 537882 w 1481622"/>
              <a:gd name="connsiteY8" fmla="*/ 35442 h 74560"/>
              <a:gd name="connsiteX9" fmla="*/ 1305587 w 1481622"/>
              <a:gd name="connsiteY9" fmla="*/ 25662 h 74560"/>
              <a:gd name="connsiteX10" fmla="*/ 1388715 w 1481622"/>
              <a:gd name="connsiteY10" fmla="*/ 10993 h 74560"/>
              <a:gd name="connsiteX11" fmla="*/ 1403384 w 1481622"/>
              <a:gd name="connsiteY11" fmla="*/ 1213 h 74560"/>
              <a:gd name="connsiteX12" fmla="*/ 1481622 w 1481622"/>
              <a:gd name="connsiteY12" fmla="*/ 1213 h 74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81622" h="74560">
                <a:moveTo>
                  <a:pt x="0" y="35442"/>
                </a:moveTo>
                <a:cubicBezTo>
                  <a:pt x="9780" y="38702"/>
                  <a:pt x="19919" y="41034"/>
                  <a:pt x="29339" y="45221"/>
                </a:cubicBezTo>
                <a:cubicBezTo>
                  <a:pt x="34710" y="47608"/>
                  <a:pt x="38405" y="53231"/>
                  <a:pt x="44009" y="55001"/>
                </a:cubicBezTo>
                <a:cubicBezTo>
                  <a:pt x="69643" y="63096"/>
                  <a:pt x="122246" y="74560"/>
                  <a:pt x="122246" y="74560"/>
                </a:cubicBezTo>
                <a:cubicBezTo>
                  <a:pt x="148325" y="72930"/>
                  <a:pt x="174540" y="72784"/>
                  <a:pt x="200484" y="69671"/>
                </a:cubicBezTo>
                <a:cubicBezTo>
                  <a:pt x="215404" y="67881"/>
                  <a:pt x="229502" y="60943"/>
                  <a:pt x="244492" y="59891"/>
                </a:cubicBezTo>
                <a:cubicBezTo>
                  <a:pt x="322605" y="54409"/>
                  <a:pt x="400967" y="53371"/>
                  <a:pt x="479204" y="50111"/>
                </a:cubicBezTo>
                <a:cubicBezTo>
                  <a:pt x="487354" y="48481"/>
                  <a:pt x="495591" y="47237"/>
                  <a:pt x="503654" y="45221"/>
                </a:cubicBezTo>
                <a:cubicBezTo>
                  <a:pt x="515166" y="42343"/>
                  <a:pt x="526020" y="35731"/>
                  <a:pt x="537882" y="35442"/>
                </a:cubicBezTo>
                <a:cubicBezTo>
                  <a:pt x="793728" y="29202"/>
                  <a:pt x="1049685" y="28922"/>
                  <a:pt x="1305587" y="25662"/>
                </a:cubicBezTo>
                <a:cubicBezTo>
                  <a:pt x="1343384" y="464"/>
                  <a:pt x="1298468" y="26918"/>
                  <a:pt x="1388715" y="10993"/>
                </a:cubicBezTo>
                <a:cubicBezTo>
                  <a:pt x="1394502" y="9972"/>
                  <a:pt x="1397540" y="1828"/>
                  <a:pt x="1403384" y="1213"/>
                </a:cubicBezTo>
                <a:cubicBezTo>
                  <a:pt x="1429320" y="-1517"/>
                  <a:pt x="1455543" y="1213"/>
                  <a:pt x="1481622" y="1213"/>
                </a:cubicBezTo>
              </a:path>
            </a:pathLst>
          </a:custGeom>
          <a:noFill/>
          <a:ln w="2159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3" name="Figura a mano libera: forma 22">
            <a:extLst>
              <a:ext uri="{FF2B5EF4-FFF2-40B4-BE49-F238E27FC236}">
                <a16:creationId xmlns:a16="http://schemas.microsoft.com/office/drawing/2014/main" id="{C6269DC3-6205-4AFC-972C-FC9D6F7A0F6B}"/>
              </a:ext>
            </a:extLst>
          </p:cNvPr>
          <p:cNvSpPr/>
          <p:nvPr/>
        </p:nvSpPr>
        <p:spPr>
          <a:xfrm>
            <a:off x="4351957" y="6400800"/>
            <a:ext cx="709027" cy="283611"/>
          </a:xfrm>
          <a:custGeom>
            <a:avLst/>
            <a:gdLst>
              <a:gd name="connsiteX0" fmla="*/ 0 w 709027"/>
              <a:gd name="connsiteY0" fmla="*/ 0 h 283611"/>
              <a:gd name="connsiteX1" fmla="*/ 14670 w 709027"/>
              <a:gd name="connsiteY1" fmla="*/ 34229 h 283611"/>
              <a:gd name="connsiteX2" fmla="*/ 48899 w 709027"/>
              <a:gd name="connsiteY2" fmla="*/ 63568 h 283611"/>
              <a:gd name="connsiteX3" fmla="*/ 68458 w 709027"/>
              <a:gd name="connsiteY3" fmla="*/ 78237 h 283611"/>
              <a:gd name="connsiteX4" fmla="*/ 97797 w 709027"/>
              <a:gd name="connsiteY4" fmla="*/ 117356 h 283611"/>
              <a:gd name="connsiteX5" fmla="*/ 117356 w 709027"/>
              <a:gd name="connsiteY5" fmla="*/ 136916 h 283611"/>
              <a:gd name="connsiteX6" fmla="*/ 141806 w 709027"/>
              <a:gd name="connsiteY6" fmla="*/ 185814 h 283611"/>
              <a:gd name="connsiteX7" fmla="*/ 161365 w 709027"/>
              <a:gd name="connsiteY7" fmla="*/ 195594 h 283611"/>
              <a:gd name="connsiteX8" fmla="*/ 293391 w 709027"/>
              <a:gd name="connsiteY8" fmla="*/ 171144 h 283611"/>
              <a:gd name="connsiteX9" fmla="*/ 474315 w 709027"/>
              <a:gd name="connsiteY9" fmla="*/ 176034 h 283611"/>
              <a:gd name="connsiteX10" fmla="*/ 508544 w 709027"/>
              <a:gd name="connsiteY10" fmla="*/ 195594 h 283611"/>
              <a:gd name="connsiteX11" fmla="*/ 547662 w 709027"/>
              <a:gd name="connsiteY11" fmla="*/ 210263 h 283611"/>
              <a:gd name="connsiteX12" fmla="*/ 572111 w 709027"/>
              <a:gd name="connsiteY12" fmla="*/ 220043 h 283611"/>
              <a:gd name="connsiteX13" fmla="*/ 591671 w 709027"/>
              <a:gd name="connsiteY13" fmla="*/ 229822 h 283611"/>
              <a:gd name="connsiteX14" fmla="*/ 630790 w 709027"/>
              <a:gd name="connsiteY14" fmla="*/ 244492 h 283611"/>
              <a:gd name="connsiteX15" fmla="*/ 674798 w 709027"/>
              <a:gd name="connsiteY15" fmla="*/ 264051 h 283611"/>
              <a:gd name="connsiteX16" fmla="*/ 694357 w 709027"/>
              <a:gd name="connsiteY16" fmla="*/ 273831 h 283611"/>
              <a:gd name="connsiteX17" fmla="*/ 709027 w 709027"/>
              <a:gd name="connsiteY17" fmla="*/ 283611 h 283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709027" h="283611">
                <a:moveTo>
                  <a:pt x="0" y="0"/>
                </a:moveTo>
                <a:cubicBezTo>
                  <a:pt x="4890" y="11410"/>
                  <a:pt x="8006" y="23756"/>
                  <a:pt x="14670" y="34229"/>
                </a:cubicBezTo>
                <a:cubicBezTo>
                  <a:pt x="24522" y="49711"/>
                  <a:pt x="35393" y="53921"/>
                  <a:pt x="48899" y="63568"/>
                </a:cubicBezTo>
                <a:cubicBezTo>
                  <a:pt x="55531" y="68305"/>
                  <a:pt x="62325" y="72870"/>
                  <a:pt x="68458" y="78237"/>
                </a:cubicBezTo>
                <a:cubicBezTo>
                  <a:pt x="112007" y="116343"/>
                  <a:pt x="69003" y="78963"/>
                  <a:pt x="97797" y="117356"/>
                </a:cubicBezTo>
                <a:cubicBezTo>
                  <a:pt x="103329" y="124732"/>
                  <a:pt x="110836" y="130396"/>
                  <a:pt x="117356" y="136916"/>
                </a:cubicBezTo>
                <a:cubicBezTo>
                  <a:pt x="122791" y="150503"/>
                  <a:pt x="131147" y="175155"/>
                  <a:pt x="141806" y="185814"/>
                </a:cubicBezTo>
                <a:cubicBezTo>
                  <a:pt x="146960" y="190968"/>
                  <a:pt x="154845" y="192334"/>
                  <a:pt x="161365" y="195594"/>
                </a:cubicBezTo>
                <a:cubicBezTo>
                  <a:pt x="206252" y="184372"/>
                  <a:pt x="246206" y="172051"/>
                  <a:pt x="293391" y="171144"/>
                </a:cubicBezTo>
                <a:lnTo>
                  <a:pt x="474315" y="176034"/>
                </a:lnTo>
                <a:cubicBezTo>
                  <a:pt x="485725" y="182554"/>
                  <a:pt x="496790" y="189717"/>
                  <a:pt x="508544" y="195594"/>
                </a:cubicBezTo>
                <a:cubicBezTo>
                  <a:pt x="527436" y="205040"/>
                  <a:pt x="530739" y="203917"/>
                  <a:pt x="547662" y="210263"/>
                </a:cubicBezTo>
                <a:cubicBezTo>
                  <a:pt x="555881" y="213345"/>
                  <a:pt x="564090" y="216478"/>
                  <a:pt x="572111" y="220043"/>
                </a:cubicBezTo>
                <a:cubicBezTo>
                  <a:pt x="578772" y="223003"/>
                  <a:pt x="584942" y="227018"/>
                  <a:pt x="591671" y="229822"/>
                </a:cubicBezTo>
                <a:cubicBezTo>
                  <a:pt x="604526" y="235178"/>
                  <a:pt x="618334" y="238264"/>
                  <a:pt x="630790" y="244492"/>
                </a:cubicBezTo>
                <a:cubicBezTo>
                  <a:pt x="678837" y="268516"/>
                  <a:pt x="620085" y="253108"/>
                  <a:pt x="674798" y="264051"/>
                </a:cubicBezTo>
                <a:cubicBezTo>
                  <a:pt x="681318" y="267311"/>
                  <a:pt x="688028" y="270214"/>
                  <a:pt x="694357" y="273831"/>
                </a:cubicBezTo>
                <a:cubicBezTo>
                  <a:pt x="699460" y="276747"/>
                  <a:pt x="709027" y="283611"/>
                  <a:pt x="709027" y="283611"/>
                </a:cubicBezTo>
              </a:path>
            </a:pathLst>
          </a:custGeom>
          <a:noFill/>
          <a:ln w="2349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4" name="Figura a mano libera: forma 23">
            <a:extLst>
              <a:ext uri="{FF2B5EF4-FFF2-40B4-BE49-F238E27FC236}">
                <a16:creationId xmlns:a16="http://schemas.microsoft.com/office/drawing/2014/main" id="{BB112795-327A-456C-BD9C-16D2B12B4059}"/>
              </a:ext>
            </a:extLst>
          </p:cNvPr>
          <p:cNvSpPr/>
          <p:nvPr/>
        </p:nvSpPr>
        <p:spPr>
          <a:xfrm>
            <a:off x="5225624" y="5124552"/>
            <a:ext cx="383022" cy="1276248"/>
          </a:xfrm>
          <a:custGeom>
            <a:avLst/>
            <a:gdLst>
              <a:gd name="connsiteX0" fmla="*/ 383022 w 383022"/>
              <a:gd name="connsiteY0" fmla="*/ 1276248 h 1276248"/>
              <a:gd name="connsiteX1" fmla="*/ 299895 w 383022"/>
              <a:gd name="connsiteY1" fmla="*/ 1193121 h 1276248"/>
              <a:gd name="connsiteX2" fmla="*/ 280335 w 383022"/>
              <a:gd name="connsiteY2" fmla="*/ 1183341 h 1276248"/>
              <a:gd name="connsiteX3" fmla="*/ 275446 w 383022"/>
              <a:gd name="connsiteY3" fmla="*/ 1149112 h 1276248"/>
              <a:gd name="connsiteX4" fmla="*/ 246106 w 383022"/>
              <a:gd name="connsiteY4" fmla="*/ 1114883 h 1276248"/>
              <a:gd name="connsiteX5" fmla="*/ 211878 w 383022"/>
              <a:gd name="connsiteY5" fmla="*/ 1085544 h 1276248"/>
              <a:gd name="connsiteX6" fmla="*/ 172759 w 383022"/>
              <a:gd name="connsiteY6" fmla="*/ 1041536 h 1276248"/>
              <a:gd name="connsiteX7" fmla="*/ 143420 w 383022"/>
              <a:gd name="connsiteY7" fmla="*/ 1026866 h 1276248"/>
              <a:gd name="connsiteX8" fmla="*/ 109191 w 383022"/>
              <a:gd name="connsiteY8" fmla="*/ 1007307 h 1276248"/>
              <a:gd name="connsiteX9" fmla="*/ 89632 w 383022"/>
              <a:gd name="connsiteY9" fmla="*/ 973078 h 1276248"/>
              <a:gd name="connsiteX10" fmla="*/ 84742 w 383022"/>
              <a:gd name="connsiteY10" fmla="*/ 948629 h 1276248"/>
              <a:gd name="connsiteX11" fmla="*/ 65182 w 383022"/>
              <a:gd name="connsiteY11" fmla="*/ 914400 h 1276248"/>
              <a:gd name="connsiteX12" fmla="*/ 50513 w 383022"/>
              <a:gd name="connsiteY12" fmla="*/ 782374 h 1276248"/>
              <a:gd name="connsiteX13" fmla="*/ 40733 w 383022"/>
              <a:gd name="connsiteY13" fmla="*/ 738366 h 1276248"/>
              <a:gd name="connsiteX14" fmla="*/ 16284 w 383022"/>
              <a:gd name="connsiteY14" fmla="*/ 723696 h 1276248"/>
              <a:gd name="connsiteX15" fmla="*/ 11394 w 383022"/>
              <a:gd name="connsiteY15" fmla="*/ 503653 h 1276248"/>
              <a:gd name="connsiteX16" fmla="*/ 21174 w 383022"/>
              <a:gd name="connsiteY16" fmla="*/ 454755 h 1276248"/>
              <a:gd name="connsiteX17" fmla="*/ 26064 w 383022"/>
              <a:gd name="connsiteY17" fmla="*/ 435196 h 1276248"/>
              <a:gd name="connsiteX18" fmla="*/ 45623 w 383022"/>
              <a:gd name="connsiteY18" fmla="*/ 420526 h 1276248"/>
              <a:gd name="connsiteX19" fmla="*/ 60293 w 383022"/>
              <a:gd name="connsiteY19" fmla="*/ 386297 h 1276248"/>
              <a:gd name="connsiteX20" fmla="*/ 70072 w 383022"/>
              <a:gd name="connsiteY20" fmla="*/ 352068 h 1276248"/>
              <a:gd name="connsiteX21" fmla="*/ 84742 w 383022"/>
              <a:gd name="connsiteY21" fmla="*/ 312950 h 1276248"/>
              <a:gd name="connsiteX22" fmla="*/ 104301 w 383022"/>
              <a:gd name="connsiteY22" fmla="*/ 190704 h 1276248"/>
              <a:gd name="connsiteX23" fmla="*/ 118971 w 383022"/>
              <a:gd name="connsiteY23" fmla="*/ 68458 h 1276248"/>
              <a:gd name="connsiteX24" fmla="*/ 128750 w 383022"/>
              <a:gd name="connsiteY24" fmla="*/ 53788 h 1276248"/>
              <a:gd name="connsiteX25" fmla="*/ 89632 w 383022"/>
              <a:gd name="connsiteY25" fmla="*/ 19559 h 1276248"/>
              <a:gd name="connsiteX26" fmla="*/ 104301 w 383022"/>
              <a:gd name="connsiteY26" fmla="*/ 0 h 1276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383022" h="1276248">
                <a:moveTo>
                  <a:pt x="383022" y="1276248"/>
                </a:moveTo>
                <a:cubicBezTo>
                  <a:pt x="355313" y="1248539"/>
                  <a:pt x="328953" y="1219412"/>
                  <a:pt x="299895" y="1193121"/>
                </a:cubicBezTo>
                <a:cubicBezTo>
                  <a:pt x="294490" y="1188230"/>
                  <a:pt x="283875" y="1189713"/>
                  <a:pt x="280335" y="1183341"/>
                </a:cubicBezTo>
                <a:cubicBezTo>
                  <a:pt x="274738" y="1173266"/>
                  <a:pt x="278758" y="1160151"/>
                  <a:pt x="275446" y="1149112"/>
                </a:cubicBezTo>
                <a:cubicBezTo>
                  <a:pt x="272255" y="1138475"/>
                  <a:pt x="251458" y="1120235"/>
                  <a:pt x="246106" y="1114883"/>
                </a:cubicBezTo>
                <a:cubicBezTo>
                  <a:pt x="227218" y="1077105"/>
                  <a:pt x="249337" y="1110516"/>
                  <a:pt x="211878" y="1085544"/>
                </a:cubicBezTo>
                <a:cubicBezTo>
                  <a:pt x="195097" y="1074357"/>
                  <a:pt x="186579" y="1055356"/>
                  <a:pt x="172759" y="1041536"/>
                </a:cubicBezTo>
                <a:cubicBezTo>
                  <a:pt x="161014" y="1029791"/>
                  <a:pt x="157338" y="1032831"/>
                  <a:pt x="143420" y="1026866"/>
                </a:cubicBezTo>
                <a:cubicBezTo>
                  <a:pt x="126043" y="1019419"/>
                  <a:pt x="123927" y="1017132"/>
                  <a:pt x="109191" y="1007307"/>
                </a:cubicBezTo>
                <a:cubicBezTo>
                  <a:pt x="102036" y="996575"/>
                  <a:pt x="93768" y="985487"/>
                  <a:pt x="89632" y="973078"/>
                </a:cubicBezTo>
                <a:cubicBezTo>
                  <a:pt x="87004" y="965193"/>
                  <a:pt x="87939" y="956301"/>
                  <a:pt x="84742" y="948629"/>
                </a:cubicBezTo>
                <a:cubicBezTo>
                  <a:pt x="79688" y="936499"/>
                  <a:pt x="71702" y="925810"/>
                  <a:pt x="65182" y="914400"/>
                </a:cubicBezTo>
                <a:cubicBezTo>
                  <a:pt x="41974" y="798353"/>
                  <a:pt x="69714" y="948772"/>
                  <a:pt x="50513" y="782374"/>
                </a:cubicBezTo>
                <a:cubicBezTo>
                  <a:pt x="48790" y="767446"/>
                  <a:pt x="48305" y="751346"/>
                  <a:pt x="40733" y="738366"/>
                </a:cubicBezTo>
                <a:cubicBezTo>
                  <a:pt x="35944" y="730157"/>
                  <a:pt x="24434" y="728586"/>
                  <a:pt x="16284" y="723696"/>
                </a:cubicBezTo>
                <a:cubicBezTo>
                  <a:pt x="-9394" y="633826"/>
                  <a:pt x="323" y="680788"/>
                  <a:pt x="11394" y="503653"/>
                </a:cubicBezTo>
                <a:cubicBezTo>
                  <a:pt x="12431" y="487063"/>
                  <a:pt x="17691" y="471008"/>
                  <a:pt x="21174" y="454755"/>
                </a:cubicBezTo>
                <a:cubicBezTo>
                  <a:pt x="22582" y="448184"/>
                  <a:pt x="22158" y="440665"/>
                  <a:pt x="26064" y="435196"/>
                </a:cubicBezTo>
                <a:cubicBezTo>
                  <a:pt x="30801" y="428564"/>
                  <a:pt x="39103" y="425416"/>
                  <a:pt x="45623" y="420526"/>
                </a:cubicBezTo>
                <a:cubicBezTo>
                  <a:pt x="62239" y="354067"/>
                  <a:pt x="37778" y="442587"/>
                  <a:pt x="60293" y="386297"/>
                </a:cubicBezTo>
                <a:cubicBezTo>
                  <a:pt x="64700" y="375279"/>
                  <a:pt x="66662" y="363434"/>
                  <a:pt x="70072" y="352068"/>
                </a:cubicBezTo>
                <a:cubicBezTo>
                  <a:pt x="74670" y="336743"/>
                  <a:pt x="78273" y="329122"/>
                  <a:pt x="84742" y="312950"/>
                </a:cubicBezTo>
                <a:cubicBezTo>
                  <a:pt x="91250" y="277153"/>
                  <a:pt x="101296" y="225758"/>
                  <a:pt x="104301" y="190704"/>
                </a:cubicBezTo>
                <a:cubicBezTo>
                  <a:pt x="111493" y="106804"/>
                  <a:pt x="93450" y="113122"/>
                  <a:pt x="118971" y="68458"/>
                </a:cubicBezTo>
                <a:cubicBezTo>
                  <a:pt x="121887" y="63355"/>
                  <a:pt x="125490" y="58678"/>
                  <a:pt x="128750" y="53788"/>
                </a:cubicBezTo>
                <a:cubicBezTo>
                  <a:pt x="94521" y="30969"/>
                  <a:pt x="105930" y="44009"/>
                  <a:pt x="89632" y="19559"/>
                </a:cubicBezTo>
                <a:cubicBezTo>
                  <a:pt x="107014" y="7972"/>
                  <a:pt x="104301" y="15657"/>
                  <a:pt x="104301" y="0"/>
                </a:cubicBezTo>
              </a:path>
            </a:pathLst>
          </a:custGeom>
          <a:noFill/>
          <a:ln w="2857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6" name="Figura a mano libera: forma 25">
            <a:extLst>
              <a:ext uri="{FF2B5EF4-FFF2-40B4-BE49-F238E27FC236}">
                <a16:creationId xmlns:a16="http://schemas.microsoft.com/office/drawing/2014/main" id="{CF8D259D-22FB-4973-9363-D21C54C02F46}"/>
              </a:ext>
            </a:extLst>
          </p:cNvPr>
          <p:cNvSpPr/>
          <p:nvPr/>
        </p:nvSpPr>
        <p:spPr>
          <a:xfrm>
            <a:off x="6255961" y="2249326"/>
            <a:ext cx="1186375" cy="4141694"/>
          </a:xfrm>
          <a:custGeom>
            <a:avLst/>
            <a:gdLst>
              <a:gd name="connsiteX0" fmla="*/ 1186375 w 1186375"/>
              <a:gd name="connsiteY0" fmla="*/ 0 h 4141694"/>
              <a:gd name="connsiteX1" fmla="*/ 1157036 w 1186375"/>
              <a:gd name="connsiteY1" fmla="*/ 14670 h 4141694"/>
              <a:gd name="connsiteX2" fmla="*/ 1142366 w 1186375"/>
              <a:gd name="connsiteY2" fmla="*/ 24449 h 4141694"/>
              <a:gd name="connsiteX3" fmla="*/ 1122807 w 1186375"/>
              <a:gd name="connsiteY3" fmla="*/ 34229 h 4141694"/>
              <a:gd name="connsiteX4" fmla="*/ 1108137 w 1186375"/>
              <a:gd name="connsiteY4" fmla="*/ 48899 h 4141694"/>
              <a:gd name="connsiteX5" fmla="*/ 1088578 w 1186375"/>
              <a:gd name="connsiteY5" fmla="*/ 58678 h 4141694"/>
              <a:gd name="connsiteX6" fmla="*/ 1073909 w 1186375"/>
              <a:gd name="connsiteY6" fmla="*/ 68458 h 4141694"/>
              <a:gd name="connsiteX7" fmla="*/ 1064129 w 1186375"/>
              <a:gd name="connsiteY7" fmla="*/ 83127 h 4141694"/>
              <a:gd name="connsiteX8" fmla="*/ 1029900 w 1186375"/>
              <a:gd name="connsiteY8" fmla="*/ 102687 h 4141694"/>
              <a:gd name="connsiteX9" fmla="*/ 1020120 w 1186375"/>
              <a:gd name="connsiteY9" fmla="*/ 117356 h 4141694"/>
              <a:gd name="connsiteX10" fmla="*/ 990781 w 1186375"/>
              <a:gd name="connsiteY10" fmla="*/ 136916 h 4141694"/>
              <a:gd name="connsiteX11" fmla="*/ 971222 w 1186375"/>
              <a:gd name="connsiteY11" fmla="*/ 171145 h 4141694"/>
              <a:gd name="connsiteX12" fmla="*/ 961442 w 1186375"/>
              <a:gd name="connsiteY12" fmla="*/ 195594 h 4141694"/>
              <a:gd name="connsiteX13" fmla="*/ 922323 w 1186375"/>
              <a:gd name="connsiteY13" fmla="*/ 210263 h 4141694"/>
              <a:gd name="connsiteX14" fmla="*/ 902764 w 1186375"/>
              <a:gd name="connsiteY14" fmla="*/ 220043 h 4141694"/>
              <a:gd name="connsiteX15" fmla="*/ 873425 w 1186375"/>
              <a:gd name="connsiteY15" fmla="*/ 239602 h 4141694"/>
              <a:gd name="connsiteX16" fmla="*/ 853866 w 1186375"/>
              <a:gd name="connsiteY16" fmla="*/ 244492 h 4141694"/>
              <a:gd name="connsiteX17" fmla="*/ 819637 w 1186375"/>
              <a:gd name="connsiteY17" fmla="*/ 264052 h 4141694"/>
              <a:gd name="connsiteX18" fmla="*/ 804967 w 1186375"/>
              <a:gd name="connsiteY18" fmla="*/ 268941 h 4141694"/>
              <a:gd name="connsiteX19" fmla="*/ 770738 w 1186375"/>
              <a:gd name="connsiteY19" fmla="*/ 288501 h 4141694"/>
              <a:gd name="connsiteX20" fmla="*/ 751179 w 1186375"/>
              <a:gd name="connsiteY20" fmla="*/ 298280 h 4141694"/>
              <a:gd name="connsiteX21" fmla="*/ 736510 w 1186375"/>
              <a:gd name="connsiteY21" fmla="*/ 312950 h 4141694"/>
              <a:gd name="connsiteX22" fmla="*/ 726730 w 1186375"/>
              <a:gd name="connsiteY22" fmla="*/ 332509 h 4141694"/>
              <a:gd name="connsiteX23" fmla="*/ 712060 w 1186375"/>
              <a:gd name="connsiteY23" fmla="*/ 337399 h 4141694"/>
              <a:gd name="connsiteX24" fmla="*/ 692501 w 1186375"/>
              <a:gd name="connsiteY24" fmla="*/ 356958 h 4141694"/>
              <a:gd name="connsiteX25" fmla="*/ 668052 w 1186375"/>
              <a:gd name="connsiteY25" fmla="*/ 361848 h 4141694"/>
              <a:gd name="connsiteX26" fmla="*/ 658272 w 1186375"/>
              <a:gd name="connsiteY26" fmla="*/ 381408 h 4141694"/>
              <a:gd name="connsiteX27" fmla="*/ 648492 w 1186375"/>
              <a:gd name="connsiteY27" fmla="*/ 396077 h 4141694"/>
              <a:gd name="connsiteX28" fmla="*/ 624043 w 1186375"/>
              <a:gd name="connsiteY28" fmla="*/ 405857 h 4141694"/>
              <a:gd name="connsiteX29" fmla="*/ 619153 w 1186375"/>
              <a:gd name="connsiteY29" fmla="*/ 420526 h 4141694"/>
              <a:gd name="connsiteX30" fmla="*/ 609374 w 1186375"/>
              <a:gd name="connsiteY30" fmla="*/ 440086 h 4141694"/>
              <a:gd name="connsiteX31" fmla="*/ 599594 w 1186375"/>
              <a:gd name="connsiteY31" fmla="*/ 508544 h 4141694"/>
              <a:gd name="connsiteX32" fmla="*/ 589814 w 1186375"/>
              <a:gd name="connsiteY32" fmla="*/ 557442 h 4141694"/>
              <a:gd name="connsiteX33" fmla="*/ 575145 w 1186375"/>
              <a:gd name="connsiteY33" fmla="*/ 591671 h 4141694"/>
              <a:gd name="connsiteX34" fmla="*/ 565365 w 1186375"/>
              <a:gd name="connsiteY34" fmla="*/ 606340 h 4141694"/>
              <a:gd name="connsiteX35" fmla="*/ 550696 w 1186375"/>
              <a:gd name="connsiteY35" fmla="*/ 616120 h 4141694"/>
              <a:gd name="connsiteX36" fmla="*/ 540916 w 1186375"/>
              <a:gd name="connsiteY36" fmla="*/ 630790 h 4141694"/>
              <a:gd name="connsiteX37" fmla="*/ 516467 w 1186375"/>
              <a:gd name="connsiteY37" fmla="*/ 640569 h 4141694"/>
              <a:gd name="connsiteX38" fmla="*/ 496907 w 1186375"/>
              <a:gd name="connsiteY38" fmla="*/ 650349 h 4141694"/>
              <a:gd name="connsiteX39" fmla="*/ 492018 w 1186375"/>
              <a:gd name="connsiteY39" fmla="*/ 665018 h 4141694"/>
              <a:gd name="connsiteX40" fmla="*/ 457789 w 1186375"/>
              <a:gd name="connsiteY40" fmla="*/ 694357 h 4141694"/>
              <a:gd name="connsiteX41" fmla="*/ 438229 w 1186375"/>
              <a:gd name="connsiteY41" fmla="*/ 733476 h 4141694"/>
              <a:gd name="connsiteX42" fmla="*/ 433340 w 1186375"/>
              <a:gd name="connsiteY42" fmla="*/ 753035 h 4141694"/>
              <a:gd name="connsiteX43" fmla="*/ 423560 w 1186375"/>
              <a:gd name="connsiteY43" fmla="*/ 767705 h 4141694"/>
              <a:gd name="connsiteX44" fmla="*/ 404000 w 1186375"/>
              <a:gd name="connsiteY44" fmla="*/ 801934 h 4141694"/>
              <a:gd name="connsiteX45" fmla="*/ 399111 w 1186375"/>
              <a:gd name="connsiteY45" fmla="*/ 821493 h 4141694"/>
              <a:gd name="connsiteX46" fmla="*/ 379551 w 1186375"/>
              <a:gd name="connsiteY46" fmla="*/ 831273 h 4141694"/>
              <a:gd name="connsiteX47" fmla="*/ 364882 w 1186375"/>
              <a:gd name="connsiteY47" fmla="*/ 845942 h 4141694"/>
              <a:gd name="connsiteX48" fmla="*/ 355102 w 1186375"/>
              <a:gd name="connsiteY48" fmla="*/ 860612 h 4141694"/>
              <a:gd name="connsiteX49" fmla="*/ 340433 w 1186375"/>
              <a:gd name="connsiteY49" fmla="*/ 880171 h 4141694"/>
              <a:gd name="connsiteX50" fmla="*/ 330653 w 1186375"/>
              <a:gd name="connsiteY50" fmla="*/ 894841 h 4141694"/>
              <a:gd name="connsiteX51" fmla="*/ 315983 w 1186375"/>
              <a:gd name="connsiteY51" fmla="*/ 904621 h 4141694"/>
              <a:gd name="connsiteX52" fmla="*/ 306204 w 1186375"/>
              <a:gd name="connsiteY52" fmla="*/ 919290 h 4141694"/>
              <a:gd name="connsiteX53" fmla="*/ 296424 w 1186375"/>
              <a:gd name="connsiteY53" fmla="*/ 938849 h 4141694"/>
              <a:gd name="connsiteX54" fmla="*/ 281755 w 1186375"/>
              <a:gd name="connsiteY54" fmla="*/ 943739 h 4141694"/>
              <a:gd name="connsiteX55" fmla="*/ 271975 w 1186375"/>
              <a:gd name="connsiteY55" fmla="*/ 963299 h 4141694"/>
              <a:gd name="connsiteX56" fmla="*/ 262195 w 1186375"/>
              <a:gd name="connsiteY56" fmla="*/ 977968 h 4141694"/>
              <a:gd name="connsiteX57" fmla="*/ 247526 w 1186375"/>
              <a:gd name="connsiteY57" fmla="*/ 1021977 h 4141694"/>
              <a:gd name="connsiteX58" fmla="*/ 232856 w 1186375"/>
              <a:gd name="connsiteY58" fmla="*/ 1139333 h 4141694"/>
              <a:gd name="connsiteX59" fmla="*/ 223076 w 1186375"/>
              <a:gd name="connsiteY59" fmla="*/ 1246909 h 4141694"/>
              <a:gd name="connsiteX60" fmla="*/ 213297 w 1186375"/>
              <a:gd name="connsiteY60" fmla="*/ 1525630 h 4141694"/>
              <a:gd name="connsiteX61" fmla="*/ 203517 w 1186375"/>
              <a:gd name="connsiteY61" fmla="*/ 1559859 h 4141694"/>
              <a:gd name="connsiteX62" fmla="*/ 198627 w 1186375"/>
              <a:gd name="connsiteY62" fmla="*/ 1589198 h 4141694"/>
              <a:gd name="connsiteX63" fmla="*/ 179068 w 1186375"/>
              <a:gd name="connsiteY63" fmla="*/ 1623427 h 4141694"/>
              <a:gd name="connsiteX64" fmla="*/ 174178 w 1186375"/>
              <a:gd name="connsiteY64" fmla="*/ 1657656 h 4141694"/>
              <a:gd name="connsiteX65" fmla="*/ 164398 w 1186375"/>
              <a:gd name="connsiteY65" fmla="*/ 1682105 h 4141694"/>
              <a:gd name="connsiteX66" fmla="*/ 144839 w 1186375"/>
              <a:gd name="connsiteY66" fmla="*/ 1858139 h 4141694"/>
              <a:gd name="connsiteX67" fmla="*/ 149729 w 1186375"/>
              <a:gd name="connsiteY67" fmla="*/ 1897258 h 4141694"/>
              <a:gd name="connsiteX68" fmla="*/ 130169 w 1186375"/>
              <a:gd name="connsiteY68" fmla="*/ 2308004 h 4141694"/>
              <a:gd name="connsiteX69" fmla="*/ 115500 w 1186375"/>
              <a:gd name="connsiteY69" fmla="*/ 2312894 h 4141694"/>
              <a:gd name="connsiteX70" fmla="*/ 105720 w 1186375"/>
              <a:gd name="connsiteY70" fmla="*/ 2332454 h 4141694"/>
              <a:gd name="connsiteX71" fmla="*/ 91051 w 1186375"/>
              <a:gd name="connsiteY71" fmla="*/ 2366683 h 4141694"/>
              <a:gd name="connsiteX72" fmla="*/ 56822 w 1186375"/>
              <a:gd name="connsiteY72" fmla="*/ 2415581 h 4141694"/>
              <a:gd name="connsiteX73" fmla="*/ 47042 w 1186375"/>
              <a:gd name="connsiteY73" fmla="*/ 2430250 h 4141694"/>
              <a:gd name="connsiteX74" fmla="*/ 42152 w 1186375"/>
              <a:gd name="connsiteY74" fmla="*/ 2449810 h 4141694"/>
              <a:gd name="connsiteX75" fmla="*/ 32373 w 1186375"/>
              <a:gd name="connsiteY75" fmla="*/ 2464479 h 4141694"/>
              <a:gd name="connsiteX76" fmla="*/ 12813 w 1186375"/>
              <a:gd name="connsiteY76" fmla="*/ 2498708 h 4141694"/>
              <a:gd name="connsiteX77" fmla="*/ 17703 w 1186375"/>
              <a:gd name="connsiteY77" fmla="*/ 2801878 h 4141694"/>
              <a:gd name="connsiteX78" fmla="*/ 27483 w 1186375"/>
              <a:gd name="connsiteY78" fmla="*/ 2821438 h 4141694"/>
              <a:gd name="connsiteX79" fmla="*/ 42152 w 1186375"/>
              <a:gd name="connsiteY79" fmla="*/ 2899675 h 4141694"/>
              <a:gd name="connsiteX80" fmla="*/ 32373 w 1186375"/>
              <a:gd name="connsiteY80" fmla="*/ 3051260 h 4141694"/>
              <a:gd name="connsiteX81" fmla="*/ 12813 w 1186375"/>
              <a:gd name="connsiteY81" fmla="*/ 3158837 h 4141694"/>
              <a:gd name="connsiteX82" fmla="*/ 27483 w 1186375"/>
              <a:gd name="connsiteY82" fmla="*/ 3510905 h 4141694"/>
              <a:gd name="connsiteX83" fmla="*/ 37263 w 1186375"/>
              <a:gd name="connsiteY83" fmla="*/ 3623371 h 4141694"/>
              <a:gd name="connsiteX84" fmla="*/ 37263 w 1186375"/>
              <a:gd name="connsiteY84" fmla="*/ 4141694 h 41416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Lst>
            <a:rect l="l" t="t" r="r" b="b"/>
            <a:pathLst>
              <a:path w="1186375" h="4141694">
                <a:moveTo>
                  <a:pt x="1186375" y="0"/>
                </a:moveTo>
                <a:cubicBezTo>
                  <a:pt x="1176595" y="4890"/>
                  <a:pt x="1166594" y="9360"/>
                  <a:pt x="1157036" y="14670"/>
                </a:cubicBezTo>
                <a:cubicBezTo>
                  <a:pt x="1151899" y="17524"/>
                  <a:pt x="1147469" y="21533"/>
                  <a:pt x="1142366" y="24449"/>
                </a:cubicBezTo>
                <a:cubicBezTo>
                  <a:pt x="1136037" y="28065"/>
                  <a:pt x="1128738" y="29992"/>
                  <a:pt x="1122807" y="34229"/>
                </a:cubicBezTo>
                <a:cubicBezTo>
                  <a:pt x="1117180" y="38249"/>
                  <a:pt x="1113764" y="44879"/>
                  <a:pt x="1108137" y="48899"/>
                </a:cubicBezTo>
                <a:cubicBezTo>
                  <a:pt x="1102206" y="53136"/>
                  <a:pt x="1094907" y="55062"/>
                  <a:pt x="1088578" y="58678"/>
                </a:cubicBezTo>
                <a:cubicBezTo>
                  <a:pt x="1083476" y="61594"/>
                  <a:pt x="1078799" y="65198"/>
                  <a:pt x="1073909" y="68458"/>
                </a:cubicBezTo>
                <a:cubicBezTo>
                  <a:pt x="1070649" y="73348"/>
                  <a:pt x="1068285" y="78972"/>
                  <a:pt x="1064129" y="83127"/>
                </a:cubicBezTo>
                <a:cubicBezTo>
                  <a:pt x="1057217" y="90038"/>
                  <a:pt x="1037570" y="98852"/>
                  <a:pt x="1029900" y="102687"/>
                </a:cubicBezTo>
                <a:cubicBezTo>
                  <a:pt x="1026640" y="107577"/>
                  <a:pt x="1024543" y="113486"/>
                  <a:pt x="1020120" y="117356"/>
                </a:cubicBezTo>
                <a:cubicBezTo>
                  <a:pt x="1011274" y="125096"/>
                  <a:pt x="990781" y="136916"/>
                  <a:pt x="990781" y="136916"/>
                </a:cubicBezTo>
                <a:cubicBezTo>
                  <a:pt x="980293" y="152649"/>
                  <a:pt x="979494" y="152533"/>
                  <a:pt x="971222" y="171145"/>
                </a:cubicBezTo>
                <a:cubicBezTo>
                  <a:pt x="967657" y="179166"/>
                  <a:pt x="967649" y="189387"/>
                  <a:pt x="961442" y="195594"/>
                </a:cubicBezTo>
                <a:cubicBezTo>
                  <a:pt x="956378" y="200658"/>
                  <a:pt x="931126" y="206490"/>
                  <a:pt x="922323" y="210263"/>
                </a:cubicBezTo>
                <a:cubicBezTo>
                  <a:pt x="915623" y="213134"/>
                  <a:pt x="909014" y="216293"/>
                  <a:pt x="902764" y="220043"/>
                </a:cubicBezTo>
                <a:cubicBezTo>
                  <a:pt x="892685" y="226090"/>
                  <a:pt x="884828" y="236751"/>
                  <a:pt x="873425" y="239602"/>
                </a:cubicBezTo>
                <a:lnTo>
                  <a:pt x="853866" y="244492"/>
                </a:lnTo>
                <a:cubicBezTo>
                  <a:pt x="839136" y="254312"/>
                  <a:pt x="837004" y="256609"/>
                  <a:pt x="819637" y="264052"/>
                </a:cubicBezTo>
                <a:cubicBezTo>
                  <a:pt x="814899" y="266082"/>
                  <a:pt x="809705" y="266911"/>
                  <a:pt x="804967" y="268941"/>
                </a:cubicBezTo>
                <a:cubicBezTo>
                  <a:pt x="775419" y="281604"/>
                  <a:pt x="795288" y="274473"/>
                  <a:pt x="770738" y="288501"/>
                </a:cubicBezTo>
                <a:cubicBezTo>
                  <a:pt x="764409" y="292117"/>
                  <a:pt x="757699" y="295020"/>
                  <a:pt x="751179" y="298280"/>
                </a:cubicBezTo>
                <a:cubicBezTo>
                  <a:pt x="746289" y="303170"/>
                  <a:pt x="740529" y="307323"/>
                  <a:pt x="736510" y="312950"/>
                </a:cubicBezTo>
                <a:cubicBezTo>
                  <a:pt x="732273" y="318882"/>
                  <a:pt x="731884" y="327355"/>
                  <a:pt x="726730" y="332509"/>
                </a:cubicBezTo>
                <a:cubicBezTo>
                  <a:pt x="723085" y="336154"/>
                  <a:pt x="716950" y="335769"/>
                  <a:pt x="712060" y="337399"/>
                </a:cubicBezTo>
                <a:cubicBezTo>
                  <a:pt x="705540" y="343919"/>
                  <a:pt x="700561" y="352480"/>
                  <a:pt x="692501" y="356958"/>
                </a:cubicBezTo>
                <a:cubicBezTo>
                  <a:pt x="685236" y="360994"/>
                  <a:pt x="674815" y="357017"/>
                  <a:pt x="668052" y="361848"/>
                </a:cubicBezTo>
                <a:cubicBezTo>
                  <a:pt x="662120" y="366085"/>
                  <a:pt x="661889" y="375079"/>
                  <a:pt x="658272" y="381408"/>
                </a:cubicBezTo>
                <a:cubicBezTo>
                  <a:pt x="655356" y="386510"/>
                  <a:pt x="653274" y="392661"/>
                  <a:pt x="648492" y="396077"/>
                </a:cubicBezTo>
                <a:cubicBezTo>
                  <a:pt x="641349" y="401179"/>
                  <a:pt x="632193" y="402597"/>
                  <a:pt x="624043" y="405857"/>
                </a:cubicBezTo>
                <a:cubicBezTo>
                  <a:pt x="622413" y="410747"/>
                  <a:pt x="621183" y="415789"/>
                  <a:pt x="619153" y="420526"/>
                </a:cubicBezTo>
                <a:cubicBezTo>
                  <a:pt x="616282" y="427226"/>
                  <a:pt x="610955" y="432970"/>
                  <a:pt x="609374" y="440086"/>
                </a:cubicBezTo>
                <a:cubicBezTo>
                  <a:pt x="604374" y="462588"/>
                  <a:pt x="603384" y="485807"/>
                  <a:pt x="599594" y="508544"/>
                </a:cubicBezTo>
                <a:cubicBezTo>
                  <a:pt x="596861" y="524940"/>
                  <a:pt x="593552" y="541246"/>
                  <a:pt x="589814" y="557442"/>
                </a:cubicBezTo>
                <a:cubicBezTo>
                  <a:pt x="587159" y="568947"/>
                  <a:pt x="580810" y="581757"/>
                  <a:pt x="575145" y="591671"/>
                </a:cubicBezTo>
                <a:cubicBezTo>
                  <a:pt x="572229" y="596773"/>
                  <a:pt x="569521" y="602184"/>
                  <a:pt x="565365" y="606340"/>
                </a:cubicBezTo>
                <a:cubicBezTo>
                  <a:pt x="561209" y="610496"/>
                  <a:pt x="555586" y="612860"/>
                  <a:pt x="550696" y="616120"/>
                </a:cubicBezTo>
                <a:cubicBezTo>
                  <a:pt x="547436" y="621010"/>
                  <a:pt x="545698" y="627374"/>
                  <a:pt x="540916" y="630790"/>
                </a:cubicBezTo>
                <a:cubicBezTo>
                  <a:pt x="533774" y="635892"/>
                  <a:pt x="524488" y="637004"/>
                  <a:pt x="516467" y="640569"/>
                </a:cubicBezTo>
                <a:cubicBezTo>
                  <a:pt x="509806" y="643530"/>
                  <a:pt x="503427" y="647089"/>
                  <a:pt x="496907" y="650349"/>
                </a:cubicBezTo>
                <a:cubicBezTo>
                  <a:pt x="495277" y="655239"/>
                  <a:pt x="495014" y="660824"/>
                  <a:pt x="492018" y="665018"/>
                </a:cubicBezTo>
                <a:cubicBezTo>
                  <a:pt x="481238" y="680110"/>
                  <a:pt x="471886" y="684959"/>
                  <a:pt x="457789" y="694357"/>
                </a:cubicBezTo>
                <a:cubicBezTo>
                  <a:pt x="445811" y="712324"/>
                  <a:pt x="446203" y="709553"/>
                  <a:pt x="438229" y="733476"/>
                </a:cubicBezTo>
                <a:cubicBezTo>
                  <a:pt x="436104" y="739851"/>
                  <a:pt x="435987" y="746858"/>
                  <a:pt x="433340" y="753035"/>
                </a:cubicBezTo>
                <a:cubicBezTo>
                  <a:pt x="431025" y="758437"/>
                  <a:pt x="426476" y="762602"/>
                  <a:pt x="423560" y="767705"/>
                </a:cubicBezTo>
                <a:cubicBezTo>
                  <a:pt x="398743" y="811133"/>
                  <a:pt x="427828" y="766192"/>
                  <a:pt x="404000" y="801934"/>
                </a:cubicBezTo>
                <a:cubicBezTo>
                  <a:pt x="402370" y="808454"/>
                  <a:pt x="403413" y="816330"/>
                  <a:pt x="399111" y="821493"/>
                </a:cubicBezTo>
                <a:cubicBezTo>
                  <a:pt x="394444" y="827093"/>
                  <a:pt x="385483" y="827036"/>
                  <a:pt x="379551" y="831273"/>
                </a:cubicBezTo>
                <a:cubicBezTo>
                  <a:pt x="373924" y="835292"/>
                  <a:pt x="369309" y="840630"/>
                  <a:pt x="364882" y="845942"/>
                </a:cubicBezTo>
                <a:cubicBezTo>
                  <a:pt x="361120" y="850457"/>
                  <a:pt x="358518" y="855830"/>
                  <a:pt x="355102" y="860612"/>
                </a:cubicBezTo>
                <a:cubicBezTo>
                  <a:pt x="350365" y="867244"/>
                  <a:pt x="345170" y="873539"/>
                  <a:pt x="340433" y="880171"/>
                </a:cubicBezTo>
                <a:cubicBezTo>
                  <a:pt x="337017" y="884953"/>
                  <a:pt x="334809" y="890685"/>
                  <a:pt x="330653" y="894841"/>
                </a:cubicBezTo>
                <a:cubicBezTo>
                  <a:pt x="326497" y="898997"/>
                  <a:pt x="320873" y="901361"/>
                  <a:pt x="315983" y="904621"/>
                </a:cubicBezTo>
                <a:cubicBezTo>
                  <a:pt x="312723" y="909511"/>
                  <a:pt x="309120" y="914188"/>
                  <a:pt x="306204" y="919290"/>
                </a:cubicBezTo>
                <a:cubicBezTo>
                  <a:pt x="302587" y="925619"/>
                  <a:pt x="301578" y="933695"/>
                  <a:pt x="296424" y="938849"/>
                </a:cubicBezTo>
                <a:cubicBezTo>
                  <a:pt x="292779" y="942494"/>
                  <a:pt x="286645" y="942109"/>
                  <a:pt x="281755" y="943739"/>
                </a:cubicBezTo>
                <a:cubicBezTo>
                  <a:pt x="278495" y="950259"/>
                  <a:pt x="275592" y="956970"/>
                  <a:pt x="271975" y="963299"/>
                </a:cubicBezTo>
                <a:cubicBezTo>
                  <a:pt x="269059" y="968401"/>
                  <a:pt x="264259" y="972465"/>
                  <a:pt x="262195" y="977968"/>
                </a:cubicBezTo>
                <a:cubicBezTo>
                  <a:pt x="233746" y="1053828"/>
                  <a:pt x="280431" y="956161"/>
                  <a:pt x="247526" y="1021977"/>
                </a:cubicBezTo>
                <a:cubicBezTo>
                  <a:pt x="241782" y="1065054"/>
                  <a:pt x="236887" y="1097679"/>
                  <a:pt x="232856" y="1139333"/>
                </a:cubicBezTo>
                <a:cubicBezTo>
                  <a:pt x="229388" y="1175172"/>
                  <a:pt x="226336" y="1211050"/>
                  <a:pt x="223076" y="1246909"/>
                </a:cubicBezTo>
                <a:cubicBezTo>
                  <a:pt x="219816" y="1339816"/>
                  <a:pt x="219096" y="1432847"/>
                  <a:pt x="213297" y="1525630"/>
                </a:cubicBezTo>
                <a:cubicBezTo>
                  <a:pt x="212557" y="1537473"/>
                  <a:pt x="206185" y="1548297"/>
                  <a:pt x="203517" y="1559859"/>
                </a:cubicBezTo>
                <a:cubicBezTo>
                  <a:pt x="201288" y="1569520"/>
                  <a:pt x="201476" y="1579702"/>
                  <a:pt x="198627" y="1589198"/>
                </a:cubicBezTo>
                <a:cubicBezTo>
                  <a:pt x="195243" y="1600479"/>
                  <a:pt x="185616" y="1613604"/>
                  <a:pt x="179068" y="1623427"/>
                </a:cubicBezTo>
                <a:cubicBezTo>
                  <a:pt x="177438" y="1634837"/>
                  <a:pt x="176973" y="1646475"/>
                  <a:pt x="174178" y="1657656"/>
                </a:cubicBezTo>
                <a:cubicBezTo>
                  <a:pt x="172049" y="1666171"/>
                  <a:pt x="166040" y="1673483"/>
                  <a:pt x="164398" y="1682105"/>
                </a:cubicBezTo>
                <a:cubicBezTo>
                  <a:pt x="158572" y="1712694"/>
                  <a:pt x="147242" y="1834109"/>
                  <a:pt x="144839" y="1858139"/>
                </a:cubicBezTo>
                <a:cubicBezTo>
                  <a:pt x="146469" y="1871179"/>
                  <a:pt x="149972" y="1884119"/>
                  <a:pt x="149729" y="1897258"/>
                </a:cubicBezTo>
                <a:cubicBezTo>
                  <a:pt x="149651" y="1901483"/>
                  <a:pt x="133649" y="2280860"/>
                  <a:pt x="130169" y="2308004"/>
                </a:cubicBezTo>
                <a:cubicBezTo>
                  <a:pt x="129514" y="2313116"/>
                  <a:pt x="120390" y="2311264"/>
                  <a:pt x="115500" y="2312894"/>
                </a:cubicBezTo>
                <a:cubicBezTo>
                  <a:pt x="112240" y="2319414"/>
                  <a:pt x="108592" y="2325754"/>
                  <a:pt x="105720" y="2332454"/>
                </a:cubicBezTo>
                <a:cubicBezTo>
                  <a:pt x="95605" y="2356055"/>
                  <a:pt x="107264" y="2339661"/>
                  <a:pt x="91051" y="2366683"/>
                </a:cubicBezTo>
                <a:cubicBezTo>
                  <a:pt x="74200" y="2394769"/>
                  <a:pt x="73531" y="2392189"/>
                  <a:pt x="56822" y="2415581"/>
                </a:cubicBezTo>
                <a:cubicBezTo>
                  <a:pt x="53406" y="2420363"/>
                  <a:pt x="50302" y="2425360"/>
                  <a:pt x="47042" y="2430250"/>
                </a:cubicBezTo>
                <a:cubicBezTo>
                  <a:pt x="45412" y="2436770"/>
                  <a:pt x="44799" y="2443633"/>
                  <a:pt x="42152" y="2449810"/>
                </a:cubicBezTo>
                <a:cubicBezTo>
                  <a:pt x="39837" y="2455211"/>
                  <a:pt x="35289" y="2459377"/>
                  <a:pt x="32373" y="2464479"/>
                </a:cubicBezTo>
                <a:cubicBezTo>
                  <a:pt x="7566" y="2507893"/>
                  <a:pt x="36633" y="2462981"/>
                  <a:pt x="12813" y="2498708"/>
                </a:cubicBezTo>
                <a:cubicBezTo>
                  <a:pt x="-9720" y="2611370"/>
                  <a:pt x="1042" y="2547799"/>
                  <a:pt x="17703" y="2801878"/>
                </a:cubicBezTo>
                <a:cubicBezTo>
                  <a:pt x="18180" y="2809152"/>
                  <a:pt x="24223" y="2814918"/>
                  <a:pt x="27483" y="2821438"/>
                </a:cubicBezTo>
                <a:cubicBezTo>
                  <a:pt x="30080" y="2833125"/>
                  <a:pt x="42565" y="2883988"/>
                  <a:pt x="42152" y="2899675"/>
                </a:cubicBezTo>
                <a:cubicBezTo>
                  <a:pt x="40820" y="2950291"/>
                  <a:pt x="36957" y="3000835"/>
                  <a:pt x="32373" y="3051260"/>
                </a:cubicBezTo>
                <a:cubicBezTo>
                  <a:pt x="28661" y="3092093"/>
                  <a:pt x="21389" y="3120248"/>
                  <a:pt x="12813" y="3158837"/>
                </a:cubicBezTo>
                <a:cubicBezTo>
                  <a:pt x="34743" y="3400063"/>
                  <a:pt x="11074" y="3111626"/>
                  <a:pt x="27483" y="3510905"/>
                </a:cubicBezTo>
                <a:cubicBezTo>
                  <a:pt x="29028" y="3548503"/>
                  <a:pt x="36680" y="3585745"/>
                  <a:pt x="37263" y="3623371"/>
                </a:cubicBezTo>
                <a:cubicBezTo>
                  <a:pt x="39941" y="3796125"/>
                  <a:pt x="37263" y="3968920"/>
                  <a:pt x="37263" y="4141694"/>
                </a:cubicBezTo>
              </a:path>
            </a:pathLst>
          </a:custGeom>
          <a:noFill/>
          <a:ln w="2286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7" name="Figura a mano libera: forma 26">
            <a:extLst>
              <a:ext uri="{FF2B5EF4-FFF2-40B4-BE49-F238E27FC236}">
                <a16:creationId xmlns:a16="http://schemas.microsoft.com/office/drawing/2014/main" id="{5FB52976-5DA9-471B-A1E0-969F007DA04A}"/>
              </a:ext>
            </a:extLst>
          </p:cNvPr>
          <p:cNvSpPr/>
          <p:nvPr/>
        </p:nvSpPr>
        <p:spPr>
          <a:xfrm>
            <a:off x="1682105" y="2180868"/>
            <a:ext cx="2669852" cy="4288390"/>
          </a:xfrm>
          <a:custGeom>
            <a:avLst/>
            <a:gdLst>
              <a:gd name="connsiteX0" fmla="*/ 0 w 2669852"/>
              <a:gd name="connsiteY0" fmla="*/ 0 h 4288390"/>
              <a:gd name="connsiteX1" fmla="*/ 156475 w 2669852"/>
              <a:gd name="connsiteY1" fmla="*/ 117357 h 4288390"/>
              <a:gd name="connsiteX2" fmla="*/ 171144 w 2669852"/>
              <a:gd name="connsiteY2" fmla="*/ 136916 h 4288390"/>
              <a:gd name="connsiteX3" fmla="*/ 190704 w 2669852"/>
              <a:gd name="connsiteY3" fmla="*/ 151585 h 4288390"/>
              <a:gd name="connsiteX4" fmla="*/ 205373 w 2669852"/>
              <a:gd name="connsiteY4" fmla="*/ 171145 h 4288390"/>
              <a:gd name="connsiteX5" fmla="*/ 229822 w 2669852"/>
              <a:gd name="connsiteY5" fmla="*/ 210264 h 4288390"/>
              <a:gd name="connsiteX6" fmla="*/ 239602 w 2669852"/>
              <a:gd name="connsiteY6" fmla="*/ 239603 h 4288390"/>
              <a:gd name="connsiteX7" fmla="*/ 249382 w 2669852"/>
              <a:gd name="connsiteY7" fmla="*/ 254272 h 4288390"/>
              <a:gd name="connsiteX8" fmla="*/ 278721 w 2669852"/>
              <a:gd name="connsiteY8" fmla="*/ 298281 h 4288390"/>
              <a:gd name="connsiteX9" fmla="*/ 283611 w 2669852"/>
              <a:gd name="connsiteY9" fmla="*/ 327620 h 4288390"/>
              <a:gd name="connsiteX10" fmla="*/ 317839 w 2669852"/>
              <a:gd name="connsiteY10" fmla="*/ 376518 h 4288390"/>
              <a:gd name="connsiteX11" fmla="*/ 332509 w 2669852"/>
              <a:gd name="connsiteY11" fmla="*/ 410747 h 4288390"/>
              <a:gd name="connsiteX12" fmla="*/ 347178 w 2669852"/>
              <a:gd name="connsiteY12" fmla="*/ 415637 h 4288390"/>
              <a:gd name="connsiteX13" fmla="*/ 366738 w 2669852"/>
              <a:gd name="connsiteY13" fmla="*/ 449866 h 4288390"/>
              <a:gd name="connsiteX14" fmla="*/ 386297 w 2669852"/>
              <a:gd name="connsiteY14" fmla="*/ 469425 h 4288390"/>
              <a:gd name="connsiteX15" fmla="*/ 396077 w 2669852"/>
              <a:gd name="connsiteY15" fmla="*/ 488984 h 4288390"/>
              <a:gd name="connsiteX16" fmla="*/ 454755 w 2669852"/>
              <a:gd name="connsiteY16" fmla="*/ 537883 h 4288390"/>
              <a:gd name="connsiteX17" fmla="*/ 493874 w 2669852"/>
              <a:gd name="connsiteY17" fmla="*/ 581891 h 4288390"/>
              <a:gd name="connsiteX18" fmla="*/ 532992 w 2669852"/>
              <a:gd name="connsiteY18" fmla="*/ 616120 h 4288390"/>
              <a:gd name="connsiteX19" fmla="*/ 547662 w 2669852"/>
              <a:gd name="connsiteY19" fmla="*/ 655239 h 4288390"/>
              <a:gd name="connsiteX20" fmla="*/ 557442 w 2669852"/>
              <a:gd name="connsiteY20" fmla="*/ 684578 h 4288390"/>
              <a:gd name="connsiteX21" fmla="*/ 572111 w 2669852"/>
              <a:gd name="connsiteY21" fmla="*/ 694358 h 4288390"/>
              <a:gd name="connsiteX22" fmla="*/ 591670 w 2669852"/>
              <a:gd name="connsiteY22" fmla="*/ 738366 h 4288390"/>
              <a:gd name="connsiteX23" fmla="*/ 601450 w 2669852"/>
              <a:gd name="connsiteY23" fmla="*/ 753036 h 4288390"/>
              <a:gd name="connsiteX24" fmla="*/ 625899 w 2669852"/>
              <a:gd name="connsiteY24" fmla="*/ 811714 h 4288390"/>
              <a:gd name="connsiteX25" fmla="*/ 630789 w 2669852"/>
              <a:gd name="connsiteY25" fmla="*/ 855722 h 4288390"/>
              <a:gd name="connsiteX26" fmla="*/ 640569 w 2669852"/>
              <a:gd name="connsiteY26" fmla="*/ 870392 h 4288390"/>
              <a:gd name="connsiteX27" fmla="*/ 660128 w 2669852"/>
              <a:gd name="connsiteY27" fmla="*/ 914400 h 4288390"/>
              <a:gd name="connsiteX28" fmla="*/ 684577 w 2669852"/>
              <a:gd name="connsiteY28" fmla="*/ 987748 h 4288390"/>
              <a:gd name="connsiteX29" fmla="*/ 694357 w 2669852"/>
              <a:gd name="connsiteY29" fmla="*/ 1031757 h 4288390"/>
              <a:gd name="connsiteX30" fmla="*/ 699247 w 2669852"/>
              <a:gd name="connsiteY30" fmla="*/ 1056206 h 4288390"/>
              <a:gd name="connsiteX31" fmla="*/ 718806 w 2669852"/>
              <a:gd name="connsiteY31" fmla="*/ 1105104 h 4288390"/>
              <a:gd name="connsiteX32" fmla="*/ 728586 w 2669852"/>
              <a:gd name="connsiteY32" fmla="*/ 1139333 h 4288390"/>
              <a:gd name="connsiteX33" fmla="*/ 733476 w 2669852"/>
              <a:gd name="connsiteY33" fmla="*/ 1158892 h 4288390"/>
              <a:gd name="connsiteX34" fmla="*/ 753035 w 2669852"/>
              <a:gd name="connsiteY34" fmla="*/ 1212681 h 4288390"/>
              <a:gd name="connsiteX35" fmla="*/ 762815 w 2669852"/>
              <a:gd name="connsiteY35" fmla="*/ 1242020 h 4288390"/>
              <a:gd name="connsiteX36" fmla="*/ 767705 w 2669852"/>
              <a:gd name="connsiteY36" fmla="*/ 1266469 h 4288390"/>
              <a:gd name="connsiteX37" fmla="*/ 777484 w 2669852"/>
              <a:gd name="connsiteY37" fmla="*/ 1281138 h 4288390"/>
              <a:gd name="connsiteX38" fmla="*/ 797044 w 2669852"/>
              <a:gd name="connsiteY38" fmla="*/ 1325147 h 4288390"/>
              <a:gd name="connsiteX39" fmla="*/ 821493 w 2669852"/>
              <a:gd name="connsiteY39" fmla="*/ 1403384 h 4288390"/>
              <a:gd name="connsiteX40" fmla="*/ 831273 w 2669852"/>
              <a:gd name="connsiteY40" fmla="*/ 1418054 h 4288390"/>
              <a:gd name="connsiteX41" fmla="*/ 850832 w 2669852"/>
              <a:gd name="connsiteY41" fmla="*/ 1437613 h 4288390"/>
              <a:gd name="connsiteX42" fmla="*/ 860612 w 2669852"/>
              <a:gd name="connsiteY42" fmla="*/ 1457173 h 4288390"/>
              <a:gd name="connsiteX43" fmla="*/ 870391 w 2669852"/>
              <a:gd name="connsiteY43" fmla="*/ 1496291 h 4288390"/>
              <a:gd name="connsiteX44" fmla="*/ 889951 w 2669852"/>
              <a:gd name="connsiteY44" fmla="*/ 1535410 h 4288390"/>
              <a:gd name="connsiteX45" fmla="*/ 899730 w 2669852"/>
              <a:gd name="connsiteY45" fmla="*/ 1554969 h 4288390"/>
              <a:gd name="connsiteX46" fmla="*/ 909510 w 2669852"/>
              <a:gd name="connsiteY46" fmla="*/ 1574529 h 4288390"/>
              <a:gd name="connsiteX47" fmla="*/ 914400 w 2669852"/>
              <a:gd name="connsiteY47" fmla="*/ 1589198 h 4288390"/>
              <a:gd name="connsiteX48" fmla="*/ 933959 w 2669852"/>
              <a:gd name="connsiteY48" fmla="*/ 1608758 h 4288390"/>
              <a:gd name="connsiteX49" fmla="*/ 953519 w 2669852"/>
              <a:gd name="connsiteY49" fmla="*/ 1642987 h 4288390"/>
              <a:gd name="connsiteX50" fmla="*/ 968188 w 2669852"/>
              <a:gd name="connsiteY50" fmla="*/ 1662546 h 4288390"/>
              <a:gd name="connsiteX51" fmla="*/ 977968 w 2669852"/>
              <a:gd name="connsiteY51" fmla="*/ 1677215 h 4288390"/>
              <a:gd name="connsiteX52" fmla="*/ 997527 w 2669852"/>
              <a:gd name="connsiteY52" fmla="*/ 1701665 h 4288390"/>
              <a:gd name="connsiteX53" fmla="*/ 1007307 w 2669852"/>
              <a:gd name="connsiteY53" fmla="*/ 1726114 h 4288390"/>
              <a:gd name="connsiteX54" fmla="*/ 1017086 w 2669852"/>
              <a:gd name="connsiteY54" fmla="*/ 1745673 h 4288390"/>
              <a:gd name="connsiteX55" fmla="*/ 1021976 w 2669852"/>
              <a:gd name="connsiteY55" fmla="*/ 1789682 h 4288390"/>
              <a:gd name="connsiteX56" fmla="*/ 1051315 w 2669852"/>
              <a:gd name="connsiteY56" fmla="*/ 1843470 h 4288390"/>
              <a:gd name="connsiteX57" fmla="*/ 1065985 w 2669852"/>
              <a:gd name="connsiteY57" fmla="*/ 1897258 h 4288390"/>
              <a:gd name="connsiteX58" fmla="*/ 1075765 w 2669852"/>
              <a:gd name="connsiteY58" fmla="*/ 1911928 h 4288390"/>
              <a:gd name="connsiteX59" fmla="*/ 1085544 w 2669852"/>
              <a:gd name="connsiteY59" fmla="*/ 1931487 h 4288390"/>
              <a:gd name="connsiteX60" fmla="*/ 1090434 w 2669852"/>
              <a:gd name="connsiteY60" fmla="*/ 1946157 h 4288390"/>
              <a:gd name="connsiteX61" fmla="*/ 1109993 w 2669852"/>
              <a:gd name="connsiteY61" fmla="*/ 1965716 h 4288390"/>
              <a:gd name="connsiteX62" fmla="*/ 1134443 w 2669852"/>
              <a:gd name="connsiteY62" fmla="*/ 2004835 h 4288390"/>
              <a:gd name="connsiteX63" fmla="*/ 1149112 w 2669852"/>
              <a:gd name="connsiteY63" fmla="*/ 2048843 h 4288390"/>
              <a:gd name="connsiteX64" fmla="*/ 1158892 w 2669852"/>
              <a:gd name="connsiteY64" fmla="*/ 2063513 h 4288390"/>
              <a:gd name="connsiteX65" fmla="*/ 1168671 w 2669852"/>
              <a:gd name="connsiteY65" fmla="*/ 2083072 h 4288390"/>
              <a:gd name="connsiteX66" fmla="*/ 1188231 w 2669852"/>
              <a:gd name="connsiteY66" fmla="*/ 2092852 h 4288390"/>
              <a:gd name="connsiteX67" fmla="*/ 1202900 w 2669852"/>
              <a:gd name="connsiteY67" fmla="*/ 2131971 h 4288390"/>
              <a:gd name="connsiteX68" fmla="*/ 1232239 w 2669852"/>
              <a:gd name="connsiteY68" fmla="*/ 2195538 h 4288390"/>
              <a:gd name="connsiteX69" fmla="*/ 1256689 w 2669852"/>
              <a:gd name="connsiteY69" fmla="*/ 2229767 h 4288390"/>
              <a:gd name="connsiteX70" fmla="*/ 1266468 w 2669852"/>
              <a:gd name="connsiteY70" fmla="*/ 2273776 h 4288390"/>
              <a:gd name="connsiteX71" fmla="*/ 1281138 w 2669852"/>
              <a:gd name="connsiteY71" fmla="*/ 2293335 h 4288390"/>
              <a:gd name="connsiteX72" fmla="*/ 1315367 w 2669852"/>
              <a:gd name="connsiteY72" fmla="*/ 2342234 h 4288390"/>
              <a:gd name="connsiteX73" fmla="*/ 1339816 w 2669852"/>
              <a:gd name="connsiteY73" fmla="*/ 2410691 h 4288390"/>
              <a:gd name="connsiteX74" fmla="*/ 1359375 w 2669852"/>
              <a:gd name="connsiteY74" fmla="*/ 2425361 h 4288390"/>
              <a:gd name="connsiteX75" fmla="*/ 1364265 w 2669852"/>
              <a:gd name="connsiteY75" fmla="*/ 2444920 h 4288390"/>
              <a:gd name="connsiteX76" fmla="*/ 1374045 w 2669852"/>
              <a:gd name="connsiteY76" fmla="*/ 2459590 h 4288390"/>
              <a:gd name="connsiteX77" fmla="*/ 1393604 w 2669852"/>
              <a:gd name="connsiteY77" fmla="*/ 2493819 h 4288390"/>
              <a:gd name="connsiteX78" fmla="*/ 1408274 w 2669852"/>
              <a:gd name="connsiteY78" fmla="*/ 2532937 h 4288390"/>
              <a:gd name="connsiteX79" fmla="*/ 1427833 w 2669852"/>
              <a:gd name="connsiteY79" fmla="*/ 2562276 h 4288390"/>
              <a:gd name="connsiteX80" fmla="*/ 1432723 w 2669852"/>
              <a:gd name="connsiteY80" fmla="*/ 2581836 h 4288390"/>
              <a:gd name="connsiteX81" fmla="*/ 1442502 w 2669852"/>
              <a:gd name="connsiteY81" fmla="*/ 2596505 h 4288390"/>
              <a:gd name="connsiteX82" fmla="*/ 1462062 w 2669852"/>
              <a:gd name="connsiteY82" fmla="*/ 2630734 h 4288390"/>
              <a:gd name="connsiteX83" fmla="*/ 1476731 w 2669852"/>
              <a:gd name="connsiteY83" fmla="*/ 2674743 h 4288390"/>
              <a:gd name="connsiteX84" fmla="*/ 1486511 w 2669852"/>
              <a:gd name="connsiteY84" fmla="*/ 2699192 h 4288390"/>
              <a:gd name="connsiteX85" fmla="*/ 1491401 w 2669852"/>
              <a:gd name="connsiteY85" fmla="*/ 2713861 h 4288390"/>
              <a:gd name="connsiteX86" fmla="*/ 1501181 w 2669852"/>
              <a:gd name="connsiteY86" fmla="*/ 2733421 h 4288390"/>
              <a:gd name="connsiteX87" fmla="*/ 1525630 w 2669852"/>
              <a:gd name="connsiteY87" fmla="*/ 2762760 h 4288390"/>
              <a:gd name="connsiteX88" fmla="*/ 1535409 w 2669852"/>
              <a:gd name="connsiteY88" fmla="*/ 2801879 h 4288390"/>
              <a:gd name="connsiteX89" fmla="*/ 1554969 w 2669852"/>
              <a:gd name="connsiteY89" fmla="*/ 2811658 h 4288390"/>
              <a:gd name="connsiteX90" fmla="*/ 1564748 w 2669852"/>
              <a:gd name="connsiteY90" fmla="*/ 2826328 h 4288390"/>
              <a:gd name="connsiteX91" fmla="*/ 1589198 w 2669852"/>
              <a:gd name="connsiteY91" fmla="*/ 2860557 h 4288390"/>
              <a:gd name="connsiteX92" fmla="*/ 1594088 w 2669852"/>
              <a:gd name="connsiteY92" fmla="*/ 2880116 h 4288390"/>
              <a:gd name="connsiteX93" fmla="*/ 1628316 w 2669852"/>
              <a:gd name="connsiteY93" fmla="*/ 2929014 h 4288390"/>
              <a:gd name="connsiteX94" fmla="*/ 1638096 w 2669852"/>
              <a:gd name="connsiteY94" fmla="*/ 2943684 h 4288390"/>
              <a:gd name="connsiteX95" fmla="*/ 1662545 w 2669852"/>
              <a:gd name="connsiteY95" fmla="*/ 2968133 h 4288390"/>
              <a:gd name="connsiteX96" fmla="*/ 1672325 w 2669852"/>
              <a:gd name="connsiteY96" fmla="*/ 2987692 h 4288390"/>
              <a:gd name="connsiteX97" fmla="*/ 1677215 w 2669852"/>
              <a:gd name="connsiteY97" fmla="*/ 3002362 h 4288390"/>
              <a:gd name="connsiteX98" fmla="*/ 1696774 w 2669852"/>
              <a:gd name="connsiteY98" fmla="*/ 3021921 h 4288390"/>
              <a:gd name="connsiteX99" fmla="*/ 1706554 w 2669852"/>
              <a:gd name="connsiteY99" fmla="*/ 3036591 h 4288390"/>
              <a:gd name="connsiteX100" fmla="*/ 1721223 w 2669852"/>
              <a:gd name="connsiteY100" fmla="*/ 3051260 h 4288390"/>
              <a:gd name="connsiteX101" fmla="*/ 1740783 w 2669852"/>
              <a:gd name="connsiteY101" fmla="*/ 3080599 h 4288390"/>
              <a:gd name="connsiteX102" fmla="*/ 1760342 w 2669852"/>
              <a:gd name="connsiteY102" fmla="*/ 3095269 h 4288390"/>
              <a:gd name="connsiteX103" fmla="*/ 1775012 w 2669852"/>
              <a:gd name="connsiteY103" fmla="*/ 3114828 h 4288390"/>
              <a:gd name="connsiteX104" fmla="*/ 1794571 w 2669852"/>
              <a:gd name="connsiteY104" fmla="*/ 3158837 h 4288390"/>
              <a:gd name="connsiteX105" fmla="*/ 1809240 w 2669852"/>
              <a:gd name="connsiteY105" fmla="*/ 3168616 h 4288390"/>
              <a:gd name="connsiteX106" fmla="*/ 1828800 w 2669852"/>
              <a:gd name="connsiteY106" fmla="*/ 3183286 h 4288390"/>
              <a:gd name="connsiteX107" fmla="*/ 1853249 w 2669852"/>
              <a:gd name="connsiteY107" fmla="*/ 3217515 h 4288390"/>
              <a:gd name="connsiteX108" fmla="*/ 1863029 w 2669852"/>
              <a:gd name="connsiteY108" fmla="*/ 3232184 h 4288390"/>
              <a:gd name="connsiteX109" fmla="*/ 1877698 w 2669852"/>
              <a:gd name="connsiteY109" fmla="*/ 3251744 h 4288390"/>
              <a:gd name="connsiteX110" fmla="*/ 1887478 w 2669852"/>
              <a:gd name="connsiteY110" fmla="*/ 3266413 h 4288390"/>
              <a:gd name="connsiteX111" fmla="*/ 1907037 w 2669852"/>
              <a:gd name="connsiteY111" fmla="*/ 3285973 h 4288390"/>
              <a:gd name="connsiteX112" fmla="*/ 1911927 w 2669852"/>
              <a:gd name="connsiteY112" fmla="*/ 3300642 h 4288390"/>
              <a:gd name="connsiteX113" fmla="*/ 1931486 w 2669852"/>
              <a:gd name="connsiteY113" fmla="*/ 3310422 h 4288390"/>
              <a:gd name="connsiteX114" fmla="*/ 1951046 w 2669852"/>
              <a:gd name="connsiteY114" fmla="*/ 3329981 h 4288390"/>
              <a:gd name="connsiteX115" fmla="*/ 1985275 w 2669852"/>
              <a:gd name="connsiteY115" fmla="*/ 3373990 h 4288390"/>
              <a:gd name="connsiteX116" fmla="*/ 1995054 w 2669852"/>
              <a:gd name="connsiteY116" fmla="*/ 3388659 h 4288390"/>
              <a:gd name="connsiteX117" fmla="*/ 2009724 w 2669852"/>
              <a:gd name="connsiteY117" fmla="*/ 3398439 h 4288390"/>
              <a:gd name="connsiteX118" fmla="*/ 2029283 w 2669852"/>
              <a:gd name="connsiteY118" fmla="*/ 3413108 h 4288390"/>
              <a:gd name="connsiteX119" fmla="*/ 2043953 w 2669852"/>
              <a:gd name="connsiteY119" fmla="*/ 3442448 h 4288390"/>
              <a:gd name="connsiteX120" fmla="*/ 2053732 w 2669852"/>
              <a:gd name="connsiteY120" fmla="*/ 3457117 h 4288390"/>
              <a:gd name="connsiteX121" fmla="*/ 2063512 w 2669852"/>
              <a:gd name="connsiteY121" fmla="*/ 3476676 h 4288390"/>
              <a:gd name="connsiteX122" fmla="*/ 2078182 w 2669852"/>
              <a:gd name="connsiteY122" fmla="*/ 3481566 h 4288390"/>
              <a:gd name="connsiteX123" fmla="*/ 2087961 w 2669852"/>
              <a:gd name="connsiteY123" fmla="*/ 3501126 h 4288390"/>
              <a:gd name="connsiteX124" fmla="*/ 2092851 w 2669852"/>
              <a:gd name="connsiteY124" fmla="*/ 3515795 h 4288390"/>
              <a:gd name="connsiteX125" fmla="*/ 2112411 w 2669852"/>
              <a:gd name="connsiteY125" fmla="*/ 3535354 h 4288390"/>
              <a:gd name="connsiteX126" fmla="*/ 2122190 w 2669852"/>
              <a:gd name="connsiteY126" fmla="*/ 3550024 h 4288390"/>
              <a:gd name="connsiteX127" fmla="*/ 2146639 w 2669852"/>
              <a:gd name="connsiteY127" fmla="*/ 3594033 h 4288390"/>
              <a:gd name="connsiteX128" fmla="*/ 2151529 w 2669852"/>
              <a:gd name="connsiteY128" fmla="*/ 3608702 h 4288390"/>
              <a:gd name="connsiteX129" fmla="*/ 2161309 w 2669852"/>
              <a:gd name="connsiteY129" fmla="*/ 3628261 h 4288390"/>
              <a:gd name="connsiteX130" fmla="*/ 2175978 w 2669852"/>
              <a:gd name="connsiteY130" fmla="*/ 3642931 h 4288390"/>
              <a:gd name="connsiteX131" fmla="*/ 2195538 w 2669852"/>
              <a:gd name="connsiteY131" fmla="*/ 3682050 h 4288390"/>
              <a:gd name="connsiteX132" fmla="*/ 2205317 w 2669852"/>
              <a:gd name="connsiteY132" fmla="*/ 3701609 h 4288390"/>
              <a:gd name="connsiteX133" fmla="*/ 2219987 w 2669852"/>
              <a:gd name="connsiteY133" fmla="*/ 3711389 h 4288390"/>
              <a:gd name="connsiteX134" fmla="*/ 2229767 w 2669852"/>
              <a:gd name="connsiteY134" fmla="*/ 3726058 h 4288390"/>
              <a:gd name="connsiteX135" fmla="*/ 2234656 w 2669852"/>
              <a:gd name="connsiteY135" fmla="*/ 3740728 h 4288390"/>
              <a:gd name="connsiteX136" fmla="*/ 2254216 w 2669852"/>
              <a:gd name="connsiteY136" fmla="*/ 3760287 h 4288390"/>
              <a:gd name="connsiteX137" fmla="*/ 2263996 w 2669852"/>
              <a:gd name="connsiteY137" fmla="*/ 3774957 h 4288390"/>
              <a:gd name="connsiteX138" fmla="*/ 2288445 w 2669852"/>
              <a:gd name="connsiteY138" fmla="*/ 3809185 h 4288390"/>
              <a:gd name="connsiteX139" fmla="*/ 2293335 w 2669852"/>
              <a:gd name="connsiteY139" fmla="*/ 3823855 h 4288390"/>
              <a:gd name="connsiteX140" fmla="*/ 2303114 w 2669852"/>
              <a:gd name="connsiteY140" fmla="*/ 3858084 h 4288390"/>
              <a:gd name="connsiteX141" fmla="*/ 2317784 w 2669852"/>
              <a:gd name="connsiteY141" fmla="*/ 3877643 h 4288390"/>
              <a:gd name="connsiteX142" fmla="*/ 2327563 w 2669852"/>
              <a:gd name="connsiteY142" fmla="*/ 3892313 h 4288390"/>
              <a:gd name="connsiteX143" fmla="*/ 2347123 w 2669852"/>
              <a:gd name="connsiteY143" fmla="*/ 3902092 h 4288390"/>
              <a:gd name="connsiteX144" fmla="*/ 2371572 w 2669852"/>
              <a:gd name="connsiteY144" fmla="*/ 3926542 h 4288390"/>
              <a:gd name="connsiteX145" fmla="*/ 2396021 w 2669852"/>
              <a:gd name="connsiteY145" fmla="*/ 3950991 h 4288390"/>
              <a:gd name="connsiteX146" fmla="*/ 2410691 w 2669852"/>
              <a:gd name="connsiteY146" fmla="*/ 3970550 h 4288390"/>
              <a:gd name="connsiteX147" fmla="*/ 2420470 w 2669852"/>
              <a:gd name="connsiteY147" fmla="*/ 3985220 h 4288390"/>
              <a:gd name="connsiteX148" fmla="*/ 2440030 w 2669852"/>
              <a:gd name="connsiteY148" fmla="*/ 3994999 h 4288390"/>
              <a:gd name="connsiteX149" fmla="*/ 2454699 w 2669852"/>
              <a:gd name="connsiteY149" fmla="*/ 4029228 h 4288390"/>
              <a:gd name="connsiteX150" fmla="*/ 2479148 w 2669852"/>
              <a:gd name="connsiteY150" fmla="*/ 4063457 h 4288390"/>
              <a:gd name="connsiteX151" fmla="*/ 2488928 w 2669852"/>
              <a:gd name="connsiteY151" fmla="*/ 4078127 h 4288390"/>
              <a:gd name="connsiteX152" fmla="*/ 2523157 w 2669852"/>
              <a:gd name="connsiteY152" fmla="*/ 4112356 h 4288390"/>
              <a:gd name="connsiteX153" fmla="*/ 2547606 w 2669852"/>
              <a:gd name="connsiteY153" fmla="*/ 4136805 h 4288390"/>
              <a:gd name="connsiteX154" fmla="*/ 2552496 w 2669852"/>
              <a:gd name="connsiteY154" fmla="*/ 4151474 h 4288390"/>
              <a:gd name="connsiteX155" fmla="*/ 2562276 w 2669852"/>
              <a:gd name="connsiteY155" fmla="*/ 4171034 h 4288390"/>
              <a:gd name="connsiteX156" fmla="*/ 2581835 w 2669852"/>
              <a:gd name="connsiteY156" fmla="*/ 4185703 h 4288390"/>
              <a:gd name="connsiteX157" fmla="*/ 2586725 w 2669852"/>
              <a:gd name="connsiteY157" fmla="*/ 4205262 h 4288390"/>
              <a:gd name="connsiteX158" fmla="*/ 2611174 w 2669852"/>
              <a:gd name="connsiteY158" fmla="*/ 4229712 h 4288390"/>
              <a:gd name="connsiteX159" fmla="*/ 2630734 w 2669852"/>
              <a:gd name="connsiteY159" fmla="*/ 4234602 h 4288390"/>
              <a:gd name="connsiteX160" fmla="*/ 2640513 w 2669852"/>
              <a:gd name="connsiteY160" fmla="*/ 4254161 h 4288390"/>
              <a:gd name="connsiteX161" fmla="*/ 2655183 w 2669852"/>
              <a:gd name="connsiteY161" fmla="*/ 4263941 h 4288390"/>
              <a:gd name="connsiteX162" fmla="*/ 2669852 w 2669852"/>
              <a:gd name="connsiteY162" fmla="*/ 4288390 h 42883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Lst>
            <a:rect l="l" t="t" r="r" b="b"/>
            <a:pathLst>
              <a:path w="2669852" h="4288390">
                <a:moveTo>
                  <a:pt x="0" y="0"/>
                </a:moveTo>
                <a:cubicBezTo>
                  <a:pt x="52158" y="39119"/>
                  <a:pt x="105564" y="76628"/>
                  <a:pt x="156475" y="117357"/>
                </a:cubicBezTo>
                <a:cubicBezTo>
                  <a:pt x="162839" y="122448"/>
                  <a:pt x="165381" y="131153"/>
                  <a:pt x="171144" y="136916"/>
                </a:cubicBezTo>
                <a:cubicBezTo>
                  <a:pt x="176907" y="142679"/>
                  <a:pt x="184941" y="145822"/>
                  <a:pt x="190704" y="151585"/>
                </a:cubicBezTo>
                <a:cubicBezTo>
                  <a:pt x="196467" y="157348"/>
                  <a:pt x="200636" y="164513"/>
                  <a:pt x="205373" y="171145"/>
                </a:cubicBezTo>
                <a:cubicBezTo>
                  <a:pt x="211254" y="179379"/>
                  <a:pt x="226962" y="203971"/>
                  <a:pt x="229822" y="210264"/>
                </a:cubicBezTo>
                <a:cubicBezTo>
                  <a:pt x="234088" y="219649"/>
                  <a:pt x="235415" y="230183"/>
                  <a:pt x="239602" y="239603"/>
                </a:cubicBezTo>
                <a:cubicBezTo>
                  <a:pt x="241989" y="244973"/>
                  <a:pt x="246466" y="249170"/>
                  <a:pt x="249382" y="254272"/>
                </a:cubicBezTo>
                <a:cubicBezTo>
                  <a:pt x="271055" y="292200"/>
                  <a:pt x="244260" y="255204"/>
                  <a:pt x="278721" y="298281"/>
                </a:cubicBezTo>
                <a:cubicBezTo>
                  <a:pt x="280351" y="308061"/>
                  <a:pt x="280762" y="318124"/>
                  <a:pt x="283611" y="327620"/>
                </a:cubicBezTo>
                <a:cubicBezTo>
                  <a:pt x="289413" y="346962"/>
                  <a:pt x="305611" y="361844"/>
                  <a:pt x="317839" y="376518"/>
                </a:cubicBezTo>
                <a:cubicBezTo>
                  <a:pt x="320762" y="385286"/>
                  <a:pt x="326466" y="404704"/>
                  <a:pt x="332509" y="410747"/>
                </a:cubicBezTo>
                <a:cubicBezTo>
                  <a:pt x="336154" y="414392"/>
                  <a:pt x="342288" y="414007"/>
                  <a:pt x="347178" y="415637"/>
                </a:cubicBezTo>
                <a:cubicBezTo>
                  <a:pt x="352728" y="426736"/>
                  <a:pt x="358445" y="440190"/>
                  <a:pt x="366738" y="449866"/>
                </a:cubicBezTo>
                <a:cubicBezTo>
                  <a:pt x="372738" y="456867"/>
                  <a:pt x="380765" y="462049"/>
                  <a:pt x="386297" y="469425"/>
                </a:cubicBezTo>
                <a:cubicBezTo>
                  <a:pt x="390671" y="475256"/>
                  <a:pt x="390923" y="483830"/>
                  <a:pt x="396077" y="488984"/>
                </a:cubicBezTo>
                <a:cubicBezTo>
                  <a:pt x="414080" y="506987"/>
                  <a:pt x="438850" y="518001"/>
                  <a:pt x="454755" y="537883"/>
                </a:cubicBezTo>
                <a:cubicBezTo>
                  <a:pt x="469914" y="556832"/>
                  <a:pt x="475910" y="566173"/>
                  <a:pt x="493874" y="581891"/>
                </a:cubicBezTo>
                <a:cubicBezTo>
                  <a:pt x="547734" y="629019"/>
                  <a:pt x="477208" y="560336"/>
                  <a:pt x="532992" y="616120"/>
                </a:cubicBezTo>
                <a:cubicBezTo>
                  <a:pt x="547522" y="659711"/>
                  <a:pt x="524278" y="590935"/>
                  <a:pt x="547662" y="655239"/>
                </a:cubicBezTo>
                <a:cubicBezTo>
                  <a:pt x="551185" y="664927"/>
                  <a:pt x="551978" y="675836"/>
                  <a:pt x="557442" y="684578"/>
                </a:cubicBezTo>
                <a:cubicBezTo>
                  <a:pt x="560557" y="689562"/>
                  <a:pt x="567221" y="691098"/>
                  <a:pt x="572111" y="694358"/>
                </a:cubicBezTo>
                <a:cubicBezTo>
                  <a:pt x="579095" y="711817"/>
                  <a:pt x="582536" y="722381"/>
                  <a:pt x="591670" y="738366"/>
                </a:cubicBezTo>
                <a:cubicBezTo>
                  <a:pt x="594586" y="743469"/>
                  <a:pt x="599190" y="747611"/>
                  <a:pt x="601450" y="753036"/>
                </a:cubicBezTo>
                <a:cubicBezTo>
                  <a:pt x="628999" y="819152"/>
                  <a:pt x="603355" y="777894"/>
                  <a:pt x="625899" y="811714"/>
                </a:cubicBezTo>
                <a:cubicBezTo>
                  <a:pt x="627529" y="826383"/>
                  <a:pt x="627209" y="841403"/>
                  <a:pt x="630789" y="855722"/>
                </a:cubicBezTo>
                <a:cubicBezTo>
                  <a:pt x="632214" y="861424"/>
                  <a:pt x="637941" y="865135"/>
                  <a:pt x="640569" y="870392"/>
                </a:cubicBezTo>
                <a:cubicBezTo>
                  <a:pt x="647748" y="884750"/>
                  <a:pt x="655052" y="899171"/>
                  <a:pt x="660128" y="914400"/>
                </a:cubicBezTo>
                <a:cubicBezTo>
                  <a:pt x="686953" y="994875"/>
                  <a:pt x="660487" y="951612"/>
                  <a:pt x="684577" y="987748"/>
                </a:cubicBezTo>
                <a:cubicBezTo>
                  <a:pt x="687837" y="1002418"/>
                  <a:pt x="691208" y="1017063"/>
                  <a:pt x="694357" y="1031757"/>
                </a:cubicBezTo>
                <a:cubicBezTo>
                  <a:pt x="696098" y="1039884"/>
                  <a:pt x="696619" y="1048321"/>
                  <a:pt x="699247" y="1056206"/>
                </a:cubicBezTo>
                <a:cubicBezTo>
                  <a:pt x="704798" y="1072860"/>
                  <a:pt x="713983" y="1088225"/>
                  <a:pt x="718806" y="1105104"/>
                </a:cubicBezTo>
                <a:cubicBezTo>
                  <a:pt x="722066" y="1116514"/>
                  <a:pt x="725464" y="1127885"/>
                  <a:pt x="728586" y="1139333"/>
                </a:cubicBezTo>
                <a:cubicBezTo>
                  <a:pt x="730354" y="1145817"/>
                  <a:pt x="731545" y="1152455"/>
                  <a:pt x="733476" y="1158892"/>
                </a:cubicBezTo>
                <a:cubicBezTo>
                  <a:pt x="745707" y="1199663"/>
                  <a:pt x="739702" y="1176016"/>
                  <a:pt x="753035" y="1212681"/>
                </a:cubicBezTo>
                <a:cubicBezTo>
                  <a:pt x="756558" y="1222369"/>
                  <a:pt x="760103" y="1232075"/>
                  <a:pt x="762815" y="1242020"/>
                </a:cubicBezTo>
                <a:cubicBezTo>
                  <a:pt x="765002" y="1250038"/>
                  <a:pt x="764787" y="1258687"/>
                  <a:pt x="767705" y="1266469"/>
                </a:cubicBezTo>
                <a:cubicBezTo>
                  <a:pt x="769768" y="1271971"/>
                  <a:pt x="774856" y="1275882"/>
                  <a:pt x="777484" y="1281138"/>
                </a:cubicBezTo>
                <a:cubicBezTo>
                  <a:pt x="784663" y="1295497"/>
                  <a:pt x="791407" y="1310116"/>
                  <a:pt x="797044" y="1325147"/>
                </a:cubicBezTo>
                <a:cubicBezTo>
                  <a:pt x="802918" y="1340810"/>
                  <a:pt x="813695" y="1391686"/>
                  <a:pt x="821493" y="1403384"/>
                </a:cubicBezTo>
                <a:cubicBezTo>
                  <a:pt x="824753" y="1408274"/>
                  <a:pt x="827448" y="1413592"/>
                  <a:pt x="831273" y="1418054"/>
                </a:cubicBezTo>
                <a:cubicBezTo>
                  <a:pt x="837273" y="1425055"/>
                  <a:pt x="845300" y="1430237"/>
                  <a:pt x="850832" y="1437613"/>
                </a:cubicBezTo>
                <a:cubicBezTo>
                  <a:pt x="855206" y="1443445"/>
                  <a:pt x="857352" y="1450653"/>
                  <a:pt x="860612" y="1457173"/>
                </a:cubicBezTo>
                <a:cubicBezTo>
                  <a:pt x="863872" y="1470212"/>
                  <a:pt x="865672" y="1483706"/>
                  <a:pt x="870391" y="1496291"/>
                </a:cubicBezTo>
                <a:cubicBezTo>
                  <a:pt x="875510" y="1509942"/>
                  <a:pt x="883431" y="1522370"/>
                  <a:pt x="889951" y="1535410"/>
                </a:cubicBezTo>
                <a:lnTo>
                  <a:pt x="899730" y="1554969"/>
                </a:lnTo>
                <a:cubicBezTo>
                  <a:pt x="902990" y="1561489"/>
                  <a:pt x="907205" y="1567614"/>
                  <a:pt x="909510" y="1574529"/>
                </a:cubicBezTo>
                <a:cubicBezTo>
                  <a:pt x="911140" y="1579419"/>
                  <a:pt x="911404" y="1585004"/>
                  <a:pt x="914400" y="1589198"/>
                </a:cubicBezTo>
                <a:cubicBezTo>
                  <a:pt x="919759" y="1596701"/>
                  <a:pt x="927958" y="1601757"/>
                  <a:pt x="933959" y="1608758"/>
                </a:cubicBezTo>
                <a:cubicBezTo>
                  <a:pt x="946386" y="1623256"/>
                  <a:pt x="942844" y="1625906"/>
                  <a:pt x="953519" y="1642987"/>
                </a:cubicBezTo>
                <a:cubicBezTo>
                  <a:pt x="957838" y="1649898"/>
                  <a:pt x="963451" y="1655914"/>
                  <a:pt x="968188" y="1662546"/>
                </a:cubicBezTo>
                <a:cubicBezTo>
                  <a:pt x="971604" y="1667328"/>
                  <a:pt x="974442" y="1672514"/>
                  <a:pt x="977968" y="1677215"/>
                </a:cubicBezTo>
                <a:cubicBezTo>
                  <a:pt x="984230" y="1685565"/>
                  <a:pt x="992157" y="1692715"/>
                  <a:pt x="997527" y="1701665"/>
                </a:cubicBezTo>
                <a:cubicBezTo>
                  <a:pt x="1002043" y="1709192"/>
                  <a:pt x="1003742" y="1718093"/>
                  <a:pt x="1007307" y="1726114"/>
                </a:cubicBezTo>
                <a:cubicBezTo>
                  <a:pt x="1010267" y="1732775"/>
                  <a:pt x="1013826" y="1739153"/>
                  <a:pt x="1017086" y="1745673"/>
                </a:cubicBezTo>
                <a:cubicBezTo>
                  <a:pt x="1018716" y="1760343"/>
                  <a:pt x="1017811" y="1775522"/>
                  <a:pt x="1021976" y="1789682"/>
                </a:cubicBezTo>
                <a:cubicBezTo>
                  <a:pt x="1027813" y="1809527"/>
                  <a:pt x="1040041" y="1826558"/>
                  <a:pt x="1051315" y="1843470"/>
                </a:cubicBezTo>
                <a:cubicBezTo>
                  <a:pt x="1054693" y="1856982"/>
                  <a:pt x="1062110" y="1887571"/>
                  <a:pt x="1065985" y="1897258"/>
                </a:cubicBezTo>
                <a:cubicBezTo>
                  <a:pt x="1068168" y="1902715"/>
                  <a:pt x="1072849" y="1906825"/>
                  <a:pt x="1075765" y="1911928"/>
                </a:cubicBezTo>
                <a:cubicBezTo>
                  <a:pt x="1079381" y="1918257"/>
                  <a:pt x="1082673" y="1924787"/>
                  <a:pt x="1085544" y="1931487"/>
                </a:cubicBezTo>
                <a:cubicBezTo>
                  <a:pt x="1087574" y="1936225"/>
                  <a:pt x="1087438" y="1941963"/>
                  <a:pt x="1090434" y="1946157"/>
                </a:cubicBezTo>
                <a:cubicBezTo>
                  <a:pt x="1095793" y="1953660"/>
                  <a:pt x="1103473" y="1959196"/>
                  <a:pt x="1109993" y="1965716"/>
                </a:cubicBezTo>
                <a:cubicBezTo>
                  <a:pt x="1140010" y="2040755"/>
                  <a:pt x="1099646" y="1949159"/>
                  <a:pt x="1134443" y="2004835"/>
                </a:cubicBezTo>
                <a:cubicBezTo>
                  <a:pt x="1152485" y="2033703"/>
                  <a:pt x="1137677" y="2022163"/>
                  <a:pt x="1149112" y="2048843"/>
                </a:cubicBezTo>
                <a:cubicBezTo>
                  <a:pt x="1151427" y="2054245"/>
                  <a:pt x="1155976" y="2058410"/>
                  <a:pt x="1158892" y="2063513"/>
                </a:cubicBezTo>
                <a:cubicBezTo>
                  <a:pt x="1162508" y="2069842"/>
                  <a:pt x="1163517" y="2077918"/>
                  <a:pt x="1168671" y="2083072"/>
                </a:cubicBezTo>
                <a:cubicBezTo>
                  <a:pt x="1173826" y="2088227"/>
                  <a:pt x="1181711" y="2089592"/>
                  <a:pt x="1188231" y="2092852"/>
                </a:cubicBezTo>
                <a:cubicBezTo>
                  <a:pt x="1197665" y="2140018"/>
                  <a:pt x="1186113" y="2098397"/>
                  <a:pt x="1202900" y="2131971"/>
                </a:cubicBezTo>
                <a:cubicBezTo>
                  <a:pt x="1215347" y="2156866"/>
                  <a:pt x="1213317" y="2170309"/>
                  <a:pt x="1232239" y="2195538"/>
                </a:cubicBezTo>
                <a:cubicBezTo>
                  <a:pt x="1250435" y="2219799"/>
                  <a:pt x="1242388" y="2208317"/>
                  <a:pt x="1256689" y="2229767"/>
                </a:cubicBezTo>
                <a:cubicBezTo>
                  <a:pt x="1259949" y="2244437"/>
                  <a:pt x="1261074" y="2259750"/>
                  <a:pt x="1266468" y="2273776"/>
                </a:cubicBezTo>
                <a:cubicBezTo>
                  <a:pt x="1269394" y="2281383"/>
                  <a:pt x="1276819" y="2286424"/>
                  <a:pt x="1281138" y="2293335"/>
                </a:cubicBezTo>
                <a:cubicBezTo>
                  <a:pt x="1312086" y="2342852"/>
                  <a:pt x="1259222" y="2274863"/>
                  <a:pt x="1315367" y="2342234"/>
                </a:cubicBezTo>
                <a:cubicBezTo>
                  <a:pt x="1318768" y="2362645"/>
                  <a:pt x="1321533" y="2396978"/>
                  <a:pt x="1339816" y="2410691"/>
                </a:cubicBezTo>
                <a:lnTo>
                  <a:pt x="1359375" y="2425361"/>
                </a:lnTo>
                <a:cubicBezTo>
                  <a:pt x="1361005" y="2431881"/>
                  <a:pt x="1361618" y="2438743"/>
                  <a:pt x="1364265" y="2444920"/>
                </a:cubicBezTo>
                <a:cubicBezTo>
                  <a:pt x="1366580" y="2450322"/>
                  <a:pt x="1371129" y="2454487"/>
                  <a:pt x="1374045" y="2459590"/>
                </a:cubicBezTo>
                <a:cubicBezTo>
                  <a:pt x="1398861" y="2503018"/>
                  <a:pt x="1369776" y="2458077"/>
                  <a:pt x="1393604" y="2493819"/>
                </a:cubicBezTo>
                <a:cubicBezTo>
                  <a:pt x="1398578" y="2513715"/>
                  <a:pt x="1397315" y="2514671"/>
                  <a:pt x="1408274" y="2532937"/>
                </a:cubicBezTo>
                <a:cubicBezTo>
                  <a:pt x="1414321" y="2543016"/>
                  <a:pt x="1427833" y="2562276"/>
                  <a:pt x="1427833" y="2562276"/>
                </a:cubicBezTo>
                <a:cubicBezTo>
                  <a:pt x="1429463" y="2568796"/>
                  <a:pt x="1430076" y="2575659"/>
                  <a:pt x="1432723" y="2581836"/>
                </a:cubicBezTo>
                <a:cubicBezTo>
                  <a:pt x="1435038" y="2587237"/>
                  <a:pt x="1439586" y="2591403"/>
                  <a:pt x="1442502" y="2596505"/>
                </a:cubicBezTo>
                <a:cubicBezTo>
                  <a:pt x="1467309" y="2639919"/>
                  <a:pt x="1438242" y="2595007"/>
                  <a:pt x="1462062" y="2630734"/>
                </a:cubicBezTo>
                <a:cubicBezTo>
                  <a:pt x="1469780" y="2669321"/>
                  <a:pt x="1462009" y="2641618"/>
                  <a:pt x="1476731" y="2674743"/>
                </a:cubicBezTo>
                <a:cubicBezTo>
                  <a:pt x="1480296" y="2682764"/>
                  <a:pt x="1483429" y="2690973"/>
                  <a:pt x="1486511" y="2699192"/>
                </a:cubicBezTo>
                <a:cubicBezTo>
                  <a:pt x="1488321" y="2704018"/>
                  <a:pt x="1489371" y="2709124"/>
                  <a:pt x="1491401" y="2713861"/>
                </a:cubicBezTo>
                <a:cubicBezTo>
                  <a:pt x="1494273" y="2720561"/>
                  <a:pt x="1497564" y="2727092"/>
                  <a:pt x="1501181" y="2733421"/>
                </a:cubicBezTo>
                <a:cubicBezTo>
                  <a:pt x="1510258" y="2749306"/>
                  <a:pt x="1512145" y="2749275"/>
                  <a:pt x="1525630" y="2762760"/>
                </a:cubicBezTo>
                <a:cubicBezTo>
                  <a:pt x="1528890" y="2775800"/>
                  <a:pt x="1528494" y="2790354"/>
                  <a:pt x="1535409" y="2801879"/>
                </a:cubicBezTo>
                <a:cubicBezTo>
                  <a:pt x="1539159" y="2808130"/>
                  <a:pt x="1549369" y="2806991"/>
                  <a:pt x="1554969" y="2811658"/>
                </a:cubicBezTo>
                <a:cubicBezTo>
                  <a:pt x="1559484" y="2815420"/>
                  <a:pt x="1561332" y="2821546"/>
                  <a:pt x="1564748" y="2826328"/>
                </a:cubicBezTo>
                <a:cubicBezTo>
                  <a:pt x="1595093" y="2868811"/>
                  <a:pt x="1566137" y="2825965"/>
                  <a:pt x="1589198" y="2860557"/>
                </a:cubicBezTo>
                <a:cubicBezTo>
                  <a:pt x="1590828" y="2867077"/>
                  <a:pt x="1591083" y="2874105"/>
                  <a:pt x="1594088" y="2880116"/>
                </a:cubicBezTo>
                <a:cubicBezTo>
                  <a:pt x="1601582" y="2895105"/>
                  <a:pt x="1618094" y="2914704"/>
                  <a:pt x="1628316" y="2929014"/>
                </a:cubicBezTo>
                <a:cubicBezTo>
                  <a:pt x="1631732" y="2933796"/>
                  <a:pt x="1635180" y="2938581"/>
                  <a:pt x="1638096" y="2943684"/>
                </a:cubicBezTo>
                <a:cubicBezTo>
                  <a:pt x="1652313" y="2968564"/>
                  <a:pt x="1639453" y="2960435"/>
                  <a:pt x="1662545" y="2968133"/>
                </a:cubicBezTo>
                <a:cubicBezTo>
                  <a:pt x="1665805" y="2974653"/>
                  <a:pt x="1669454" y="2980992"/>
                  <a:pt x="1672325" y="2987692"/>
                </a:cubicBezTo>
                <a:cubicBezTo>
                  <a:pt x="1674356" y="2992430"/>
                  <a:pt x="1674219" y="2998168"/>
                  <a:pt x="1677215" y="3002362"/>
                </a:cubicBezTo>
                <a:cubicBezTo>
                  <a:pt x="1682574" y="3009865"/>
                  <a:pt x="1690774" y="3014920"/>
                  <a:pt x="1696774" y="3021921"/>
                </a:cubicBezTo>
                <a:cubicBezTo>
                  <a:pt x="1700599" y="3026383"/>
                  <a:pt x="1702792" y="3032076"/>
                  <a:pt x="1706554" y="3036591"/>
                </a:cubicBezTo>
                <a:cubicBezTo>
                  <a:pt x="1710981" y="3041903"/>
                  <a:pt x="1716978" y="3045802"/>
                  <a:pt x="1721223" y="3051260"/>
                </a:cubicBezTo>
                <a:cubicBezTo>
                  <a:pt x="1728439" y="3060538"/>
                  <a:pt x="1732974" y="3071814"/>
                  <a:pt x="1740783" y="3080599"/>
                </a:cubicBezTo>
                <a:cubicBezTo>
                  <a:pt x="1746197" y="3086690"/>
                  <a:pt x="1754579" y="3089506"/>
                  <a:pt x="1760342" y="3095269"/>
                </a:cubicBezTo>
                <a:cubicBezTo>
                  <a:pt x="1766105" y="3101032"/>
                  <a:pt x="1771054" y="3107704"/>
                  <a:pt x="1775012" y="3114828"/>
                </a:cubicBezTo>
                <a:cubicBezTo>
                  <a:pt x="1780065" y="3123924"/>
                  <a:pt x="1787039" y="3149798"/>
                  <a:pt x="1794571" y="3158837"/>
                </a:cubicBezTo>
                <a:cubicBezTo>
                  <a:pt x="1798333" y="3163352"/>
                  <a:pt x="1804458" y="3165200"/>
                  <a:pt x="1809240" y="3168616"/>
                </a:cubicBezTo>
                <a:cubicBezTo>
                  <a:pt x="1815872" y="3173353"/>
                  <a:pt x="1822280" y="3178396"/>
                  <a:pt x="1828800" y="3183286"/>
                </a:cubicBezTo>
                <a:cubicBezTo>
                  <a:pt x="1846893" y="3219475"/>
                  <a:pt x="1828471" y="3187782"/>
                  <a:pt x="1853249" y="3217515"/>
                </a:cubicBezTo>
                <a:cubicBezTo>
                  <a:pt x="1857011" y="3222030"/>
                  <a:pt x="1859613" y="3227402"/>
                  <a:pt x="1863029" y="3232184"/>
                </a:cubicBezTo>
                <a:cubicBezTo>
                  <a:pt x="1867766" y="3238816"/>
                  <a:pt x="1872961" y="3245112"/>
                  <a:pt x="1877698" y="3251744"/>
                </a:cubicBezTo>
                <a:cubicBezTo>
                  <a:pt x="1881114" y="3256526"/>
                  <a:pt x="1883653" y="3261951"/>
                  <a:pt x="1887478" y="3266413"/>
                </a:cubicBezTo>
                <a:cubicBezTo>
                  <a:pt x="1893479" y="3273414"/>
                  <a:pt x="1900517" y="3279453"/>
                  <a:pt x="1907037" y="3285973"/>
                </a:cubicBezTo>
                <a:cubicBezTo>
                  <a:pt x="1908667" y="3290863"/>
                  <a:pt x="1908282" y="3296997"/>
                  <a:pt x="1911927" y="3300642"/>
                </a:cubicBezTo>
                <a:cubicBezTo>
                  <a:pt x="1917081" y="3305796"/>
                  <a:pt x="1925655" y="3306048"/>
                  <a:pt x="1931486" y="3310422"/>
                </a:cubicBezTo>
                <a:cubicBezTo>
                  <a:pt x="1938862" y="3315954"/>
                  <a:pt x="1945090" y="3322942"/>
                  <a:pt x="1951046" y="3329981"/>
                </a:cubicBezTo>
                <a:cubicBezTo>
                  <a:pt x="1963051" y="3344168"/>
                  <a:pt x="1974966" y="3358527"/>
                  <a:pt x="1985275" y="3373990"/>
                </a:cubicBezTo>
                <a:cubicBezTo>
                  <a:pt x="1988535" y="3378880"/>
                  <a:pt x="1990899" y="3384504"/>
                  <a:pt x="1995054" y="3388659"/>
                </a:cubicBezTo>
                <a:cubicBezTo>
                  <a:pt x="1999210" y="3392815"/>
                  <a:pt x="2004942" y="3395023"/>
                  <a:pt x="2009724" y="3398439"/>
                </a:cubicBezTo>
                <a:cubicBezTo>
                  <a:pt x="2016356" y="3403176"/>
                  <a:pt x="2022763" y="3408218"/>
                  <a:pt x="2029283" y="3413108"/>
                </a:cubicBezTo>
                <a:cubicBezTo>
                  <a:pt x="2034173" y="3422888"/>
                  <a:pt x="2038643" y="3432890"/>
                  <a:pt x="2043953" y="3442448"/>
                </a:cubicBezTo>
                <a:cubicBezTo>
                  <a:pt x="2046807" y="3447585"/>
                  <a:pt x="2050816" y="3452015"/>
                  <a:pt x="2053732" y="3457117"/>
                </a:cubicBezTo>
                <a:cubicBezTo>
                  <a:pt x="2057349" y="3463446"/>
                  <a:pt x="2058358" y="3471522"/>
                  <a:pt x="2063512" y="3476676"/>
                </a:cubicBezTo>
                <a:cubicBezTo>
                  <a:pt x="2067157" y="3480321"/>
                  <a:pt x="2073292" y="3479936"/>
                  <a:pt x="2078182" y="3481566"/>
                </a:cubicBezTo>
                <a:cubicBezTo>
                  <a:pt x="2081442" y="3488086"/>
                  <a:pt x="2085090" y="3494426"/>
                  <a:pt x="2087961" y="3501126"/>
                </a:cubicBezTo>
                <a:cubicBezTo>
                  <a:pt x="2089991" y="3505863"/>
                  <a:pt x="2089855" y="3511601"/>
                  <a:pt x="2092851" y="3515795"/>
                </a:cubicBezTo>
                <a:cubicBezTo>
                  <a:pt x="2098210" y="3523298"/>
                  <a:pt x="2106410" y="3528353"/>
                  <a:pt x="2112411" y="3535354"/>
                </a:cubicBezTo>
                <a:cubicBezTo>
                  <a:pt x="2116236" y="3539816"/>
                  <a:pt x="2118930" y="3545134"/>
                  <a:pt x="2122190" y="3550024"/>
                </a:cubicBezTo>
                <a:cubicBezTo>
                  <a:pt x="2131436" y="3596251"/>
                  <a:pt x="2118377" y="3554466"/>
                  <a:pt x="2146639" y="3594033"/>
                </a:cubicBezTo>
                <a:cubicBezTo>
                  <a:pt x="2149635" y="3598227"/>
                  <a:pt x="2149499" y="3603965"/>
                  <a:pt x="2151529" y="3608702"/>
                </a:cubicBezTo>
                <a:cubicBezTo>
                  <a:pt x="2154401" y="3615402"/>
                  <a:pt x="2157072" y="3622329"/>
                  <a:pt x="2161309" y="3628261"/>
                </a:cubicBezTo>
                <a:cubicBezTo>
                  <a:pt x="2165328" y="3633888"/>
                  <a:pt x="2171088" y="3638041"/>
                  <a:pt x="2175978" y="3642931"/>
                </a:cubicBezTo>
                <a:cubicBezTo>
                  <a:pt x="2195236" y="3691074"/>
                  <a:pt x="2176004" y="3647866"/>
                  <a:pt x="2195538" y="3682050"/>
                </a:cubicBezTo>
                <a:cubicBezTo>
                  <a:pt x="2199154" y="3688379"/>
                  <a:pt x="2200651" y="3696009"/>
                  <a:pt x="2205317" y="3701609"/>
                </a:cubicBezTo>
                <a:cubicBezTo>
                  <a:pt x="2209079" y="3706124"/>
                  <a:pt x="2215097" y="3708129"/>
                  <a:pt x="2219987" y="3711389"/>
                </a:cubicBezTo>
                <a:cubicBezTo>
                  <a:pt x="2223247" y="3716279"/>
                  <a:pt x="2227139" y="3720802"/>
                  <a:pt x="2229767" y="3726058"/>
                </a:cubicBezTo>
                <a:cubicBezTo>
                  <a:pt x="2232072" y="3730668"/>
                  <a:pt x="2231660" y="3736534"/>
                  <a:pt x="2234656" y="3740728"/>
                </a:cubicBezTo>
                <a:cubicBezTo>
                  <a:pt x="2240015" y="3748231"/>
                  <a:pt x="2248215" y="3753286"/>
                  <a:pt x="2254216" y="3760287"/>
                </a:cubicBezTo>
                <a:cubicBezTo>
                  <a:pt x="2258041" y="3764749"/>
                  <a:pt x="2260580" y="3770175"/>
                  <a:pt x="2263996" y="3774957"/>
                </a:cubicBezTo>
                <a:cubicBezTo>
                  <a:pt x="2294334" y="3817431"/>
                  <a:pt x="2265388" y="3774601"/>
                  <a:pt x="2288445" y="3809185"/>
                </a:cubicBezTo>
                <a:cubicBezTo>
                  <a:pt x="2290075" y="3814075"/>
                  <a:pt x="2291854" y="3818918"/>
                  <a:pt x="2293335" y="3823855"/>
                </a:cubicBezTo>
                <a:cubicBezTo>
                  <a:pt x="2296745" y="3835221"/>
                  <a:pt x="2298204" y="3847281"/>
                  <a:pt x="2303114" y="3858084"/>
                </a:cubicBezTo>
                <a:cubicBezTo>
                  <a:pt x="2306486" y="3865503"/>
                  <a:pt x="2313047" y="3871011"/>
                  <a:pt x="2317784" y="3877643"/>
                </a:cubicBezTo>
                <a:cubicBezTo>
                  <a:pt x="2321200" y="3882425"/>
                  <a:pt x="2323048" y="3888551"/>
                  <a:pt x="2327563" y="3892313"/>
                </a:cubicBezTo>
                <a:cubicBezTo>
                  <a:pt x="2333163" y="3896980"/>
                  <a:pt x="2340603" y="3898832"/>
                  <a:pt x="2347123" y="3902092"/>
                </a:cubicBezTo>
                <a:cubicBezTo>
                  <a:pt x="2358591" y="3936495"/>
                  <a:pt x="2341361" y="3896331"/>
                  <a:pt x="2371572" y="3926542"/>
                </a:cubicBezTo>
                <a:cubicBezTo>
                  <a:pt x="2401784" y="3956754"/>
                  <a:pt x="2361620" y="3939523"/>
                  <a:pt x="2396021" y="3950991"/>
                </a:cubicBezTo>
                <a:cubicBezTo>
                  <a:pt x="2400911" y="3957511"/>
                  <a:pt x="2405954" y="3963918"/>
                  <a:pt x="2410691" y="3970550"/>
                </a:cubicBezTo>
                <a:cubicBezTo>
                  <a:pt x="2414107" y="3975332"/>
                  <a:pt x="2415955" y="3981458"/>
                  <a:pt x="2420470" y="3985220"/>
                </a:cubicBezTo>
                <a:cubicBezTo>
                  <a:pt x="2426070" y="3989887"/>
                  <a:pt x="2433510" y="3991739"/>
                  <a:pt x="2440030" y="3994999"/>
                </a:cubicBezTo>
                <a:cubicBezTo>
                  <a:pt x="2445515" y="4011455"/>
                  <a:pt x="2445032" y="4012311"/>
                  <a:pt x="2454699" y="4029228"/>
                </a:cubicBezTo>
                <a:cubicBezTo>
                  <a:pt x="2461283" y="4040750"/>
                  <a:pt x="2471653" y="4052964"/>
                  <a:pt x="2479148" y="4063457"/>
                </a:cubicBezTo>
                <a:cubicBezTo>
                  <a:pt x="2482564" y="4068239"/>
                  <a:pt x="2484996" y="4073759"/>
                  <a:pt x="2488928" y="4078127"/>
                </a:cubicBezTo>
                <a:cubicBezTo>
                  <a:pt x="2499722" y="4090121"/>
                  <a:pt x="2523157" y="4112356"/>
                  <a:pt x="2523157" y="4112356"/>
                </a:cubicBezTo>
                <a:cubicBezTo>
                  <a:pt x="2534625" y="4146757"/>
                  <a:pt x="2517394" y="4106593"/>
                  <a:pt x="2547606" y="4136805"/>
                </a:cubicBezTo>
                <a:cubicBezTo>
                  <a:pt x="2551251" y="4140450"/>
                  <a:pt x="2550466" y="4146737"/>
                  <a:pt x="2552496" y="4151474"/>
                </a:cubicBezTo>
                <a:cubicBezTo>
                  <a:pt x="2555368" y="4158174"/>
                  <a:pt x="2557532" y="4165499"/>
                  <a:pt x="2562276" y="4171034"/>
                </a:cubicBezTo>
                <a:cubicBezTo>
                  <a:pt x="2567580" y="4177222"/>
                  <a:pt x="2575315" y="4180813"/>
                  <a:pt x="2581835" y="4185703"/>
                </a:cubicBezTo>
                <a:cubicBezTo>
                  <a:pt x="2583465" y="4192223"/>
                  <a:pt x="2584078" y="4199085"/>
                  <a:pt x="2586725" y="4205262"/>
                </a:cubicBezTo>
                <a:cubicBezTo>
                  <a:pt x="2591615" y="4216671"/>
                  <a:pt x="2599765" y="4224822"/>
                  <a:pt x="2611174" y="4229712"/>
                </a:cubicBezTo>
                <a:cubicBezTo>
                  <a:pt x="2617351" y="4232359"/>
                  <a:pt x="2624214" y="4232972"/>
                  <a:pt x="2630734" y="4234602"/>
                </a:cubicBezTo>
                <a:cubicBezTo>
                  <a:pt x="2633994" y="4241122"/>
                  <a:pt x="2635847" y="4248561"/>
                  <a:pt x="2640513" y="4254161"/>
                </a:cubicBezTo>
                <a:cubicBezTo>
                  <a:pt x="2644275" y="4258676"/>
                  <a:pt x="2651027" y="4259785"/>
                  <a:pt x="2655183" y="4263941"/>
                </a:cubicBezTo>
                <a:cubicBezTo>
                  <a:pt x="2661083" y="4269841"/>
                  <a:pt x="2665994" y="4280674"/>
                  <a:pt x="2669852" y="4288390"/>
                </a:cubicBezTo>
              </a:path>
            </a:pathLst>
          </a:custGeom>
          <a:noFill/>
          <a:ln w="2381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8" name="Figura a mano libera: forma 27">
            <a:extLst>
              <a:ext uri="{FF2B5EF4-FFF2-40B4-BE49-F238E27FC236}">
                <a16:creationId xmlns:a16="http://schemas.microsoft.com/office/drawing/2014/main" id="{CF6D05CC-69AD-477A-9CEE-C177A9BCC8FD}"/>
              </a:ext>
            </a:extLst>
          </p:cNvPr>
          <p:cNvSpPr/>
          <p:nvPr/>
        </p:nvSpPr>
        <p:spPr>
          <a:xfrm>
            <a:off x="5559748" y="6366571"/>
            <a:ext cx="220042" cy="161365"/>
          </a:xfrm>
          <a:custGeom>
            <a:avLst/>
            <a:gdLst>
              <a:gd name="connsiteX0" fmla="*/ 0 w 220042"/>
              <a:gd name="connsiteY0" fmla="*/ 0 h 161365"/>
              <a:gd name="connsiteX1" fmla="*/ 215153 w 220042"/>
              <a:gd name="connsiteY1" fmla="*/ 151585 h 161365"/>
              <a:gd name="connsiteX2" fmla="*/ 220042 w 220042"/>
              <a:gd name="connsiteY2" fmla="*/ 161365 h 161365"/>
            </a:gdLst>
            <a:ahLst/>
            <a:cxnLst>
              <a:cxn ang="0">
                <a:pos x="connsiteX0" y="connsiteY0"/>
              </a:cxn>
              <a:cxn ang="0">
                <a:pos x="connsiteX1" y="connsiteY1"/>
              </a:cxn>
              <a:cxn ang="0">
                <a:pos x="connsiteX2" y="connsiteY2"/>
              </a:cxn>
            </a:cxnLst>
            <a:rect l="l" t="t" r="r" b="b"/>
            <a:pathLst>
              <a:path w="220042" h="161365">
                <a:moveTo>
                  <a:pt x="0" y="0"/>
                </a:moveTo>
                <a:cubicBezTo>
                  <a:pt x="80837" y="53891"/>
                  <a:pt x="168977" y="74623"/>
                  <a:pt x="215153" y="151585"/>
                </a:cubicBezTo>
                <a:cubicBezTo>
                  <a:pt x="217028" y="154710"/>
                  <a:pt x="218412" y="158105"/>
                  <a:pt x="220042" y="161365"/>
                </a:cubicBezTo>
              </a:path>
            </a:pathLst>
          </a:custGeom>
          <a:noFill/>
          <a:ln w="1746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9" name="Figura a mano libera: forma 28">
            <a:extLst>
              <a:ext uri="{FF2B5EF4-FFF2-40B4-BE49-F238E27FC236}">
                <a16:creationId xmlns:a16="http://schemas.microsoft.com/office/drawing/2014/main" id="{4AB07700-A8C0-492B-A183-F2C240687780}"/>
              </a:ext>
            </a:extLst>
          </p:cNvPr>
          <p:cNvSpPr/>
          <p:nvPr/>
        </p:nvSpPr>
        <p:spPr>
          <a:xfrm>
            <a:off x="6233927" y="6507387"/>
            <a:ext cx="2249326" cy="107530"/>
          </a:xfrm>
          <a:custGeom>
            <a:avLst/>
            <a:gdLst>
              <a:gd name="connsiteX0" fmla="*/ 0 w 2249326"/>
              <a:gd name="connsiteY0" fmla="*/ 107530 h 107530"/>
              <a:gd name="connsiteX1" fmla="*/ 48898 w 2249326"/>
              <a:gd name="connsiteY1" fmla="*/ 78191 h 107530"/>
              <a:gd name="connsiteX2" fmla="*/ 63568 w 2249326"/>
              <a:gd name="connsiteY2" fmla="*/ 68411 h 107530"/>
              <a:gd name="connsiteX3" fmla="*/ 97797 w 2249326"/>
              <a:gd name="connsiteY3" fmla="*/ 63521 h 107530"/>
              <a:gd name="connsiteX4" fmla="*/ 146695 w 2249326"/>
              <a:gd name="connsiteY4" fmla="*/ 53742 h 107530"/>
              <a:gd name="connsiteX5" fmla="*/ 176034 w 2249326"/>
              <a:gd name="connsiteY5" fmla="*/ 43962 h 107530"/>
              <a:gd name="connsiteX6" fmla="*/ 224933 w 2249326"/>
              <a:gd name="connsiteY6" fmla="*/ 34182 h 107530"/>
              <a:gd name="connsiteX7" fmla="*/ 982858 w 2249326"/>
              <a:gd name="connsiteY7" fmla="*/ 39072 h 107530"/>
              <a:gd name="connsiteX8" fmla="*/ 1168672 w 2249326"/>
              <a:gd name="connsiteY8" fmla="*/ 34182 h 107530"/>
              <a:gd name="connsiteX9" fmla="*/ 1188231 w 2249326"/>
              <a:gd name="connsiteY9" fmla="*/ 24403 h 107530"/>
              <a:gd name="connsiteX10" fmla="*/ 1300697 w 2249326"/>
              <a:gd name="connsiteY10" fmla="*/ 14623 h 107530"/>
              <a:gd name="connsiteX11" fmla="*/ 1408274 w 2249326"/>
              <a:gd name="connsiteY11" fmla="*/ 9733 h 107530"/>
              <a:gd name="connsiteX12" fmla="*/ 1452282 w 2249326"/>
              <a:gd name="connsiteY12" fmla="*/ 29293 h 107530"/>
              <a:gd name="connsiteX13" fmla="*/ 1540299 w 2249326"/>
              <a:gd name="connsiteY13" fmla="*/ 39072 h 107530"/>
              <a:gd name="connsiteX14" fmla="*/ 1682105 w 2249326"/>
              <a:gd name="connsiteY14" fmla="*/ 43962 h 107530"/>
              <a:gd name="connsiteX15" fmla="*/ 1701664 w 2249326"/>
              <a:gd name="connsiteY15" fmla="*/ 39072 h 107530"/>
              <a:gd name="connsiteX16" fmla="*/ 1789681 w 2249326"/>
              <a:gd name="connsiteY16" fmla="*/ 19513 h 107530"/>
              <a:gd name="connsiteX17" fmla="*/ 2249326 w 2249326"/>
              <a:gd name="connsiteY17" fmla="*/ 19513 h 1075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249326" h="107530">
                <a:moveTo>
                  <a:pt x="0" y="107530"/>
                </a:moveTo>
                <a:cubicBezTo>
                  <a:pt x="71777" y="59679"/>
                  <a:pt x="-3731" y="108266"/>
                  <a:pt x="48898" y="78191"/>
                </a:cubicBezTo>
                <a:cubicBezTo>
                  <a:pt x="54001" y="75275"/>
                  <a:pt x="57939" y="70100"/>
                  <a:pt x="63568" y="68411"/>
                </a:cubicBezTo>
                <a:cubicBezTo>
                  <a:pt x="74607" y="65099"/>
                  <a:pt x="86447" y="65524"/>
                  <a:pt x="97797" y="63521"/>
                </a:cubicBezTo>
                <a:cubicBezTo>
                  <a:pt x="114166" y="60632"/>
                  <a:pt x="130569" y="57773"/>
                  <a:pt x="146695" y="53742"/>
                </a:cubicBezTo>
                <a:cubicBezTo>
                  <a:pt x="156696" y="51242"/>
                  <a:pt x="166033" y="46462"/>
                  <a:pt x="176034" y="43962"/>
                </a:cubicBezTo>
                <a:cubicBezTo>
                  <a:pt x="192160" y="39930"/>
                  <a:pt x="208633" y="37442"/>
                  <a:pt x="224933" y="34182"/>
                </a:cubicBezTo>
                <a:lnTo>
                  <a:pt x="982858" y="39072"/>
                </a:lnTo>
                <a:cubicBezTo>
                  <a:pt x="1044817" y="39072"/>
                  <a:pt x="1106870" y="38596"/>
                  <a:pt x="1168672" y="34182"/>
                </a:cubicBezTo>
                <a:cubicBezTo>
                  <a:pt x="1175943" y="33663"/>
                  <a:pt x="1181021" y="25471"/>
                  <a:pt x="1188231" y="24403"/>
                </a:cubicBezTo>
                <a:cubicBezTo>
                  <a:pt x="1225455" y="18888"/>
                  <a:pt x="1263208" y="17883"/>
                  <a:pt x="1300697" y="14623"/>
                </a:cubicBezTo>
                <a:cubicBezTo>
                  <a:pt x="1343731" y="-6894"/>
                  <a:pt x="1324298" y="-1221"/>
                  <a:pt x="1408274" y="9733"/>
                </a:cubicBezTo>
                <a:cubicBezTo>
                  <a:pt x="1480122" y="19105"/>
                  <a:pt x="1391130" y="18175"/>
                  <a:pt x="1452282" y="29293"/>
                </a:cubicBezTo>
                <a:cubicBezTo>
                  <a:pt x="1481325" y="34574"/>
                  <a:pt x="1510960" y="35812"/>
                  <a:pt x="1540299" y="39072"/>
                </a:cubicBezTo>
                <a:cubicBezTo>
                  <a:pt x="1608194" y="56046"/>
                  <a:pt x="1577386" y="52340"/>
                  <a:pt x="1682105" y="43962"/>
                </a:cubicBezTo>
                <a:cubicBezTo>
                  <a:pt x="1688804" y="43426"/>
                  <a:pt x="1695202" y="40918"/>
                  <a:pt x="1701664" y="39072"/>
                </a:cubicBezTo>
                <a:cubicBezTo>
                  <a:pt x="1736049" y="29248"/>
                  <a:pt x="1754604" y="19857"/>
                  <a:pt x="1789681" y="19513"/>
                </a:cubicBezTo>
                <a:lnTo>
                  <a:pt x="2249326" y="19513"/>
                </a:lnTo>
              </a:path>
            </a:pathLst>
          </a:custGeom>
          <a:noFill/>
          <a:ln w="2286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extLst>
      <p:ext uri="{BB962C8B-B14F-4D97-AF65-F5344CB8AC3E}">
        <p14:creationId xmlns:p14="http://schemas.microsoft.com/office/powerpoint/2010/main" val="3621183480"/>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1">
            <a:extLst>
              <a:ext uri="{FF2B5EF4-FFF2-40B4-BE49-F238E27FC236}">
                <a16:creationId xmlns:a16="http://schemas.microsoft.com/office/drawing/2014/main" id="{6D09E5C2-0A70-480A-84AA-B520774ED579}"/>
              </a:ext>
            </a:extLst>
          </p:cNvPr>
          <p:cNvPicPr>
            <a:picLocks noChangeAspect="1"/>
          </p:cNvPicPr>
          <p:nvPr/>
        </p:nvPicPr>
        <p:blipFill>
          <a:blip r:embed="rId2"/>
          <a:stretch>
            <a:fillRect/>
          </a:stretch>
        </p:blipFill>
        <p:spPr>
          <a:xfrm>
            <a:off x="1470444" y="1194758"/>
            <a:ext cx="6531383" cy="4898538"/>
          </a:xfrm>
          <a:prstGeom prst="rect">
            <a:avLst/>
          </a:prstGeom>
        </p:spPr>
      </p:pic>
    </p:spTree>
    <p:extLst>
      <p:ext uri="{BB962C8B-B14F-4D97-AF65-F5344CB8AC3E}">
        <p14:creationId xmlns:p14="http://schemas.microsoft.com/office/powerpoint/2010/main" val="2296485597"/>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ttangolo 8">
            <a:extLst>
              <a:ext uri="{FF2B5EF4-FFF2-40B4-BE49-F238E27FC236}">
                <a16:creationId xmlns:a16="http://schemas.microsoft.com/office/drawing/2014/main" id="{2B3B80DA-F246-4C29-B536-110257D13200}"/>
              </a:ext>
            </a:extLst>
          </p:cNvPr>
          <p:cNvSpPr/>
          <p:nvPr/>
        </p:nvSpPr>
        <p:spPr>
          <a:xfrm>
            <a:off x="4427984" y="72623"/>
            <a:ext cx="288032" cy="316835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0" name="Rettangolo 9">
            <a:extLst>
              <a:ext uri="{FF2B5EF4-FFF2-40B4-BE49-F238E27FC236}">
                <a16:creationId xmlns:a16="http://schemas.microsoft.com/office/drawing/2014/main" id="{3CA06DDE-2731-48B4-B5E0-2297240DFB1E}"/>
              </a:ext>
            </a:extLst>
          </p:cNvPr>
          <p:cNvSpPr/>
          <p:nvPr/>
        </p:nvSpPr>
        <p:spPr>
          <a:xfrm>
            <a:off x="4424434" y="1340768"/>
            <a:ext cx="288032" cy="405078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1" name="Rettangolo 10">
            <a:extLst>
              <a:ext uri="{FF2B5EF4-FFF2-40B4-BE49-F238E27FC236}">
                <a16:creationId xmlns:a16="http://schemas.microsoft.com/office/drawing/2014/main" id="{2387F125-DF39-4B2F-A0D8-02B85B312605}"/>
              </a:ext>
            </a:extLst>
          </p:cNvPr>
          <p:cNvSpPr/>
          <p:nvPr/>
        </p:nvSpPr>
        <p:spPr>
          <a:xfrm rot="14918662">
            <a:off x="5409010" y="1164375"/>
            <a:ext cx="247687" cy="219467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2" name="Rettangolo 11">
            <a:extLst>
              <a:ext uri="{FF2B5EF4-FFF2-40B4-BE49-F238E27FC236}">
                <a16:creationId xmlns:a16="http://schemas.microsoft.com/office/drawing/2014/main" id="{E42BDAD6-3273-4DD3-8EEA-9B3C31F55A7D}"/>
              </a:ext>
            </a:extLst>
          </p:cNvPr>
          <p:cNvSpPr/>
          <p:nvPr/>
        </p:nvSpPr>
        <p:spPr>
          <a:xfrm rot="17379564">
            <a:off x="3372558" y="1105394"/>
            <a:ext cx="216025" cy="23126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3" name="Ovale 12">
            <a:extLst>
              <a:ext uri="{FF2B5EF4-FFF2-40B4-BE49-F238E27FC236}">
                <a16:creationId xmlns:a16="http://schemas.microsoft.com/office/drawing/2014/main" id="{DB7B56D5-7CE3-4076-96F8-9DD6AC60EEF5}"/>
              </a:ext>
            </a:extLst>
          </p:cNvPr>
          <p:cNvSpPr/>
          <p:nvPr/>
        </p:nvSpPr>
        <p:spPr>
          <a:xfrm>
            <a:off x="1661682" y="1210591"/>
            <a:ext cx="1152128" cy="119074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4" name="Ovale 13">
            <a:extLst>
              <a:ext uri="{FF2B5EF4-FFF2-40B4-BE49-F238E27FC236}">
                <a16:creationId xmlns:a16="http://schemas.microsoft.com/office/drawing/2014/main" id="{6B34ABD1-9F36-4852-91AA-DB6B52470B98}"/>
              </a:ext>
            </a:extLst>
          </p:cNvPr>
          <p:cNvSpPr/>
          <p:nvPr/>
        </p:nvSpPr>
        <p:spPr>
          <a:xfrm>
            <a:off x="4029763" y="4432964"/>
            <a:ext cx="1152128" cy="1190748"/>
          </a:xfrm>
          <a:prstGeom prst="ellipse">
            <a:avLst/>
          </a:prstGeom>
          <a:solidFill>
            <a:srgbClr val="009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5" name="Ovale 14">
            <a:extLst>
              <a:ext uri="{FF2B5EF4-FFF2-40B4-BE49-F238E27FC236}">
                <a16:creationId xmlns:a16="http://schemas.microsoft.com/office/drawing/2014/main" id="{EA6ACE2F-D22A-4324-ACC8-C8944A125023}"/>
              </a:ext>
            </a:extLst>
          </p:cNvPr>
          <p:cNvSpPr/>
          <p:nvPr/>
        </p:nvSpPr>
        <p:spPr>
          <a:xfrm>
            <a:off x="6334019" y="1222694"/>
            <a:ext cx="1152128" cy="119074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6" name="Figura a mano libera: forma 15">
            <a:extLst>
              <a:ext uri="{FF2B5EF4-FFF2-40B4-BE49-F238E27FC236}">
                <a16:creationId xmlns:a16="http://schemas.microsoft.com/office/drawing/2014/main" id="{50E19873-8131-427A-8FDB-48828F422699}"/>
              </a:ext>
            </a:extLst>
          </p:cNvPr>
          <p:cNvSpPr/>
          <p:nvPr/>
        </p:nvSpPr>
        <p:spPr>
          <a:xfrm rot="170299">
            <a:off x="758923" y="1355993"/>
            <a:ext cx="3788895" cy="5088496"/>
          </a:xfrm>
          <a:custGeom>
            <a:avLst/>
            <a:gdLst>
              <a:gd name="connsiteX0" fmla="*/ 0 w 3207735"/>
              <a:gd name="connsiteY0" fmla="*/ 0 h 4562220"/>
              <a:gd name="connsiteX1" fmla="*/ 34229 w 3207735"/>
              <a:gd name="connsiteY1" fmla="*/ 4890 h 4562220"/>
              <a:gd name="connsiteX2" fmla="*/ 132026 w 3207735"/>
              <a:gd name="connsiteY2" fmla="*/ 88017 h 4562220"/>
              <a:gd name="connsiteX3" fmla="*/ 161365 w 3207735"/>
              <a:gd name="connsiteY3" fmla="*/ 107576 h 4562220"/>
              <a:gd name="connsiteX4" fmla="*/ 180924 w 3207735"/>
              <a:gd name="connsiteY4" fmla="*/ 127136 h 4562220"/>
              <a:gd name="connsiteX5" fmla="*/ 215153 w 3207735"/>
              <a:gd name="connsiteY5" fmla="*/ 151585 h 4562220"/>
              <a:gd name="connsiteX6" fmla="*/ 254272 w 3207735"/>
              <a:gd name="connsiteY6" fmla="*/ 190704 h 4562220"/>
              <a:gd name="connsiteX7" fmla="*/ 332509 w 3207735"/>
              <a:gd name="connsiteY7" fmla="*/ 268941 h 4562220"/>
              <a:gd name="connsiteX8" fmla="*/ 386297 w 3207735"/>
              <a:gd name="connsiteY8" fmla="*/ 322729 h 4562220"/>
              <a:gd name="connsiteX9" fmla="*/ 396077 w 3207735"/>
              <a:gd name="connsiteY9" fmla="*/ 342289 h 4562220"/>
              <a:gd name="connsiteX10" fmla="*/ 430306 w 3207735"/>
              <a:gd name="connsiteY10" fmla="*/ 371628 h 4562220"/>
              <a:gd name="connsiteX11" fmla="*/ 449865 w 3207735"/>
              <a:gd name="connsiteY11" fmla="*/ 405857 h 4562220"/>
              <a:gd name="connsiteX12" fmla="*/ 454755 w 3207735"/>
              <a:gd name="connsiteY12" fmla="*/ 420526 h 4562220"/>
              <a:gd name="connsiteX13" fmla="*/ 464535 w 3207735"/>
              <a:gd name="connsiteY13" fmla="*/ 435196 h 4562220"/>
              <a:gd name="connsiteX14" fmla="*/ 484094 w 3207735"/>
              <a:gd name="connsiteY14" fmla="*/ 469425 h 4562220"/>
              <a:gd name="connsiteX15" fmla="*/ 488984 w 3207735"/>
              <a:gd name="connsiteY15" fmla="*/ 488984 h 4562220"/>
              <a:gd name="connsiteX16" fmla="*/ 498764 w 3207735"/>
              <a:gd name="connsiteY16" fmla="*/ 503653 h 4562220"/>
              <a:gd name="connsiteX17" fmla="*/ 508543 w 3207735"/>
              <a:gd name="connsiteY17" fmla="*/ 523213 h 4562220"/>
              <a:gd name="connsiteX18" fmla="*/ 523213 w 3207735"/>
              <a:gd name="connsiteY18" fmla="*/ 572111 h 4562220"/>
              <a:gd name="connsiteX19" fmla="*/ 542772 w 3207735"/>
              <a:gd name="connsiteY19" fmla="*/ 577001 h 4562220"/>
              <a:gd name="connsiteX20" fmla="*/ 547662 w 3207735"/>
              <a:gd name="connsiteY20" fmla="*/ 606340 h 4562220"/>
              <a:gd name="connsiteX21" fmla="*/ 591671 w 3207735"/>
              <a:gd name="connsiteY21" fmla="*/ 645459 h 4562220"/>
              <a:gd name="connsiteX22" fmla="*/ 616120 w 3207735"/>
              <a:gd name="connsiteY22" fmla="*/ 669908 h 4562220"/>
              <a:gd name="connsiteX23" fmla="*/ 665018 w 3207735"/>
              <a:gd name="connsiteY23" fmla="*/ 713917 h 4562220"/>
              <a:gd name="connsiteX24" fmla="*/ 694357 w 3207735"/>
              <a:gd name="connsiteY24" fmla="*/ 723696 h 4562220"/>
              <a:gd name="connsiteX25" fmla="*/ 699247 w 3207735"/>
              <a:gd name="connsiteY25" fmla="*/ 748145 h 4562220"/>
              <a:gd name="connsiteX26" fmla="*/ 718807 w 3207735"/>
              <a:gd name="connsiteY26" fmla="*/ 757925 h 4562220"/>
              <a:gd name="connsiteX27" fmla="*/ 743256 w 3207735"/>
              <a:gd name="connsiteY27" fmla="*/ 792154 h 4562220"/>
              <a:gd name="connsiteX28" fmla="*/ 757925 w 3207735"/>
              <a:gd name="connsiteY28" fmla="*/ 797044 h 4562220"/>
              <a:gd name="connsiteX29" fmla="*/ 767705 w 3207735"/>
              <a:gd name="connsiteY29" fmla="*/ 816603 h 4562220"/>
              <a:gd name="connsiteX30" fmla="*/ 811713 w 3207735"/>
              <a:gd name="connsiteY30" fmla="*/ 841052 h 4562220"/>
              <a:gd name="connsiteX31" fmla="*/ 826383 w 3207735"/>
              <a:gd name="connsiteY31" fmla="*/ 860612 h 4562220"/>
              <a:gd name="connsiteX32" fmla="*/ 836163 w 3207735"/>
              <a:gd name="connsiteY32" fmla="*/ 875281 h 4562220"/>
              <a:gd name="connsiteX33" fmla="*/ 850832 w 3207735"/>
              <a:gd name="connsiteY33" fmla="*/ 885061 h 4562220"/>
              <a:gd name="connsiteX34" fmla="*/ 870392 w 3207735"/>
              <a:gd name="connsiteY34" fmla="*/ 899730 h 4562220"/>
              <a:gd name="connsiteX35" fmla="*/ 885061 w 3207735"/>
              <a:gd name="connsiteY35" fmla="*/ 919290 h 4562220"/>
              <a:gd name="connsiteX36" fmla="*/ 904620 w 3207735"/>
              <a:gd name="connsiteY36" fmla="*/ 933959 h 4562220"/>
              <a:gd name="connsiteX37" fmla="*/ 938849 w 3207735"/>
              <a:gd name="connsiteY37" fmla="*/ 968188 h 4562220"/>
              <a:gd name="connsiteX38" fmla="*/ 953519 w 3207735"/>
              <a:gd name="connsiteY38" fmla="*/ 977968 h 4562220"/>
              <a:gd name="connsiteX39" fmla="*/ 973078 w 3207735"/>
              <a:gd name="connsiteY39" fmla="*/ 1002417 h 4562220"/>
              <a:gd name="connsiteX40" fmla="*/ 987748 w 3207735"/>
              <a:gd name="connsiteY40" fmla="*/ 1017087 h 4562220"/>
              <a:gd name="connsiteX41" fmla="*/ 1007307 w 3207735"/>
              <a:gd name="connsiteY41" fmla="*/ 1051315 h 4562220"/>
              <a:gd name="connsiteX42" fmla="*/ 1021977 w 3207735"/>
              <a:gd name="connsiteY42" fmla="*/ 1061095 h 4562220"/>
              <a:gd name="connsiteX43" fmla="*/ 1046426 w 3207735"/>
              <a:gd name="connsiteY43" fmla="*/ 1085544 h 4562220"/>
              <a:gd name="connsiteX44" fmla="*/ 1056205 w 3207735"/>
              <a:gd name="connsiteY44" fmla="*/ 1100214 h 4562220"/>
              <a:gd name="connsiteX45" fmla="*/ 1070875 w 3207735"/>
              <a:gd name="connsiteY45" fmla="*/ 1119773 h 4562220"/>
              <a:gd name="connsiteX46" fmla="*/ 1090434 w 3207735"/>
              <a:gd name="connsiteY46" fmla="*/ 1154002 h 4562220"/>
              <a:gd name="connsiteX47" fmla="*/ 1105104 w 3207735"/>
              <a:gd name="connsiteY47" fmla="*/ 1183341 h 4562220"/>
              <a:gd name="connsiteX48" fmla="*/ 1124663 w 3207735"/>
              <a:gd name="connsiteY48" fmla="*/ 1193121 h 4562220"/>
              <a:gd name="connsiteX49" fmla="*/ 1129553 w 3207735"/>
              <a:gd name="connsiteY49" fmla="*/ 1222460 h 4562220"/>
              <a:gd name="connsiteX50" fmla="*/ 1149112 w 3207735"/>
              <a:gd name="connsiteY50" fmla="*/ 1251799 h 4562220"/>
              <a:gd name="connsiteX51" fmla="*/ 1154002 w 3207735"/>
              <a:gd name="connsiteY51" fmla="*/ 1271358 h 4562220"/>
              <a:gd name="connsiteX52" fmla="*/ 1163782 w 3207735"/>
              <a:gd name="connsiteY52" fmla="*/ 1286028 h 4562220"/>
              <a:gd name="connsiteX53" fmla="*/ 1173562 w 3207735"/>
              <a:gd name="connsiteY53" fmla="*/ 1305587 h 4562220"/>
              <a:gd name="connsiteX54" fmla="*/ 1183341 w 3207735"/>
              <a:gd name="connsiteY54" fmla="*/ 1320257 h 4562220"/>
              <a:gd name="connsiteX55" fmla="*/ 1188231 w 3207735"/>
              <a:gd name="connsiteY55" fmla="*/ 1334926 h 4562220"/>
              <a:gd name="connsiteX56" fmla="*/ 1198011 w 3207735"/>
              <a:gd name="connsiteY56" fmla="*/ 1354486 h 4562220"/>
              <a:gd name="connsiteX57" fmla="*/ 1207791 w 3207735"/>
              <a:gd name="connsiteY57" fmla="*/ 1388714 h 4562220"/>
              <a:gd name="connsiteX58" fmla="*/ 1212680 w 3207735"/>
              <a:gd name="connsiteY58" fmla="*/ 1403384 h 4562220"/>
              <a:gd name="connsiteX59" fmla="*/ 1232240 w 3207735"/>
              <a:gd name="connsiteY59" fmla="*/ 1437613 h 4562220"/>
              <a:gd name="connsiteX60" fmla="*/ 1242019 w 3207735"/>
              <a:gd name="connsiteY60" fmla="*/ 1466952 h 4562220"/>
              <a:gd name="connsiteX61" fmla="*/ 1276248 w 3207735"/>
              <a:gd name="connsiteY61" fmla="*/ 1501181 h 4562220"/>
              <a:gd name="connsiteX62" fmla="*/ 1286028 w 3207735"/>
              <a:gd name="connsiteY62" fmla="*/ 1520740 h 4562220"/>
              <a:gd name="connsiteX63" fmla="*/ 1290918 w 3207735"/>
              <a:gd name="connsiteY63" fmla="*/ 1598977 h 4562220"/>
              <a:gd name="connsiteX64" fmla="*/ 1300697 w 3207735"/>
              <a:gd name="connsiteY64" fmla="*/ 1613647 h 4562220"/>
              <a:gd name="connsiteX65" fmla="*/ 1320257 w 3207735"/>
              <a:gd name="connsiteY65" fmla="*/ 1647876 h 4562220"/>
              <a:gd name="connsiteX66" fmla="*/ 1344706 w 3207735"/>
              <a:gd name="connsiteY66" fmla="*/ 1691884 h 4562220"/>
              <a:gd name="connsiteX67" fmla="*/ 1349596 w 3207735"/>
              <a:gd name="connsiteY67" fmla="*/ 1716334 h 4562220"/>
              <a:gd name="connsiteX68" fmla="*/ 1359376 w 3207735"/>
              <a:gd name="connsiteY68" fmla="*/ 1740783 h 4562220"/>
              <a:gd name="connsiteX69" fmla="*/ 1378935 w 3207735"/>
              <a:gd name="connsiteY69" fmla="*/ 1770122 h 4562220"/>
              <a:gd name="connsiteX70" fmla="*/ 1403384 w 3207735"/>
              <a:gd name="connsiteY70" fmla="*/ 1819020 h 4562220"/>
              <a:gd name="connsiteX71" fmla="*/ 1422943 w 3207735"/>
              <a:gd name="connsiteY71" fmla="*/ 1848359 h 4562220"/>
              <a:gd name="connsiteX72" fmla="*/ 1437613 w 3207735"/>
              <a:gd name="connsiteY72" fmla="*/ 1882588 h 4562220"/>
              <a:gd name="connsiteX73" fmla="*/ 1457172 w 3207735"/>
              <a:gd name="connsiteY73" fmla="*/ 1926597 h 4562220"/>
              <a:gd name="connsiteX74" fmla="*/ 1462062 w 3207735"/>
              <a:gd name="connsiteY74" fmla="*/ 1946156 h 4562220"/>
              <a:gd name="connsiteX75" fmla="*/ 1471842 w 3207735"/>
              <a:gd name="connsiteY75" fmla="*/ 1960826 h 4562220"/>
              <a:gd name="connsiteX76" fmla="*/ 1481622 w 3207735"/>
              <a:gd name="connsiteY76" fmla="*/ 1980385 h 4562220"/>
              <a:gd name="connsiteX77" fmla="*/ 1491401 w 3207735"/>
              <a:gd name="connsiteY77" fmla="*/ 2024394 h 4562220"/>
              <a:gd name="connsiteX78" fmla="*/ 1496291 w 3207735"/>
              <a:gd name="connsiteY78" fmla="*/ 2048843 h 4562220"/>
              <a:gd name="connsiteX79" fmla="*/ 1520740 w 3207735"/>
              <a:gd name="connsiteY79" fmla="*/ 2097741 h 4562220"/>
              <a:gd name="connsiteX80" fmla="*/ 1545189 w 3207735"/>
              <a:gd name="connsiteY80" fmla="*/ 2117300 h 4562220"/>
              <a:gd name="connsiteX81" fmla="*/ 1550079 w 3207735"/>
              <a:gd name="connsiteY81" fmla="*/ 2161309 h 4562220"/>
              <a:gd name="connsiteX82" fmla="*/ 1559859 w 3207735"/>
              <a:gd name="connsiteY82" fmla="*/ 2180868 h 4562220"/>
              <a:gd name="connsiteX83" fmla="*/ 1569639 w 3207735"/>
              <a:gd name="connsiteY83" fmla="*/ 2210207 h 4562220"/>
              <a:gd name="connsiteX84" fmla="*/ 1589198 w 3207735"/>
              <a:gd name="connsiteY84" fmla="*/ 2259106 h 4562220"/>
              <a:gd name="connsiteX85" fmla="*/ 1594088 w 3207735"/>
              <a:gd name="connsiteY85" fmla="*/ 2283555 h 4562220"/>
              <a:gd name="connsiteX86" fmla="*/ 1603868 w 3207735"/>
              <a:gd name="connsiteY86" fmla="*/ 2298225 h 4562220"/>
              <a:gd name="connsiteX87" fmla="*/ 1613647 w 3207735"/>
              <a:gd name="connsiteY87" fmla="*/ 2317784 h 4562220"/>
              <a:gd name="connsiteX88" fmla="*/ 1618537 w 3207735"/>
              <a:gd name="connsiteY88" fmla="*/ 2342233 h 4562220"/>
              <a:gd name="connsiteX89" fmla="*/ 1647876 w 3207735"/>
              <a:gd name="connsiteY89" fmla="*/ 2376462 h 4562220"/>
              <a:gd name="connsiteX90" fmla="*/ 1662546 w 3207735"/>
              <a:gd name="connsiteY90" fmla="*/ 2430250 h 4562220"/>
              <a:gd name="connsiteX91" fmla="*/ 1682105 w 3207735"/>
              <a:gd name="connsiteY91" fmla="*/ 2449810 h 4562220"/>
              <a:gd name="connsiteX92" fmla="*/ 1696774 w 3207735"/>
              <a:gd name="connsiteY92" fmla="*/ 2469369 h 4562220"/>
              <a:gd name="connsiteX93" fmla="*/ 1706554 w 3207735"/>
              <a:gd name="connsiteY93" fmla="*/ 2503598 h 4562220"/>
              <a:gd name="connsiteX94" fmla="*/ 1726113 w 3207735"/>
              <a:gd name="connsiteY94" fmla="*/ 2528047 h 4562220"/>
              <a:gd name="connsiteX95" fmla="*/ 1735893 w 3207735"/>
              <a:gd name="connsiteY95" fmla="*/ 2572056 h 4562220"/>
              <a:gd name="connsiteX96" fmla="*/ 1750563 w 3207735"/>
              <a:gd name="connsiteY96" fmla="*/ 2591615 h 4562220"/>
              <a:gd name="connsiteX97" fmla="*/ 1760342 w 3207735"/>
              <a:gd name="connsiteY97" fmla="*/ 2606284 h 4562220"/>
              <a:gd name="connsiteX98" fmla="*/ 1775012 w 3207735"/>
              <a:gd name="connsiteY98" fmla="*/ 2625844 h 4562220"/>
              <a:gd name="connsiteX99" fmla="*/ 1794571 w 3207735"/>
              <a:gd name="connsiteY99" fmla="*/ 2655183 h 4562220"/>
              <a:gd name="connsiteX100" fmla="*/ 1804351 w 3207735"/>
              <a:gd name="connsiteY100" fmla="*/ 2674742 h 4562220"/>
              <a:gd name="connsiteX101" fmla="*/ 1809241 w 3207735"/>
              <a:gd name="connsiteY101" fmla="*/ 2694302 h 4562220"/>
              <a:gd name="connsiteX102" fmla="*/ 1838580 w 3207735"/>
              <a:gd name="connsiteY102" fmla="*/ 2743200 h 4562220"/>
              <a:gd name="connsiteX103" fmla="*/ 1843470 w 3207735"/>
              <a:gd name="connsiteY103" fmla="*/ 2757869 h 4562220"/>
              <a:gd name="connsiteX104" fmla="*/ 1863029 w 3207735"/>
              <a:gd name="connsiteY104" fmla="*/ 2767649 h 4562220"/>
              <a:gd name="connsiteX105" fmla="*/ 1877699 w 3207735"/>
              <a:gd name="connsiteY105" fmla="*/ 2801878 h 4562220"/>
              <a:gd name="connsiteX106" fmla="*/ 1892368 w 3207735"/>
              <a:gd name="connsiteY106" fmla="*/ 2816548 h 4562220"/>
              <a:gd name="connsiteX107" fmla="*/ 1902148 w 3207735"/>
              <a:gd name="connsiteY107" fmla="*/ 2836107 h 4562220"/>
              <a:gd name="connsiteX108" fmla="*/ 1921707 w 3207735"/>
              <a:gd name="connsiteY108" fmla="*/ 2840997 h 4562220"/>
              <a:gd name="connsiteX109" fmla="*/ 1926597 w 3207735"/>
              <a:gd name="connsiteY109" fmla="*/ 2860556 h 4562220"/>
              <a:gd name="connsiteX110" fmla="*/ 1936377 w 3207735"/>
              <a:gd name="connsiteY110" fmla="*/ 2875226 h 4562220"/>
              <a:gd name="connsiteX111" fmla="*/ 1970605 w 3207735"/>
              <a:gd name="connsiteY111" fmla="*/ 2924124 h 4562220"/>
              <a:gd name="connsiteX112" fmla="*/ 2009724 w 3207735"/>
              <a:gd name="connsiteY112" fmla="*/ 2997472 h 4562220"/>
              <a:gd name="connsiteX113" fmla="*/ 2029284 w 3207735"/>
              <a:gd name="connsiteY113" fmla="*/ 3021921 h 4562220"/>
              <a:gd name="connsiteX114" fmla="*/ 2039063 w 3207735"/>
              <a:gd name="connsiteY114" fmla="*/ 3065929 h 4562220"/>
              <a:gd name="connsiteX115" fmla="*/ 2043953 w 3207735"/>
              <a:gd name="connsiteY115" fmla="*/ 3080599 h 4562220"/>
              <a:gd name="connsiteX116" fmla="*/ 2078182 w 3207735"/>
              <a:gd name="connsiteY116" fmla="*/ 3114828 h 4562220"/>
              <a:gd name="connsiteX117" fmla="*/ 2097741 w 3207735"/>
              <a:gd name="connsiteY117" fmla="*/ 3149057 h 4562220"/>
              <a:gd name="connsiteX118" fmla="*/ 2107521 w 3207735"/>
              <a:gd name="connsiteY118" fmla="*/ 3168616 h 4562220"/>
              <a:gd name="connsiteX119" fmla="*/ 2112411 w 3207735"/>
              <a:gd name="connsiteY119" fmla="*/ 3188175 h 4562220"/>
              <a:gd name="connsiteX120" fmla="*/ 2146640 w 3207735"/>
              <a:gd name="connsiteY120" fmla="*/ 3227294 h 4562220"/>
              <a:gd name="connsiteX121" fmla="*/ 2175979 w 3207735"/>
              <a:gd name="connsiteY121" fmla="*/ 3271303 h 4562220"/>
              <a:gd name="connsiteX122" fmla="*/ 2190648 w 3207735"/>
              <a:gd name="connsiteY122" fmla="*/ 3285972 h 4562220"/>
              <a:gd name="connsiteX123" fmla="*/ 2200428 w 3207735"/>
              <a:gd name="connsiteY123" fmla="*/ 3305531 h 4562220"/>
              <a:gd name="connsiteX124" fmla="*/ 2234657 w 3207735"/>
              <a:gd name="connsiteY124" fmla="*/ 3329981 h 4562220"/>
              <a:gd name="connsiteX125" fmla="*/ 2259106 w 3207735"/>
              <a:gd name="connsiteY125" fmla="*/ 3354430 h 4562220"/>
              <a:gd name="connsiteX126" fmla="*/ 2268886 w 3207735"/>
              <a:gd name="connsiteY126" fmla="*/ 3373989 h 4562220"/>
              <a:gd name="connsiteX127" fmla="*/ 2273776 w 3207735"/>
              <a:gd name="connsiteY127" fmla="*/ 3388659 h 4562220"/>
              <a:gd name="connsiteX128" fmla="*/ 2293335 w 3207735"/>
              <a:gd name="connsiteY128" fmla="*/ 3398438 h 4562220"/>
              <a:gd name="connsiteX129" fmla="*/ 2308004 w 3207735"/>
              <a:gd name="connsiteY129" fmla="*/ 3422888 h 4562220"/>
              <a:gd name="connsiteX130" fmla="*/ 2327564 w 3207735"/>
              <a:gd name="connsiteY130" fmla="*/ 3437557 h 4562220"/>
              <a:gd name="connsiteX131" fmla="*/ 2337343 w 3207735"/>
              <a:gd name="connsiteY131" fmla="*/ 3481566 h 4562220"/>
              <a:gd name="connsiteX132" fmla="*/ 2342233 w 3207735"/>
              <a:gd name="connsiteY132" fmla="*/ 3501125 h 4562220"/>
              <a:gd name="connsiteX133" fmla="*/ 2361793 w 3207735"/>
              <a:gd name="connsiteY133" fmla="*/ 3515795 h 4562220"/>
              <a:gd name="connsiteX134" fmla="*/ 2381352 w 3207735"/>
              <a:gd name="connsiteY134" fmla="*/ 3550023 h 4562220"/>
              <a:gd name="connsiteX135" fmla="*/ 2396022 w 3207735"/>
              <a:gd name="connsiteY135" fmla="*/ 3559803 h 4562220"/>
              <a:gd name="connsiteX136" fmla="*/ 2425361 w 3207735"/>
              <a:gd name="connsiteY136" fmla="*/ 3594032 h 4562220"/>
              <a:gd name="connsiteX137" fmla="*/ 2440030 w 3207735"/>
              <a:gd name="connsiteY137" fmla="*/ 3613591 h 4562220"/>
              <a:gd name="connsiteX138" fmla="*/ 2454700 w 3207735"/>
              <a:gd name="connsiteY138" fmla="*/ 3628261 h 4562220"/>
              <a:gd name="connsiteX139" fmla="*/ 2484039 w 3207735"/>
              <a:gd name="connsiteY139" fmla="*/ 3657600 h 4562220"/>
              <a:gd name="connsiteX140" fmla="*/ 2488928 w 3207735"/>
              <a:gd name="connsiteY140" fmla="*/ 3672269 h 4562220"/>
              <a:gd name="connsiteX141" fmla="*/ 2513378 w 3207735"/>
              <a:gd name="connsiteY141" fmla="*/ 3696719 h 4562220"/>
              <a:gd name="connsiteX142" fmla="*/ 2523157 w 3207735"/>
              <a:gd name="connsiteY142" fmla="*/ 3716278 h 4562220"/>
              <a:gd name="connsiteX143" fmla="*/ 2537827 w 3207735"/>
              <a:gd name="connsiteY143" fmla="*/ 3721168 h 4562220"/>
              <a:gd name="connsiteX144" fmla="*/ 2567166 w 3207735"/>
              <a:gd name="connsiteY144" fmla="*/ 3745617 h 4562220"/>
              <a:gd name="connsiteX145" fmla="*/ 2591615 w 3207735"/>
              <a:gd name="connsiteY145" fmla="*/ 3774956 h 4562220"/>
              <a:gd name="connsiteX146" fmla="*/ 2606285 w 3207735"/>
              <a:gd name="connsiteY146" fmla="*/ 3779846 h 4562220"/>
              <a:gd name="connsiteX147" fmla="*/ 2625844 w 3207735"/>
              <a:gd name="connsiteY147" fmla="*/ 3789626 h 4562220"/>
              <a:gd name="connsiteX148" fmla="*/ 2630734 w 3207735"/>
              <a:gd name="connsiteY148" fmla="*/ 3804295 h 4562220"/>
              <a:gd name="connsiteX149" fmla="*/ 2650293 w 3207735"/>
              <a:gd name="connsiteY149" fmla="*/ 3838524 h 4562220"/>
              <a:gd name="connsiteX150" fmla="*/ 2664963 w 3207735"/>
              <a:gd name="connsiteY150" fmla="*/ 3882533 h 4562220"/>
              <a:gd name="connsiteX151" fmla="*/ 2674742 w 3207735"/>
              <a:gd name="connsiteY151" fmla="*/ 3897202 h 4562220"/>
              <a:gd name="connsiteX152" fmla="*/ 2699192 w 3207735"/>
              <a:gd name="connsiteY152" fmla="*/ 3931431 h 4562220"/>
              <a:gd name="connsiteX153" fmla="*/ 2708971 w 3207735"/>
              <a:gd name="connsiteY153" fmla="*/ 3965660 h 4562220"/>
              <a:gd name="connsiteX154" fmla="*/ 2723641 w 3207735"/>
              <a:gd name="connsiteY154" fmla="*/ 3999889 h 4562220"/>
              <a:gd name="connsiteX155" fmla="*/ 2743200 w 3207735"/>
              <a:gd name="connsiteY155" fmla="*/ 4014558 h 4562220"/>
              <a:gd name="connsiteX156" fmla="*/ 2767649 w 3207735"/>
              <a:gd name="connsiteY156" fmla="*/ 4048787 h 4562220"/>
              <a:gd name="connsiteX157" fmla="*/ 2792099 w 3207735"/>
              <a:gd name="connsiteY157" fmla="*/ 4073236 h 4562220"/>
              <a:gd name="connsiteX158" fmla="*/ 2826327 w 3207735"/>
              <a:gd name="connsiteY158" fmla="*/ 4117245 h 4562220"/>
              <a:gd name="connsiteX159" fmla="*/ 2855666 w 3207735"/>
              <a:gd name="connsiteY159" fmla="*/ 4161253 h 4562220"/>
              <a:gd name="connsiteX160" fmla="*/ 2880116 w 3207735"/>
              <a:gd name="connsiteY160" fmla="*/ 4195482 h 4562220"/>
              <a:gd name="connsiteX161" fmla="*/ 2904565 w 3207735"/>
              <a:gd name="connsiteY161" fmla="*/ 4219931 h 4562220"/>
              <a:gd name="connsiteX162" fmla="*/ 2919234 w 3207735"/>
              <a:gd name="connsiteY162" fmla="*/ 4239491 h 4562220"/>
              <a:gd name="connsiteX163" fmla="*/ 2938794 w 3207735"/>
              <a:gd name="connsiteY163" fmla="*/ 4254160 h 4562220"/>
              <a:gd name="connsiteX164" fmla="*/ 2953463 w 3207735"/>
              <a:gd name="connsiteY164" fmla="*/ 4293279 h 4562220"/>
              <a:gd name="connsiteX165" fmla="*/ 2973023 w 3207735"/>
              <a:gd name="connsiteY165" fmla="*/ 4303059 h 4562220"/>
              <a:gd name="connsiteX166" fmla="*/ 2987692 w 3207735"/>
              <a:gd name="connsiteY166" fmla="*/ 4322618 h 4562220"/>
              <a:gd name="connsiteX167" fmla="*/ 2997472 w 3207735"/>
              <a:gd name="connsiteY167" fmla="*/ 4337288 h 4562220"/>
              <a:gd name="connsiteX168" fmla="*/ 3065930 w 3207735"/>
              <a:gd name="connsiteY168" fmla="*/ 4405745 h 4562220"/>
              <a:gd name="connsiteX169" fmla="*/ 3085489 w 3207735"/>
              <a:gd name="connsiteY169" fmla="*/ 4425305 h 4562220"/>
              <a:gd name="connsiteX170" fmla="*/ 3153947 w 3207735"/>
              <a:gd name="connsiteY170" fmla="*/ 4483983 h 4562220"/>
              <a:gd name="connsiteX171" fmla="*/ 3173506 w 3207735"/>
              <a:gd name="connsiteY171" fmla="*/ 4493763 h 4562220"/>
              <a:gd name="connsiteX172" fmla="*/ 3183286 w 3207735"/>
              <a:gd name="connsiteY172" fmla="*/ 4508432 h 4562220"/>
              <a:gd name="connsiteX173" fmla="*/ 3188176 w 3207735"/>
              <a:gd name="connsiteY173" fmla="*/ 4537771 h 4562220"/>
              <a:gd name="connsiteX174" fmla="*/ 3207735 w 3207735"/>
              <a:gd name="connsiteY174" fmla="*/ 4562220 h 45622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Lst>
            <a:rect l="l" t="t" r="r" b="b"/>
            <a:pathLst>
              <a:path w="3207735" h="4562220">
                <a:moveTo>
                  <a:pt x="0" y="0"/>
                </a:moveTo>
                <a:cubicBezTo>
                  <a:pt x="11410" y="1630"/>
                  <a:pt x="24130" y="-664"/>
                  <a:pt x="34229" y="4890"/>
                </a:cubicBezTo>
                <a:cubicBezTo>
                  <a:pt x="99793" y="40950"/>
                  <a:pt x="85409" y="48572"/>
                  <a:pt x="132026" y="88017"/>
                </a:cubicBezTo>
                <a:cubicBezTo>
                  <a:pt x="140999" y="95609"/>
                  <a:pt x="152187" y="100233"/>
                  <a:pt x="161365" y="107576"/>
                </a:cubicBezTo>
                <a:cubicBezTo>
                  <a:pt x="168565" y="113336"/>
                  <a:pt x="173788" y="121297"/>
                  <a:pt x="180924" y="127136"/>
                </a:cubicBezTo>
                <a:cubicBezTo>
                  <a:pt x="191776" y="136015"/>
                  <a:pt x="204557" y="142402"/>
                  <a:pt x="215153" y="151585"/>
                </a:cubicBezTo>
                <a:cubicBezTo>
                  <a:pt x="229089" y="163662"/>
                  <a:pt x="241232" y="177664"/>
                  <a:pt x="254272" y="190704"/>
                </a:cubicBezTo>
                <a:lnTo>
                  <a:pt x="332509" y="268941"/>
                </a:lnTo>
                <a:lnTo>
                  <a:pt x="386297" y="322729"/>
                </a:lnTo>
                <a:cubicBezTo>
                  <a:pt x="389557" y="329249"/>
                  <a:pt x="391703" y="336457"/>
                  <a:pt x="396077" y="342289"/>
                </a:cubicBezTo>
                <a:cubicBezTo>
                  <a:pt x="407934" y="358099"/>
                  <a:pt x="415522" y="361772"/>
                  <a:pt x="430306" y="371628"/>
                </a:cubicBezTo>
                <a:cubicBezTo>
                  <a:pt x="440131" y="386364"/>
                  <a:pt x="442418" y="388480"/>
                  <a:pt x="449865" y="405857"/>
                </a:cubicBezTo>
                <a:cubicBezTo>
                  <a:pt x="451895" y="410594"/>
                  <a:pt x="452450" y="415916"/>
                  <a:pt x="454755" y="420526"/>
                </a:cubicBezTo>
                <a:cubicBezTo>
                  <a:pt x="457383" y="425783"/>
                  <a:pt x="461619" y="430093"/>
                  <a:pt x="464535" y="435196"/>
                </a:cubicBezTo>
                <a:cubicBezTo>
                  <a:pt x="489359" y="478637"/>
                  <a:pt x="460262" y="433673"/>
                  <a:pt x="484094" y="469425"/>
                </a:cubicBezTo>
                <a:cubicBezTo>
                  <a:pt x="485724" y="475945"/>
                  <a:pt x="486337" y="482807"/>
                  <a:pt x="488984" y="488984"/>
                </a:cubicBezTo>
                <a:cubicBezTo>
                  <a:pt x="491299" y="494386"/>
                  <a:pt x="495848" y="498551"/>
                  <a:pt x="498764" y="503653"/>
                </a:cubicBezTo>
                <a:cubicBezTo>
                  <a:pt x="502381" y="509982"/>
                  <a:pt x="505283" y="516693"/>
                  <a:pt x="508543" y="523213"/>
                </a:cubicBezTo>
                <a:cubicBezTo>
                  <a:pt x="510266" y="533550"/>
                  <a:pt x="512208" y="562941"/>
                  <a:pt x="523213" y="572111"/>
                </a:cubicBezTo>
                <a:cubicBezTo>
                  <a:pt x="528376" y="576413"/>
                  <a:pt x="536252" y="575371"/>
                  <a:pt x="542772" y="577001"/>
                </a:cubicBezTo>
                <a:cubicBezTo>
                  <a:pt x="544402" y="586781"/>
                  <a:pt x="543849" y="597188"/>
                  <a:pt x="547662" y="606340"/>
                </a:cubicBezTo>
                <a:cubicBezTo>
                  <a:pt x="561098" y="638585"/>
                  <a:pt x="564518" y="634598"/>
                  <a:pt x="591671" y="645459"/>
                </a:cubicBezTo>
                <a:cubicBezTo>
                  <a:pt x="615624" y="693368"/>
                  <a:pt x="586142" y="645925"/>
                  <a:pt x="616120" y="669908"/>
                </a:cubicBezTo>
                <a:cubicBezTo>
                  <a:pt x="627874" y="679311"/>
                  <a:pt x="646623" y="705741"/>
                  <a:pt x="665018" y="713917"/>
                </a:cubicBezTo>
                <a:cubicBezTo>
                  <a:pt x="674438" y="718104"/>
                  <a:pt x="684577" y="720436"/>
                  <a:pt x="694357" y="723696"/>
                </a:cubicBezTo>
                <a:cubicBezTo>
                  <a:pt x="695987" y="731846"/>
                  <a:pt x="694416" y="741382"/>
                  <a:pt x="699247" y="748145"/>
                </a:cubicBezTo>
                <a:cubicBezTo>
                  <a:pt x="703484" y="754077"/>
                  <a:pt x="712875" y="753688"/>
                  <a:pt x="718807" y="757925"/>
                </a:cubicBezTo>
                <a:cubicBezTo>
                  <a:pt x="761544" y="788452"/>
                  <a:pt x="706230" y="755128"/>
                  <a:pt x="743256" y="792154"/>
                </a:cubicBezTo>
                <a:cubicBezTo>
                  <a:pt x="746901" y="795799"/>
                  <a:pt x="753035" y="795414"/>
                  <a:pt x="757925" y="797044"/>
                </a:cubicBezTo>
                <a:cubicBezTo>
                  <a:pt x="761185" y="803564"/>
                  <a:pt x="762961" y="811069"/>
                  <a:pt x="767705" y="816603"/>
                </a:cubicBezTo>
                <a:cubicBezTo>
                  <a:pt x="779841" y="830762"/>
                  <a:pt x="795254" y="834469"/>
                  <a:pt x="811713" y="841052"/>
                </a:cubicBezTo>
                <a:cubicBezTo>
                  <a:pt x="816603" y="847572"/>
                  <a:pt x="821646" y="853980"/>
                  <a:pt x="826383" y="860612"/>
                </a:cubicBezTo>
                <a:cubicBezTo>
                  <a:pt x="829799" y="865394"/>
                  <a:pt x="832007" y="871125"/>
                  <a:pt x="836163" y="875281"/>
                </a:cubicBezTo>
                <a:cubicBezTo>
                  <a:pt x="840319" y="879437"/>
                  <a:pt x="846050" y="881645"/>
                  <a:pt x="850832" y="885061"/>
                </a:cubicBezTo>
                <a:cubicBezTo>
                  <a:pt x="857464" y="889798"/>
                  <a:pt x="864629" y="893967"/>
                  <a:pt x="870392" y="899730"/>
                </a:cubicBezTo>
                <a:cubicBezTo>
                  <a:pt x="876155" y="905493"/>
                  <a:pt x="879298" y="913527"/>
                  <a:pt x="885061" y="919290"/>
                </a:cubicBezTo>
                <a:cubicBezTo>
                  <a:pt x="890824" y="925053"/>
                  <a:pt x="898590" y="928477"/>
                  <a:pt x="904620" y="933959"/>
                </a:cubicBezTo>
                <a:cubicBezTo>
                  <a:pt x="916559" y="944813"/>
                  <a:pt x="925423" y="959238"/>
                  <a:pt x="938849" y="968188"/>
                </a:cubicBezTo>
                <a:cubicBezTo>
                  <a:pt x="943739" y="971448"/>
                  <a:pt x="949363" y="973812"/>
                  <a:pt x="953519" y="977968"/>
                </a:cubicBezTo>
                <a:cubicBezTo>
                  <a:pt x="960899" y="985348"/>
                  <a:pt x="966205" y="994563"/>
                  <a:pt x="973078" y="1002417"/>
                </a:cubicBezTo>
                <a:cubicBezTo>
                  <a:pt x="977632" y="1007621"/>
                  <a:pt x="982858" y="1012197"/>
                  <a:pt x="987748" y="1017087"/>
                </a:cubicBezTo>
                <a:cubicBezTo>
                  <a:pt x="991585" y="1024760"/>
                  <a:pt x="1000393" y="1044402"/>
                  <a:pt x="1007307" y="1051315"/>
                </a:cubicBezTo>
                <a:cubicBezTo>
                  <a:pt x="1011463" y="1055471"/>
                  <a:pt x="1017087" y="1057835"/>
                  <a:pt x="1021977" y="1061095"/>
                </a:cubicBezTo>
                <a:cubicBezTo>
                  <a:pt x="1048054" y="1100215"/>
                  <a:pt x="1013827" y="1052945"/>
                  <a:pt x="1046426" y="1085544"/>
                </a:cubicBezTo>
                <a:cubicBezTo>
                  <a:pt x="1050582" y="1089700"/>
                  <a:pt x="1052789" y="1095432"/>
                  <a:pt x="1056205" y="1100214"/>
                </a:cubicBezTo>
                <a:cubicBezTo>
                  <a:pt x="1060942" y="1106846"/>
                  <a:pt x="1066138" y="1113141"/>
                  <a:pt x="1070875" y="1119773"/>
                </a:cubicBezTo>
                <a:cubicBezTo>
                  <a:pt x="1079645" y="1132050"/>
                  <a:pt x="1084295" y="1139676"/>
                  <a:pt x="1090434" y="1154002"/>
                </a:cubicBezTo>
                <a:cubicBezTo>
                  <a:pt x="1095255" y="1165251"/>
                  <a:pt x="1094662" y="1174639"/>
                  <a:pt x="1105104" y="1183341"/>
                </a:cubicBezTo>
                <a:cubicBezTo>
                  <a:pt x="1110704" y="1188007"/>
                  <a:pt x="1118143" y="1189861"/>
                  <a:pt x="1124663" y="1193121"/>
                </a:cubicBezTo>
                <a:cubicBezTo>
                  <a:pt x="1126293" y="1202901"/>
                  <a:pt x="1125740" y="1213308"/>
                  <a:pt x="1129553" y="1222460"/>
                </a:cubicBezTo>
                <a:cubicBezTo>
                  <a:pt x="1134074" y="1233310"/>
                  <a:pt x="1149112" y="1251799"/>
                  <a:pt x="1149112" y="1251799"/>
                </a:cubicBezTo>
                <a:cubicBezTo>
                  <a:pt x="1150742" y="1258319"/>
                  <a:pt x="1151355" y="1265181"/>
                  <a:pt x="1154002" y="1271358"/>
                </a:cubicBezTo>
                <a:cubicBezTo>
                  <a:pt x="1156317" y="1276760"/>
                  <a:pt x="1160866" y="1280925"/>
                  <a:pt x="1163782" y="1286028"/>
                </a:cubicBezTo>
                <a:cubicBezTo>
                  <a:pt x="1167399" y="1292357"/>
                  <a:pt x="1169946" y="1299258"/>
                  <a:pt x="1173562" y="1305587"/>
                </a:cubicBezTo>
                <a:cubicBezTo>
                  <a:pt x="1176478" y="1310690"/>
                  <a:pt x="1180713" y="1315001"/>
                  <a:pt x="1183341" y="1320257"/>
                </a:cubicBezTo>
                <a:cubicBezTo>
                  <a:pt x="1185646" y="1324867"/>
                  <a:pt x="1186201" y="1330189"/>
                  <a:pt x="1188231" y="1334926"/>
                </a:cubicBezTo>
                <a:cubicBezTo>
                  <a:pt x="1191103" y="1341626"/>
                  <a:pt x="1195520" y="1347635"/>
                  <a:pt x="1198011" y="1354486"/>
                </a:cubicBezTo>
                <a:cubicBezTo>
                  <a:pt x="1202066" y="1365637"/>
                  <a:pt x="1204381" y="1377348"/>
                  <a:pt x="1207791" y="1388714"/>
                </a:cubicBezTo>
                <a:cubicBezTo>
                  <a:pt x="1209272" y="1393651"/>
                  <a:pt x="1210375" y="1398774"/>
                  <a:pt x="1212680" y="1403384"/>
                </a:cubicBezTo>
                <a:cubicBezTo>
                  <a:pt x="1230327" y="1438680"/>
                  <a:pt x="1215089" y="1394734"/>
                  <a:pt x="1232240" y="1437613"/>
                </a:cubicBezTo>
                <a:cubicBezTo>
                  <a:pt x="1236068" y="1447184"/>
                  <a:pt x="1236151" y="1458476"/>
                  <a:pt x="1242019" y="1466952"/>
                </a:cubicBezTo>
                <a:cubicBezTo>
                  <a:pt x="1251204" y="1480219"/>
                  <a:pt x="1266030" y="1488693"/>
                  <a:pt x="1276248" y="1501181"/>
                </a:cubicBezTo>
                <a:cubicBezTo>
                  <a:pt x="1280864" y="1506823"/>
                  <a:pt x="1282768" y="1514220"/>
                  <a:pt x="1286028" y="1520740"/>
                </a:cubicBezTo>
                <a:cubicBezTo>
                  <a:pt x="1287658" y="1546819"/>
                  <a:pt x="1286843" y="1573167"/>
                  <a:pt x="1290918" y="1598977"/>
                </a:cubicBezTo>
                <a:cubicBezTo>
                  <a:pt x="1291835" y="1604782"/>
                  <a:pt x="1297781" y="1608544"/>
                  <a:pt x="1300697" y="1613647"/>
                </a:cubicBezTo>
                <a:cubicBezTo>
                  <a:pt x="1325505" y="1657062"/>
                  <a:pt x="1296436" y="1612145"/>
                  <a:pt x="1320257" y="1647876"/>
                </a:cubicBezTo>
                <a:cubicBezTo>
                  <a:pt x="1332688" y="1710028"/>
                  <a:pt x="1312910" y="1634651"/>
                  <a:pt x="1344706" y="1691884"/>
                </a:cubicBezTo>
                <a:cubicBezTo>
                  <a:pt x="1348742" y="1699150"/>
                  <a:pt x="1347208" y="1708373"/>
                  <a:pt x="1349596" y="1716334"/>
                </a:cubicBezTo>
                <a:cubicBezTo>
                  <a:pt x="1352118" y="1724741"/>
                  <a:pt x="1355173" y="1733077"/>
                  <a:pt x="1359376" y="1740783"/>
                </a:cubicBezTo>
                <a:cubicBezTo>
                  <a:pt x="1365004" y="1751101"/>
                  <a:pt x="1373679" y="1759609"/>
                  <a:pt x="1378935" y="1770122"/>
                </a:cubicBezTo>
                <a:cubicBezTo>
                  <a:pt x="1417313" y="1846878"/>
                  <a:pt x="1361959" y="1759841"/>
                  <a:pt x="1403384" y="1819020"/>
                </a:cubicBezTo>
                <a:cubicBezTo>
                  <a:pt x="1410124" y="1828649"/>
                  <a:pt x="1422943" y="1848359"/>
                  <a:pt x="1422943" y="1848359"/>
                </a:cubicBezTo>
                <a:cubicBezTo>
                  <a:pt x="1435878" y="1900101"/>
                  <a:pt x="1418316" y="1839172"/>
                  <a:pt x="1437613" y="1882588"/>
                </a:cubicBezTo>
                <a:cubicBezTo>
                  <a:pt x="1460894" y="1934968"/>
                  <a:pt x="1435038" y="1893393"/>
                  <a:pt x="1457172" y="1926597"/>
                </a:cubicBezTo>
                <a:cubicBezTo>
                  <a:pt x="1458802" y="1933117"/>
                  <a:pt x="1459415" y="1939979"/>
                  <a:pt x="1462062" y="1946156"/>
                </a:cubicBezTo>
                <a:cubicBezTo>
                  <a:pt x="1464377" y="1951558"/>
                  <a:pt x="1468926" y="1955723"/>
                  <a:pt x="1471842" y="1960826"/>
                </a:cubicBezTo>
                <a:cubicBezTo>
                  <a:pt x="1475459" y="1967155"/>
                  <a:pt x="1478362" y="1973865"/>
                  <a:pt x="1481622" y="1980385"/>
                </a:cubicBezTo>
                <a:cubicBezTo>
                  <a:pt x="1484882" y="1995055"/>
                  <a:pt x="1488252" y="2009700"/>
                  <a:pt x="1491401" y="2024394"/>
                </a:cubicBezTo>
                <a:cubicBezTo>
                  <a:pt x="1493142" y="2032521"/>
                  <a:pt x="1493204" y="2041126"/>
                  <a:pt x="1496291" y="2048843"/>
                </a:cubicBezTo>
                <a:cubicBezTo>
                  <a:pt x="1503059" y="2065763"/>
                  <a:pt x="1510148" y="2082912"/>
                  <a:pt x="1520740" y="2097741"/>
                </a:cubicBezTo>
                <a:cubicBezTo>
                  <a:pt x="1526806" y="2106234"/>
                  <a:pt x="1537039" y="2110780"/>
                  <a:pt x="1545189" y="2117300"/>
                </a:cubicBezTo>
                <a:cubicBezTo>
                  <a:pt x="1546819" y="2131970"/>
                  <a:pt x="1546760" y="2146927"/>
                  <a:pt x="1550079" y="2161309"/>
                </a:cubicBezTo>
                <a:cubicBezTo>
                  <a:pt x="1551718" y="2168412"/>
                  <a:pt x="1557152" y="2174100"/>
                  <a:pt x="1559859" y="2180868"/>
                </a:cubicBezTo>
                <a:cubicBezTo>
                  <a:pt x="1563688" y="2190439"/>
                  <a:pt x="1566019" y="2200555"/>
                  <a:pt x="1569639" y="2210207"/>
                </a:cubicBezTo>
                <a:cubicBezTo>
                  <a:pt x="1575803" y="2226644"/>
                  <a:pt x="1585755" y="2241892"/>
                  <a:pt x="1589198" y="2259106"/>
                </a:cubicBezTo>
                <a:cubicBezTo>
                  <a:pt x="1590828" y="2267256"/>
                  <a:pt x="1591170" y="2275773"/>
                  <a:pt x="1594088" y="2283555"/>
                </a:cubicBezTo>
                <a:cubicBezTo>
                  <a:pt x="1596152" y="2289058"/>
                  <a:pt x="1600952" y="2293122"/>
                  <a:pt x="1603868" y="2298225"/>
                </a:cubicBezTo>
                <a:cubicBezTo>
                  <a:pt x="1607484" y="2304554"/>
                  <a:pt x="1610387" y="2311264"/>
                  <a:pt x="1613647" y="2317784"/>
                </a:cubicBezTo>
                <a:cubicBezTo>
                  <a:pt x="1615277" y="2325934"/>
                  <a:pt x="1615619" y="2334451"/>
                  <a:pt x="1618537" y="2342233"/>
                </a:cubicBezTo>
                <a:cubicBezTo>
                  <a:pt x="1623006" y="2354149"/>
                  <a:pt x="1640518" y="2369104"/>
                  <a:pt x="1647876" y="2376462"/>
                </a:cubicBezTo>
                <a:cubicBezTo>
                  <a:pt x="1650786" y="2391013"/>
                  <a:pt x="1655101" y="2417841"/>
                  <a:pt x="1662546" y="2430250"/>
                </a:cubicBezTo>
                <a:cubicBezTo>
                  <a:pt x="1667290" y="2438156"/>
                  <a:pt x="1676033" y="2442871"/>
                  <a:pt x="1682105" y="2449810"/>
                </a:cubicBezTo>
                <a:cubicBezTo>
                  <a:pt x="1687471" y="2455943"/>
                  <a:pt x="1691884" y="2462849"/>
                  <a:pt x="1696774" y="2469369"/>
                </a:cubicBezTo>
                <a:cubicBezTo>
                  <a:pt x="1700034" y="2480779"/>
                  <a:pt x="1701247" y="2492984"/>
                  <a:pt x="1706554" y="2503598"/>
                </a:cubicBezTo>
                <a:cubicBezTo>
                  <a:pt x="1711221" y="2512933"/>
                  <a:pt x="1722002" y="2518454"/>
                  <a:pt x="1726113" y="2528047"/>
                </a:cubicBezTo>
                <a:cubicBezTo>
                  <a:pt x="1732033" y="2541859"/>
                  <a:pt x="1730498" y="2558030"/>
                  <a:pt x="1735893" y="2572056"/>
                </a:cubicBezTo>
                <a:cubicBezTo>
                  <a:pt x="1738819" y="2579662"/>
                  <a:pt x="1745826" y="2584983"/>
                  <a:pt x="1750563" y="2591615"/>
                </a:cubicBezTo>
                <a:cubicBezTo>
                  <a:pt x="1753979" y="2596397"/>
                  <a:pt x="1756926" y="2601502"/>
                  <a:pt x="1760342" y="2606284"/>
                </a:cubicBezTo>
                <a:cubicBezTo>
                  <a:pt x="1765079" y="2612916"/>
                  <a:pt x="1770338" y="2619167"/>
                  <a:pt x="1775012" y="2625844"/>
                </a:cubicBezTo>
                <a:cubicBezTo>
                  <a:pt x="1781752" y="2635473"/>
                  <a:pt x="1789314" y="2644670"/>
                  <a:pt x="1794571" y="2655183"/>
                </a:cubicBezTo>
                <a:lnTo>
                  <a:pt x="1804351" y="2674742"/>
                </a:lnTo>
                <a:cubicBezTo>
                  <a:pt x="1805981" y="2681262"/>
                  <a:pt x="1806235" y="2688291"/>
                  <a:pt x="1809241" y="2694302"/>
                </a:cubicBezTo>
                <a:cubicBezTo>
                  <a:pt x="1844010" y="2763842"/>
                  <a:pt x="1816618" y="2691958"/>
                  <a:pt x="1838580" y="2743200"/>
                </a:cubicBezTo>
                <a:cubicBezTo>
                  <a:pt x="1840610" y="2747937"/>
                  <a:pt x="1839825" y="2754224"/>
                  <a:pt x="1843470" y="2757869"/>
                </a:cubicBezTo>
                <a:cubicBezTo>
                  <a:pt x="1848624" y="2763023"/>
                  <a:pt x="1856509" y="2764389"/>
                  <a:pt x="1863029" y="2767649"/>
                </a:cubicBezTo>
                <a:cubicBezTo>
                  <a:pt x="1867020" y="2779622"/>
                  <a:pt x="1870145" y="2791302"/>
                  <a:pt x="1877699" y="2801878"/>
                </a:cubicBezTo>
                <a:cubicBezTo>
                  <a:pt x="1881718" y="2807505"/>
                  <a:pt x="1888349" y="2810921"/>
                  <a:pt x="1892368" y="2816548"/>
                </a:cubicBezTo>
                <a:cubicBezTo>
                  <a:pt x="1896605" y="2822480"/>
                  <a:pt x="1896548" y="2831441"/>
                  <a:pt x="1902148" y="2836107"/>
                </a:cubicBezTo>
                <a:cubicBezTo>
                  <a:pt x="1907311" y="2840409"/>
                  <a:pt x="1915187" y="2839367"/>
                  <a:pt x="1921707" y="2840997"/>
                </a:cubicBezTo>
                <a:cubicBezTo>
                  <a:pt x="1923337" y="2847517"/>
                  <a:pt x="1923950" y="2854379"/>
                  <a:pt x="1926597" y="2860556"/>
                </a:cubicBezTo>
                <a:cubicBezTo>
                  <a:pt x="1928912" y="2865958"/>
                  <a:pt x="1932961" y="2870444"/>
                  <a:pt x="1936377" y="2875226"/>
                </a:cubicBezTo>
                <a:cubicBezTo>
                  <a:pt x="1946599" y="2889537"/>
                  <a:pt x="1963110" y="2909135"/>
                  <a:pt x="1970605" y="2924124"/>
                </a:cubicBezTo>
                <a:cubicBezTo>
                  <a:pt x="1981176" y="2945266"/>
                  <a:pt x="1996332" y="2977384"/>
                  <a:pt x="2009724" y="2997472"/>
                </a:cubicBezTo>
                <a:cubicBezTo>
                  <a:pt x="2015513" y="3006156"/>
                  <a:pt x="2022764" y="3013771"/>
                  <a:pt x="2029284" y="3021921"/>
                </a:cubicBezTo>
                <a:cubicBezTo>
                  <a:pt x="2032544" y="3036590"/>
                  <a:pt x="2035419" y="3051351"/>
                  <a:pt x="2039063" y="3065929"/>
                </a:cubicBezTo>
                <a:cubicBezTo>
                  <a:pt x="2040313" y="3070930"/>
                  <a:pt x="2040733" y="3076574"/>
                  <a:pt x="2043953" y="3080599"/>
                </a:cubicBezTo>
                <a:cubicBezTo>
                  <a:pt x="2054033" y="3093199"/>
                  <a:pt x="2070966" y="3100396"/>
                  <a:pt x="2078182" y="3114828"/>
                </a:cubicBezTo>
                <a:cubicBezTo>
                  <a:pt x="2107736" y="3173933"/>
                  <a:pt x="2070095" y="3100676"/>
                  <a:pt x="2097741" y="3149057"/>
                </a:cubicBezTo>
                <a:cubicBezTo>
                  <a:pt x="2101357" y="3155386"/>
                  <a:pt x="2104961" y="3161791"/>
                  <a:pt x="2107521" y="3168616"/>
                </a:cubicBezTo>
                <a:cubicBezTo>
                  <a:pt x="2109881" y="3174908"/>
                  <a:pt x="2109406" y="3182164"/>
                  <a:pt x="2112411" y="3188175"/>
                </a:cubicBezTo>
                <a:cubicBezTo>
                  <a:pt x="2126673" y="3216700"/>
                  <a:pt x="2126469" y="3213847"/>
                  <a:pt x="2146640" y="3227294"/>
                </a:cubicBezTo>
                <a:cubicBezTo>
                  <a:pt x="2156420" y="3241964"/>
                  <a:pt x="2163512" y="3258836"/>
                  <a:pt x="2175979" y="3271303"/>
                </a:cubicBezTo>
                <a:cubicBezTo>
                  <a:pt x="2180869" y="3276193"/>
                  <a:pt x="2186629" y="3280345"/>
                  <a:pt x="2190648" y="3285972"/>
                </a:cubicBezTo>
                <a:cubicBezTo>
                  <a:pt x="2194885" y="3291903"/>
                  <a:pt x="2196191" y="3299599"/>
                  <a:pt x="2200428" y="3305531"/>
                </a:cubicBezTo>
                <a:cubicBezTo>
                  <a:pt x="2211442" y="3320951"/>
                  <a:pt x="2218198" y="3321751"/>
                  <a:pt x="2234657" y="3329981"/>
                </a:cubicBezTo>
                <a:cubicBezTo>
                  <a:pt x="2246125" y="3364382"/>
                  <a:pt x="2228894" y="3324218"/>
                  <a:pt x="2259106" y="3354430"/>
                </a:cubicBezTo>
                <a:cubicBezTo>
                  <a:pt x="2264260" y="3359584"/>
                  <a:pt x="2266015" y="3367289"/>
                  <a:pt x="2268886" y="3373989"/>
                </a:cubicBezTo>
                <a:cubicBezTo>
                  <a:pt x="2270917" y="3378727"/>
                  <a:pt x="2270131" y="3385014"/>
                  <a:pt x="2273776" y="3388659"/>
                </a:cubicBezTo>
                <a:cubicBezTo>
                  <a:pt x="2278930" y="3393813"/>
                  <a:pt x="2286815" y="3395178"/>
                  <a:pt x="2293335" y="3398438"/>
                </a:cubicBezTo>
                <a:cubicBezTo>
                  <a:pt x="2298225" y="3406588"/>
                  <a:pt x="2301745" y="3415735"/>
                  <a:pt x="2308004" y="3422888"/>
                </a:cubicBezTo>
                <a:cubicBezTo>
                  <a:pt x="2313371" y="3429021"/>
                  <a:pt x="2323919" y="3430268"/>
                  <a:pt x="2327564" y="3437557"/>
                </a:cubicBezTo>
                <a:cubicBezTo>
                  <a:pt x="2334284" y="3450998"/>
                  <a:pt x="2333964" y="3466923"/>
                  <a:pt x="2337343" y="3481566"/>
                </a:cubicBezTo>
                <a:cubicBezTo>
                  <a:pt x="2338854" y="3488114"/>
                  <a:pt x="2338327" y="3495656"/>
                  <a:pt x="2342233" y="3501125"/>
                </a:cubicBezTo>
                <a:cubicBezTo>
                  <a:pt x="2346970" y="3507757"/>
                  <a:pt x="2355273" y="3510905"/>
                  <a:pt x="2361793" y="3515795"/>
                </a:cubicBezTo>
                <a:cubicBezTo>
                  <a:pt x="2365630" y="3523468"/>
                  <a:pt x="2374438" y="3543110"/>
                  <a:pt x="2381352" y="3550023"/>
                </a:cubicBezTo>
                <a:cubicBezTo>
                  <a:pt x="2385508" y="3554179"/>
                  <a:pt x="2391132" y="3556543"/>
                  <a:pt x="2396022" y="3559803"/>
                </a:cubicBezTo>
                <a:cubicBezTo>
                  <a:pt x="2415122" y="3598008"/>
                  <a:pt x="2393622" y="3562294"/>
                  <a:pt x="2425361" y="3594032"/>
                </a:cubicBezTo>
                <a:cubicBezTo>
                  <a:pt x="2431124" y="3599795"/>
                  <a:pt x="2434726" y="3607403"/>
                  <a:pt x="2440030" y="3613591"/>
                </a:cubicBezTo>
                <a:cubicBezTo>
                  <a:pt x="2444531" y="3618842"/>
                  <a:pt x="2449810" y="3623371"/>
                  <a:pt x="2454700" y="3628261"/>
                </a:cubicBezTo>
                <a:cubicBezTo>
                  <a:pt x="2480777" y="3680417"/>
                  <a:pt x="2444921" y="3618482"/>
                  <a:pt x="2484039" y="3657600"/>
                </a:cubicBezTo>
                <a:cubicBezTo>
                  <a:pt x="2487683" y="3661244"/>
                  <a:pt x="2486623" y="3667659"/>
                  <a:pt x="2488928" y="3672269"/>
                </a:cubicBezTo>
                <a:cubicBezTo>
                  <a:pt x="2497078" y="3688569"/>
                  <a:pt x="2498708" y="3686939"/>
                  <a:pt x="2513378" y="3696719"/>
                </a:cubicBezTo>
                <a:cubicBezTo>
                  <a:pt x="2516638" y="3703239"/>
                  <a:pt x="2518003" y="3711124"/>
                  <a:pt x="2523157" y="3716278"/>
                </a:cubicBezTo>
                <a:cubicBezTo>
                  <a:pt x="2526802" y="3719923"/>
                  <a:pt x="2534182" y="3717523"/>
                  <a:pt x="2537827" y="3721168"/>
                </a:cubicBezTo>
                <a:cubicBezTo>
                  <a:pt x="2567660" y="3751000"/>
                  <a:pt x="2524818" y="3735030"/>
                  <a:pt x="2567166" y="3745617"/>
                </a:cubicBezTo>
                <a:cubicBezTo>
                  <a:pt x="2617917" y="3779454"/>
                  <a:pt x="2541975" y="3725318"/>
                  <a:pt x="2591615" y="3774956"/>
                </a:cubicBezTo>
                <a:cubicBezTo>
                  <a:pt x="2595260" y="3778601"/>
                  <a:pt x="2601547" y="3777815"/>
                  <a:pt x="2606285" y="3779846"/>
                </a:cubicBezTo>
                <a:cubicBezTo>
                  <a:pt x="2612985" y="3782717"/>
                  <a:pt x="2619324" y="3786366"/>
                  <a:pt x="2625844" y="3789626"/>
                </a:cubicBezTo>
                <a:cubicBezTo>
                  <a:pt x="2627474" y="3794516"/>
                  <a:pt x="2628704" y="3799558"/>
                  <a:pt x="2630734" y="3804295"/>
                </a:cubicBezTo>
                <a:cubicBezTo>
                  <a:pt x="2638180" y="3821668"/>
                  <a:pt x="2640470" y="3823790"/>
                  <a:pt x="2650293" y="3838524"/>
                </a:cubicBezTo>
                <a:cubicBezTo>
                  <a:pt x="2654962" y="3857200"/>
                  <a:pt x="2655756" y="3864119"/>
                  <a:pt x="2664963" y="3882533"/>
                </a:cubicBezTo>
                <a:cubicBezTo>
                  <a:pt x="2667591" y="3887789"/>
                  <a:pt x="2671482" y="3892312"/>
                  <a:pt x="2674742" y="3897202"/>
                </a:cubicBezTo>
                <a:cubicBezTo>
                  <a:pt x="2689688" y="3956982"/>
                  <a:pt x="2664458" y="3873540"/>
                  <a:pt x="2699192" y="3931431"/>
                </a:cubicBezTo>
                <a:cubicBezTo>
                  <a:pt x="2705297" y="3941606"/>
                  <a:pt x="2705561" y="3954294"/>
                  <a:pt x="2708971" y="3965660"/>
                </a:cubicBezTo>
                <a:cubicBezTo>
                  <a:pt x="2711772" y="3974997"/>
                  <a:pt x="2717771" y="3993040"/>
                  <a:pt x="2723641" y="3999889"/>
                </a:cubicBezTo>
                <a:cubicBezTo>
                  <a:pt x="2728945" y="4006077"/>
                  <a:pt x="2737437" y="4008795"/>
                  <a:pt x="2743200" y="4014558"/>
                </a:cubicBezTo>
                <a:cubicBezTo>
                  <a:pt x="2749267" y="4020625"/>
                  <a:pt x="2762095" y="4040456"/>
                  <a:pt x="2767649" y="4048787"/>
                </a:cubicBezTo>
                <a:cubicBezTo>
                  <a:pt x="2779730" y="4097110"/>
                  <a:pt x="2760458" y="4044471"/>
                  <a:pt x="2792099" y="4073236"/>
                </a:cubicBezTo>
                <a:cubicBezTo>
                  <a:pt x="2805850" y="4085737"/>
                  <a:pt x="2816018" y="4101782"/>
                  <a:pt x="2826327" y="4117245"/>
                </a:cubicBezTo>
                <a:cubicBezTo>
                  <a:pt x="2836107" y="4131914"/>
                  <a:pt x="2845088" y="4147149"/>
                  <a:pt x="2855666" y="4161253"/>
                </a:cubicBezTo>
                <a:cubicBezTo>
                  <a:pt x="2873862" y="4185514"/>
                  <a:pt x="2865815" y="4174032"/>
                  <a:pt x="2880116" y="4195482"/>
                </a:cubicBezTo>
                <a:cubicBezTo>
                  <a:pt x="2890158" y="4225613"/>
                  <a:pt x="2876367" y="4195761"/>
                  <a:pt x="2904565" y="4219931"/>
                </a:cubicBezTo>
                <a:cubicBezTo>
                  <a:pt x="2910753" y="4225235"/>
                  <a:pt x="2913471" y="4233728"/>
                  <a:pt x="2919234" y="4239491"/>
                </a:cubicBezTo>
                <a:cubicBezTo>
                  <a:pt x="2924997" y="4245254"/>
                  <a:pt x="2932274" y="4249270"/>
                  <a:pt x="2938794" y="4254160"/>
                </a:cubicBezTo>
                <a:cubicBezTo>
                  <a:pt x="2941580" y="4268090"/>
                  <a:pt x="2941376" y="4283207"/>
                  <a:pt x="2953463" y="4293279"/>
                </a:cubicBezTo>
                <a:cubicBezTo>
                  <a:pt x="2959063" y="4297946"/>
                  <a:pt x="2966503" y="4299799"/>
                  <a:pt x="2973023" y="4303059"/>
                </a:cubicBezTo>
                <a:cubicBezTo>
                  <a:pt x="2977913" y="4309579"/>
                  <a:pt x="2982955" y="4315986"/>
                  <a:pt x="2987692" y="4322618"/>
                </a:cubicBezTo>
                <a:cubicBezTo>
                  <a:pt x="2991108" y="4327400"/>
                  <a:pt x="2993501" y="4332956"/>
                  <a:pt x="2997472" y="4337288"/>
                </a:cubicBezTo>
                <a:cubicBezTo>
                  <a:pt x="2997504" y="4337323"/>
                  <a:pt x="3055770" y="4395585"/>
                  <a:pt x="3065930" y="4405745"/>
                </a:cubicBezTo>
                <a:lnTo>
                  <a:pt x="3085489" y="4425305"/>
                </a:lnTo>
                <a:cubicBezTo>
                  <a:pt x="3104940" y="4444756"/>
                  <a:pt x="3131508" y="4472763"/>
                  <a:pt x="3153947" y="4483983"/>
                </a:cubicBezTo>
                <a:lnTo>
                  <a:pt x="3173506" y="4493763"/>
                </a:lnTo>
                <a:cubicBezTo>
                  <a:pt x="3176766" y="4498653"/>
                  <a:pt x="3181428" y="4502857"/>
                  <a:pt x="3183286" y="4508432"/>
                </a:cubicBezTo>
                <a:cubicBezTo>
                  <a:pt x="3186421" y="4517838"/>
                  <a:pt x="3184073" y="4528745"/>
                  <a:pt x="3188176" y="4537771"/>
                </a:cubicBezTo>
                <a:cubicBezTo>
                  <a:pt x="3192495" y="4547272"/>
                  <a:pt x="3207735" y="4562220"/>
                  <a:pt x="3207735" y="4562220"/>
                </a:cubicBezTo>
              </a:path>
            </a:pathLst>
          </a:custGeom>
          <a:noFill/>
          <a:ln w="219075">
            <a:solidFill>
              <a:srgbClr val="68187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8" name="Figura a mano libera: forma 17">
            <a:extLst>
              <a:ext uri="{FF2B5EF4-FFF2-40B4-BE49-F238E27FC236}">
                <a16:creationId xmlns:a16="http://schemas.microsoft.com/office/drawing/2014/main" id="{F44BDA76-C2A5-4AF5-97AD-AF2984F0DF39}"/>
              </a:ext>
            </a:extLst>
          </p:cNvPr>
          <p:cNvSpPr/>
          <p:nvPr/>
        </p:nvSpPr>
        <p:spPr>
          <a:xfrm>
            <a:off x="6282104" y="1654259"/>
            <a:ext cx="1623426" cy="4782263"/>
          </a:xfrm>
          <a:custGeom>
            <a:avLst/>
            <a:gdLst>
              <a:gd name="connsiteX0" fmla="*/ 1623426 w 1623426"/>
              <a:gd name="connsiteY0" fmla="*/ 0 h 4782263"/>
              <a:gd name="connsiteX1" fmla="*/ 1574528 w 1623426"/>
              <a:gd name="connsiteY1" fmla="*/ 34229 h 4782263"/>
              <a:gd name="connsiteX2" fmla="*/ 1564748 w 1623426"/>
              <a:gd name="connsiteY2" fmla="*/ 53788 h 4782263"/>
              <a:gd name="connsiteX3" fmla="*/ 1545189 w 1623426"/>
              <a:gd name="connsiteY3" fmla="*/ 73348 h 4782263"/>
              <a:gd name="connsiteX4" fmla="*/ 1540299 w 1623426"/>
              <a:gd name="connsiteY4" fmla="*/ 88017 h 4782263"/>
              <a:gd name="connsiteX5" fmla="*/ 1520740 w 1623426"/>
              <a:gd name="connsiteY5" fmla="*/ 107577 h 4782263"/>
              <a:gd name="connsiteX6" fmla="*/ 1510960 w 1623426"/>
              <a:gd name="connsiteY6" fmla="*/ 122246 h 4782263"/>
              <a:gd name="connsiteX7" fmla="*/ 1496290 w 1623426"/>
              <a:gd name="connsiteY7" fmla="*/ 180924 h 4782263"/>
              <a:gd name="connsiteX8" fmla="*/ 1476731 w 1623426"/>
              <a:gd name="connsiteY8" fmla="*/ 215153 h 4782263"/>
              <a:gd name="connsiteX9" fmla="*/ 1452282 w 1623426"/>
              <a:gd name="connsiteY9" fmla="*/ 249382 h 4782263"/>
              <a:gd name="connsiteX10" fmla="*/ 1432723 w 1623426"/>
              <a:gd name="connsiteY10" fmla="*/ 293391 h 4782263"/>
              <a:gd name="connsiteX11" fmla="*/ 1418053 w 1623426"/>
              <a:gd name="connsiteY11" fmla="*/ 303170 h 4782263"/>
              <a:gd name="connsiteX12" fmla="*/ 1408273 w 1623426"/>
              <a:gd name="connsiteY12" fmla="*/ 317840 h 4782263"/>
              <a:gd name="connsiteX13" fmla="*/ 1398494 w 1623426"/>
              <a:gd name="connsiteY13" fmla="*/ 337399 h 4782263"/>
              <a:gd name="connsiteX14" fmla="*/ 1383824 w 1623426"/>
              <a:gd name="connsiteY14" fmla="*/ 352069 h 4782263"/>
              <a:gd name="connsiteX15" fmla="*/ 1374044 w 1623426"/>
              <a:gd name="connsiteY15" fmla="*/ 366738 h 4782263"/>
              <a:gd name="connsiteX16" fmla="*/ 1369155 w 1623426"/>
              <a:gd name="connsiteY16" fmla="*/ 386298 h 4782263"/>
              <a:gd name="connsiteX17" fmla="*/ 1330036 w 1623426"/>
              <a:gd name="connsiteY17" fmla="*/ 420526 h 4782263"/>
              <a:gd name="connsiteX18" fmla="*/ 1310477 w 1623426"/>
              <a:gd name="connsiteY18" fmla="*/ 440086 h 4782263"/>
              <a:gd name="connsiteX19" fmla="*/ 1305587 w 1623426"/>
              <a:gd name="connsiteY19" fmla="*/ 454755 h 4782263"/>
              <a:gd name="connsiteX20" fmla="*/ 1286027 w 1623426"/>
              <a:gd name="connsiteY20" fmla="*/ 488984 h 4782263"/>
              <a:gd name="connsiteX21" fmla="*/ 1271358 w 1623426"/>
              <a:gd name="connsiteY21" fmla="*/ 508544 h 4782263"/>
              <a:gd name="connsiteX22" fmla="*/ 1251799 w 1623426"/>
              <a:gd name="connsiteY22" fmla="*/ 523213 h 4782263"/>
              <a:gd name="connsiteX23" fmla="*/ 1242019 w 1623426"/>
              <a:gd name="connsiteY23" fmla="*/ 542772 h 4782263"/>
              <a:gd name="connsiteX24" fmla="*/ 1227349 w 1623426"/>
              <a:gd name="connsiteY24" fmla="*/ 547662 h 4782263"/>
              <a:gd name="connsiteX25" fmla="*/ 1202900 w 1623426"/>
              <a:gd name="connsiteY25" fmla="*/ 591671 h 4782263"/>
              <a:gd name="connsiteX26" fmla="*/ 1193120 w 1623426"/>
              <a:gd name="connsiteY26" fmla="*/ 616120 h 4782263"/>
              <a:gd name="connsiteX27" fmla="*/ 1149112 w 1623426"/>
              <a:gd name="connsiteY27" fmla="*/ 645459 h 4782263"/>
              <a:gd name="connsiteX28" fmla="*/ 1139332 w 1623426"/>
              <a:gd name="connsiteY28" fmla="*/ 660129 h 4782263"/>
              <a:gd name="connsiteX29" fmla="*/ 1109993 w 1623426"/>
              <a:gd name="connsiteY29" fmla="*/ 674798 h 4782263"/>
              <a:gd name="connsiteX30" fmla="*/ 1100213 w 1623426"/>
              <a:gd name="connsiteY30" fmla="*/ 694357 h 4782263"/>
              <a:gd name="connsiteX31" fmla="*/ 1065985 w 1623426"/>
              <a:gd name="connsiteY31" fmla="*/ 718807 h 4782263"/>
              <a:gd name="connsiteX32" fmla="*/ 1056205 w 1623426"/>
              <a:gd name="connsiteY32" fmla="*/ 733476 h 4782263"/>
              <a:gd name="connsiteX33" fmla="*/ 1021976 w 1623426"/>
              <a:gd name="connsiteY33" fmla="*/ 753036 h 4782263"/>
              <a:gd name="connsiteX34" fmla="*/ 1007307 w 1623426"/>
              <a:gd name="connsiteY34" fmla="*/ 762815 h 4782263"/>
              <a:gd name="connsiteX35" fmla="*/ 953518 w 1623426"/>
              <a:gd name="connsiteY35" fmla="*/ 777485 h 4782263"/>
              <a:gd name="connsiteX36" fmla="*/ 914400 w 1623426"/>
              <a:gd name="connsiteY36" fmla="*/ 792154 h 4782263"/>
              <a:gd name="connsiteX37" fmla="*/ 894840 w 1623426"/>
              <a:gd name="connsiteY37" fmla="*/ 801934 h 4782263"/>
              <a:gd name="connsiteX38" fmla="*/ 880171 w 1623426"/>
              <a:gd name="connsiteY38" fmla="*/ 811714 h 4782263"/>
              <a:gd name="connsiteX39" fmla="*/ 865501 w 1623426"/>
              <a:gd name="connsiteY39" fmla="*/ 816603 h 4782263"/>
              <a:gd name="connsiteX40" fmla="*/ 845942 w 1623426"/>
              <a:gd name="connsiteY40" fmla="*/ 850832 h 4782263"/>
              <a:gd name="connsiteX41" fmla="*/ 831272 w 1623426"/>
              <a:gd name="connsiteY41" fmla="*/ 860612 h 4782263"/>
              <a:gd name="connsiteX42" fmla="*/ 821493 w 1623426"/>
              <a:gd name="connsiteY42" fmla="*/ 875282 h 4782263"/>
              <a:gd name="connsiteX43" fmla="*/ 806823 w 1623426"/>
              <a:gd name="connsiteY43" fmla="*/ 885061 h 4782263"/>
              <a:gd name="connsiteX44" fmla="*/ 797043 w 1623426"/>
              <a:gd name="connsiteY44" fmla="*/ 904621 h 4782263"/>
              <a:gd name="connsiteX45" fmla="*/ 753035 w 1623426"/>
              <a:gd name="connsiteY45" fmla="*/ 929070 h 4782263"/>
              <a:gd name="connsiteX46" fmla="*/ 738365 w 1623426"/>
              <a:gd name="connsiteY46" fmla="*/ 953519 h 4782263"/>
              <a:gd name="connsiteX47" fmla="*/ 718806 w 1623426"/>
              <a:gd name="connsiteY47" fmla="*/ 963299 h 4782263"/>
              <a:gd name="connsiteX48" fmla="*/ 713916 w 1623426"/>
              <a:gd name="connsiteY48" fmla="*/ 982858 h 4782263"/>
              <a:gd name="connsiteX49" fmla="*/ 694357 w 1623426"/>
              <a:gd name="connsiteY49" fmla="*/ 997527 h 4782263"/>
              <a:gd name="connsiteX50" fmla="*/ 669908 w 1623426"/>
              <a:gd name="connsiteY50" fmla="*/ 1036646 h 4782263"/>
              <a:gd name="connsiteX51" fmla="*/ 650348 w 1623426"/>
              <a:gd name="connsiteY51" fmla="*/ 1051316 h 4782263"/>
              <a:gd name="connsiteX52" fmla="*/ 635679 w 1623426"/>
              <a:gd name="connsiteY52" fmla="*/ 1070875 h 4782263"/>
              <a:gd name="connsiteX53" fmla="*/ 601450 w 1623426"/>
              <a:gd name="connsiteY53" fmla="*/ 1105104 h 4782263"/>
              <a:gd name="connsiteX54" fmla="*/ 567221 w 1623426"/>
              <a:gd name="connsiteY54" fmla="*/ 1139333 h 4782263"/>
              <a:gd name="connsiteX55" fmla="*/ 523212 w 1623426"/>
              <a:gd name="connsiteY55" fmla="*/ 1173562 h 4782263"/>
              <a:gd name="connsiteX56" fmla="*/ 503653 w 1623426"/>
              <a:gd name="connsiteY56" fmla="*/ 1207791 h 4782263"/>
              <a:gd name="connsiteX57" fmla="*/ 488984 w 1623426"/>
              <a:gd name="connsiteY57" fmla="*/ 1217570 h 4782263"/>
              <a:gd name="connsiteX58" fmla="*/ 479204 w 1623426"/>
              <a:gd name="connsiteY58" fmla="*/ 1232240 h 4782263"/>
              <a:gd name="connsiteX59" fmla="*/ 454755 w 1623426"/>
              <a:gd name="connsiteY59" fmla="*/ 1276248 h 4782263"/>
              <a:gd name="connsiteX60" fmla="*/ 425416 w 1623426"/>
              <a:gd name="connsiteY60" fmla="*/ 1310477 h 4782263"/>
              <a:gd name="connsiteX61" fmla="*/ 410746 w 1623426"/>
              <a:gd name="connsiteY61" fmla="*/ 1344706 h 4782263"/>
              <a:gd name="connsiteX62" fmla="*/ 396077 w 1623426"/>
              <a:gd name="connsiteY62" fmla="*/ 1354486 h 4782263"/>
              <a:gd name="connsiteX63" fmla="*/ 386297 w 1623426"/>
              <a:gd name="connsiteY63" fmla="*/ 1369155 h 4782263"/>
              <a:gd name="connsiteX64" fmla="*/ 366738 w 1623426"/>
              <a:gd name="connsiteY64" fmla="*/ 1388715 h 4782263"/>
              <a:gd name="connsiteX65" fmla="*/ 361848 w 1623426"/>
              <a:gd name="connsiteY65" fmla="*/ 1403384 h 4782263"/>
              <a:gd name="connsiteX66" fmla="*/ 352068 w 1623426"/>
              <a:gd name="connsiteY66" fmla="*/ 1418054 h 4782263"/>
              <a:gd name="connsiteX67" fmla="*/ 342288 w 1623426"/>
              <a:gd name="connsiteY67" fmla="*/ 1437613 h 4782263"/>
              <a:gd name="connsiteX68" fmla="*/ 327619 w 1623426"/>
              <a:gd name="connsiteY68" fmla="*/ 1447393 h 4782263"/>
              <a:gd name="connsiteX69" fmla="*/ 303170 w 1623426"/>
              <a:gd name="connsiteY69" fmla="*/ 1506071 h 4782263"/>
              <a:gd name="connsiteX70" fmla="*/ 293390 w 1623426"/>
              <a:gd name="connsiteY70" fmla="*/ 1520740 h 4782263"/>
              <a:gd name="connsiteX71" fmla="*/ 283610 w 1623426"/>
              <a:gd name="connsiteY71" fmla="*/ 1540300 h 4782263"/>
              <a:gd name="connsiteX72" fmla="*/ 278720 w 1623426"/>
              <a:gd name="connsiteY72" fmla="*/ 1554969 h 4782263"/>
              <a:gd name="connsiteX73" fmla="*/ 268941 w 1623426"/>
              <a:gd name="connsiteY73" fmla="*/ 1574529 h 4782263"/>
              <a:gd name="connsiteX74" fmla="*/ 249381 w 1623426"/>
              <a:gd name="connsiteY74" fmla="*/ 1613647 h 4782263"/>
              <a:gd name="connsiteX75" fmla="*/ 244492 w 1623426"/>
              <a:gd name="connsiteY75" fmla="*/ 1726114 h 4782263"/>
              <a:gd name="connsiteX76" fmla="*/ 234712 w 1623426"/>
              <a:gd name="connsiteY76" fmla="*/ 1750563 h 4782263"/>
              <a:gd name="connsiteX77" fmla="*/ 224932 w 1623426"/>
              <a:gd name="connsiteY77" fmla="*/ 1789682 h 4782263"/>
              <a:gd name="connsiteX78" fmla="*/ 220042 w 1623426"/>
              <a:gd name="connsiteY78" fmla="*/ 1828800 h 4782263"/>
              <a:gd name="connsiteX79" fmla="*/ 200483 w 1623426"/>
              <a:gd name="connsiteY79" fmla="*/ 1936377 h 4782263"/>
              <a:gd name="connsiteX80" fmla="*/ 190703 w 1623426"/>
              <a:gd name="connsiteY80" fmla="*/ 2039063 h 4782263"/>
              <a:gd name="connsiteX81" fmla="*/ 185813 w 1623426"/>
              <a:gd name="connsiteY81" fmla="*/ 2308004 h 4782263"/>
              <a:gd name="connsiteX82" fmla="*/ 176034 w 1623426"/>
              <a:gd name="connsiteY82" fmla="*/ 2327564 h 4782263"/>
              <a:gd name="connsiteX83" fmla="*/ 166254 w 1623426"/>
              <a:gd name="connsiteY83" fmla="*/ 2361793 h 4782263"/>
              <a:gd name="connsiteX84" fmla="*/ 146695 w 1623426"/>
              <a:gd name="connsiteY84" fmla="*/ 2405801 h 4782263"/>
              <a:gd name="connsiteX85" fmla="*/ 136915 w 1623426"/>
              <a:gd name="connsiteY85" fmla="*/ 2542717 h 4782263"/>
              <a:gd name="connsiteX86" fmla="*/ 132025 w 1623426"/>
              <a:gd name="connsiteY86" fmla="*/ 2650293 h 4782263"/>
              <a:gd name="connsiteX87" fmla="*/ 97796 w 1623426"/>
              <a:gd name="connsiteY87" fmla="*/ 2782319 h 4782263"/>
              <a:gd name="connsiteX88" fmla="*/ 53788 w 1623426"/>
              <a:gd name="connsiteY88" fmla="*/ 2948573 h 4782263"/>
              <a:gd name="connsiteX89" fmla="*/ 34228 w 1623426"/>
              <a:gd name="connsiteY89" fmla="*/ 3061040 h 4782263"/>
              <a:gd name="connsiteX90" fmla="*/ 24449 w 1623426"/>
              <a:gd name="connsiteY90" fmla="*/ 3105048 h 4782263"/>
              <a:gd name="connsiteX91" fmla="*/ 0 w 1623426"/>
              <a:gd name="connsiteY91" fmla="*/ 3153947 h 4782263"/>
              <a:gd name="connsiteX92" fmla="*/ 4889 w 1623426"/>
              <a:gd name="connsiteY92" fmla="*/ 3525575 h 4782263"/>
              <a:gd name="connsiteX93" fmla="*/ 14669 w 1623426"/>
              <a:gd name="connsiteY93" fmla="*/ 3618482 h 4782263"/>
              <a:gd name="connsiteX94" fmla="*/ 4889 w 1623426"/>
              <a:gd name="connsiteY94" fmla="*/ 4185703 h 4782263"/>
              <a:gd name="connsiteX95" fmla="*/ 9779 w 1623426"/>
              <a:gd name="connsiteY95" fmla="*/ 4474203 h 4782263"/>
              <a:gd name="connsiteX96" fmla="*/ 14669 w 1623426"/>
              <a:gd name="connsiteY96" fmla="*/ 4664907 h 4782263"/>
              <a:gd name="connsiteX97" fmla="*/ 24449 w 1623426"/>
              <a:gd name="connsiteY97" fmla="*/ 4684467 h 4782263"/>
              <a:gd name="connsiteX98" fmla="*/ 39118 w 1623426"/>
              <a:gd name="connsiteY98" fmla="*/ 4782263 h 4782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Lst>
            <a:rect l="l" t="t" r="r" b="b"/>
            <a:pathLst>
              <a:path w="1623426" h="4782263">
                <a:moveTo>
                  <a:pt x="1623426" y="0"/>
                </a:moveTo>
                <a:cubicBezTo>
                  <a:pt x="1608359" y="9041"/>
                  <a:pt x="1586269" y="20811"/>
                  <a:pt x="1574528" y="34229"/>
                </a:cubicBezTo>
                <a:cubicBezTo>
                  <a:pt x="1569728" y="39715"/>
                  <a:pt x="1569122" y="47957"/>
                  <a:pt x="1564748" y="53788"/>
                </a:cubicBezTo>
                <a:cubicBezTo>
                  <a:pt x="1559216" y="61164"/>
                  <a:pt x="1551709" y="66828"/>
                  <a:pt x="1545189" y="73348"/>
                </a:cubicBezTo>
                <a:cubicBezTo>
                  <a:pt x="1543559" y="78238"/>
                  <a:pt x="1543295" y="83823"/>
                  <a:pt x="1540299" y="88017"/>
                </a:cubicBezTo>
                <a:cubicBezTo>
                  <a:pt x="1534940" y="95520"/>
                  <a:pt x="1526741" y="100576"/>
                  <a:pt x="1520740" y="107577"/>
                </a:cubicBezTo>
                <a:cubicBezTo>
                  <a:pt x="1516915" y="112039"/>
                  <a:pt x="1514220" y="117356"/>
                  <a:pt x="1510960" y="122246"/>
                </a:cubicBezTo>
                <a:cubicBezTo>
                  <a:pt x="1506070" y="141805"/>
                  <a:pt x="1507473" y="164148"/>
                  <a:pt x="1496290" y="180924"/>
                </a:cubicBezTo>
                <a:cubicBezTo>
                  <a:pt x="1472458" y="216676"/>
                  <a:pt x="1501555" y="171712"/>
                  <a:pt x="1476731" y="215153"/>
                </a:cubicBezTo>
                <a:cubicBezTo>
                  <a:pt x="1471011" y="225164"/>
                  <a:pt x="1458579" y="240985"/>
                  <a:pt x="1452282" y="249382"/>
                </a:cubicBezTo>
                <a:cubicBezTo>
                  <a:pt x="1447442" y="263902"/>
                  <a:pt x="1444344" y="281770"/>
                  <a:pt x="1432723" y="293391"/>
                </a:cubicBezTo>
                <a:cubicBezTo>
                  <a:pt x="1428567" y="297547"/>
                  <a:pt x="1422943" y="299910"/>
                  <a:pt x="1418053" y="303170"/>
                </a:cubicBezTo>
                <a:cubicBezTo>
                  <a:pt x="1414793" y="308060"/>
                  <a:pt x="1411189" y="312737"/>
                  <a:pt x="1408273" y="317840"/>
                </a:cubicBezTo>
                <a:cubicBezTo>
                  <a:pt x="1404657" y="324169"/>
                  <a:pt x="1402731" y="331468"/>
                  <a:pt x="1398494" y="337399"/>
                </a:cubicBezTo>
                <a:cubicBezTo>
                  <a:pt x="1394474" y="343026"/>
                  <a:pt x="1388251" y="346756"/>
                  <a:pt x="1383824" y="352069"/>
                </a:cubicBezTo>
                <a:cubicBezTo>
                  <a:pt x="1380062" y="356584"/>
                  <a:pt x="1377304" y="361848"/>
                  <a:pt x="1374044" y="366738"/>
                </a:cubicBezTo>
                <a:cubicBezTo>
                  <a:pt x="1372414" y="373258"/>
                  <a:pt x="1372717" y="380599"/>
                  <a:pt x="1369155" y="386298"/>
                </a:cubicBezTo>
                <a:cubicBezTo>
                  <a:pt x="1359536" y="401689"/>
                  <a:pt x="1343092" y="409102"/>
                  <a:pt x="1330036" y="420526"/>
                </a:cubicBezTo>
                <a:cubicBezTo>
                  <a:pt x="1323097" y="426598"/>
                  <a:pt x="1316997" y="433566"/>
                  <a:pt x="1310477" y="440086"/>
                </a:cubicBezTo>
                <a:cubicBezTo>
                  <a:pt x="1308847" y="444976"/>
                  <a:pt x="1307617" y="450018"/>
                  <a:pt x="1305587" y="454755"/>
                </a:cubicBezTo>
                <a:cubicBezTo>
                  <a:pt x="1299445" y="469086"/>
                  <a:pt x="1294799" y="476703"/>
                  <a:pt x="1286027" y="488984"/>
                </a:cubicBezTo>
                <a:cubicBezTo>
                  <a:pt x="1281290" y="495616"/>
                  <a:pt x="1277121" y="502781"/>
                  <a:pt x="1271358" y="508544"/>
                </a:cubicBezTo>
                <a:cubicBezTo>
                  <a:pt x="1265595" y="514307"/>
                  <a:pt x="1258319" y="518323"/>
                  <a:pt x="1251799" y="523213"/>
                </a:cubicBezTo>
                <a:cubicBezTo>
                  <a:pt x="1248539" y="529733"/>
                  <a:pt x="1247173" y="537618"/>
                  <a:pt x="1242019" y="542772"/>
                </a:cubicBezTo>
                <a:cubicBezTo>
                  <a:pt x="1238374" y="546417"/>
                  <a:pt x="1229852" y="543156"/>
                  <a:pt x="1227349" y="547662"/>
                </a:cubicBezTo>
                <a:cubicBezTo>
                  <a:pt x="1199775" y="597297"/>
                  <a:pt x="1236666" y="580416"/>
                  <a:pt x="1202900" y="591671"/>
                </a:cubicBezTo>
                <a:cubicBezTo>
                  <a:pt x="1199640" y="599821"/>
                  <a:pt x="1199327" y="609913"/>
                  <a:pt x="1193120" y="616120"/>
                </a:cubicBezTo>
                <a:cubicBezTo>
                  <a:pt x="1180653" y="628587"/>
                  <a:pt x="1149112" y="645459"/>
                  <a:pt x="1149112" y="645459"/>
                </a:cubicBezTo>
                <a:cubicBezTo>
                  <a:pt x="1145852" y="650349"/>
                  <a:pt x="1143488" y="655973"/>
                  <a:pt x="1139332" y="660129"/>
                </a:cubicBezTo>
                <a:cubicBezTo>
                  <a:pt x="1129854" y="669607"/>
                  <a:pt x="1121923" y="670821"/>
                  <a:pt x="1109993" y="674798"/>
                </a:cubicBezTo>
                <a:cubicBezTo>
                  <a:pt x="1106733" y="681318"/>
                  <a:pt x="1104957" y="688823"/>
                  <a:pt x="1100213" y="694357"/>
                </a:cubicBezTo>
                <a:cubicBezTo>
                  <a:pt x="1096170" y="699074"/>
                  <a:pt x="1072856" y="714226"/>
                  <a:pt x="1065985" y="718807"/>
                </a:cubicBezTo>
                <a:cubicBezTo>
                  <a:pt x="1062725" y="723697"/>
                  <a:pt x="1060361" y="729321"/>
                  <a:pt x="1056205" y="733476"/>
                </a:cubicBezTo>
                <a:cubicBezTo>
                  <a:pt x="1048263" y="741418"/>
                  <a:pt x="1030924" y="747923"/>
                  <a:pt x="1021976" y="753036"/>
                </a:cubicBezTo>
                <a:cubicBezTo>
                  <a:pt x="1016874" y="755952"/>
                  <a:pt x="1012809" y="760752"/>
                  <a:pt x="1007307" y="762815"/>
                </a:cubicBezTo>
                <a:cubicBezTo>
                  <a:pt x="933689" y="790420"/>
                  <a:pt x="1039187" y="739410"/>
                  <a:pt x="953518" y="777485"/>
                </a:cubicBezTo>
                <a:cubicBezTo>
                  <a:pt x="912313" y="795798"/>
                  <a:pt x="972361" y="780561"/>
                  <a:pt x="914400" y="792154"/>
                </a:cubicBezTo>
                <a:cubicBezTo>
                  <a:pt x="907880" y="795414"/>
                  <a:pt x="901169" y="798317"/>
                  <a:pt x="894840" y="801934"/>
                </a:cubicBezTo>
                <a:cubicBezTo>
                  <a:pt x="889738" y="804850"/>
                  <a:pt x="885427" y="809086"/>
                  <a:pt x="880171" y="811714"/>
                </a:cubicBezTo>
                <a:cubicBezTo>
                  <a:pt x="875561" y="814019"/>
                  <a:pt x="870391" y="814973"/>
                  <a:pt x="865501" y="816603"/>
                </a:cubicBezTo>
                <a:cubicBezTo>
                  <a:pt x="861664" y="824277"/>
                  <a:pt x="852856" y="843918"/>
                  <a:pt x="845942" y="850832"/>
                </a:cubicBezTo>
                <a:cubicBezTo>
                  <a:pt x="841786" y="854988"/>
                  <a:pt x="836162" y="857352"/>
                  <a:pt x="831272" y="860612"/>
                </a:cubicBezTo>
                <a:cubicBezTo>
                  <a:pt x="828012" y="865502"/>
                  <a:pt x="825649" y="871126"/>
                  <a:pt x="821493" y="875282"/>
                </a:cubicBezTo>
                <a:cubicBezTo>
                  <a:pt x="817337" y="879438"/>
                  <a:pt x="810585" y="880546"/>
                  <a:pt x="806823" y="885061"/>
                </a:cubicBezTo>
                <a:cubicBezTo>
                  <a:pt x="802156" y="890661"/>
                  <a:pt x="802198" y="899466"/>
                  <a:pt x="797043" y="904621"/>
                </a:cubicBezTo>
                <a:cubicBezTo>
                  <a:pt x="790905" y="910759"/>
                  <a:pt x="762256" y="924459"/>
                  <a:pt x="753035" y="929070"/>
                </a:cubicBezTo>
                <a:cubicBezTo>
                  <a:pt x="748145" y="937220"/>
                  <a:pt x="745085" y="946799"/>
                  <a:pt x="738365" y="953519"/>
                </a:cubicBezTo>
                <a:cubicBezTo>
                  <a:pt x="733211" y="958673"/>
                  <a:pt x="723472" y="957699"/>
                  <a:pt x="718806" y="963299"/>
                </a:cubicBezTo>
                <a:cubicBezTo>
                  <a:pt x="714504" y="968462"/>
                  <a:pt x="717822" y="977389"/>
                  <a:pt x="713916" y="982858"/>
                </a:cubicBezTo>
                <a:cubicBezTo>
                  <a:pt x="709179" y="989490"/>
                  <a:pt x="700120" y="991764"/>
                  <a:pt x="694357" y="997527"/>
                </a:cubicBezTo>
                <a:cubicBezTo>
                  <a:pt x="638348" y="1053536"/>
                  <a:pt x="716393" y="982414"/>
                  <a:pt x="669908" y="1036646"/>
                </a:cubicBezTo>
                <a:cubicBezTo>
                  <a:pt x="664604" y="1042834"/>
                  <a:pt x="656111" y="1045553"/>
                  <a:pt x="650348" y="1051316"/>
                </a:cubicBezTo>
                <a:cubicBezTo>
                  <a:pt x="644585" y="1057079"/>
                  <a:pt x="641161" y="1064845"/>
                  <a:pt x="635679" y="1070875"/>
                </a:cubicBezTo>
                <a:cubicBezTo>
                  <a:pt x="624825" y="1082814"/>
                  <a:pt x="612860" y="1093694"/>
                  <a:pt x="601450" y="1105104"/>
                </a:cubicBezTo>
                <a:lnTo>
                  <a:pt x="567221" y="1139333"/>
                </a:lnTo>
                <a:cubicBezTo>
                  <a:pt x="534238" y="1172316"/>
                  <a:pt x="551002" y="1164299"/>
                  <a:pt x="523212" y="1173562"/>
                </a:cubicBezTo>
                <a:cubicBezTo>
                  <a:pt x="519376" y="1181234"/>
                  <a:pt x="510565" y="1200879"/>
                  <a:pt x="503653" y="1207791"/>
                </a:cubicBezTo>
                <a:cubicBezTo>
                  <a:pt x="499498" y="1211946"/>
                  <a:pt x="493874" y="1214310"/>
                  <a:pt x="488984" y="1217570"/>
                </a:cubicBezTo>
                <a:cubicBezTo>
                  <a:pt x="485724" y="1222460"/>
                  <a:pt x="482120" y="1227137"/>
                  <a:pt x="479204" y="1232240"/>
                </a:cubicBezTo>
                <a:cubicBezTo>
                  <a:pt x="469213" y="1249723"/>
                  <a:pt x="467907" y="1259338"/>
                  <a:pt x="454755" y="1276248"/>
                </a:cubicBezTo>
                <a:cubicBezTo>
                  <a:pt x="399425" y="1347388"/>
                  <a:pt x="460459" y="1257911"/>
                  <a:pt x="425416" y="1310477"/>
                </a:cubicBezTo>
                <a:cubicBezTo>
                  <a:pt x="421675" y="1325442"/>
                  <a:pt x="422003" y="1333449"/>
                  <a:pt x="410746" y="1344706"/>
                </a:cubicBezTo>
                <a:cubicBezTo>
                  <a:pt x="406590" y="1348862"/>
                  <a:pt x="400967" y="1351226"/>
                  <a:pt x="396077" y="1354486"/>
                </a:cubicBezTo>
                <a:cubicBezTo>
                  <a:pt x="392817" y="1359376"/>
                  <a:pt x="390122" y="1364693"/>
                  <a:pt x="386297" y="1369155"/>
                </a:cubicBezTo>
                <a:cubicBezTo>
                  <a:pt x="380296" y="1376156"/>
                  <a:pt x="372097" y="1381212"/>
                  <a:pt x="366738" y="1388715"/>
                </a:cubicBezTo>
                <a:cubicBezTo>
                  <a:pt x="363742" y="1392909"/>
                  <a:pt x="364153" y="1398774"/>
                  <a:pt x="361848" y="1403384"/>
                </a:cubicBezTo>
                <a:cubicBezTo>
                  <a:pt x="359220" y="1408641"/>
                  <a:pt x="354984" y="1412951"/>
                  <a:pt x="352068" y="1418054"/>
                </a:cubicBezTo>
                <a:cubicBezTo>
                  <a:pt x="348451" y="1424383"/>
                  <a:pt x="346954" y="1432013"/>
                  <a:pt x="342288" y="1437613"/>
                </a:cubicBezTo>
                <a:cubicBezTo>
                  <a:pt x="338526" y="1442128"/>
                  <a:pt x="332509" y="1444133"/>
                  <a:pt x="327619" y="1447393"/>
                </a:cubicBezTo>
                <a:cubicBezTo>
                  <a:pt x="286383" y="1509245"/>
                  <a:pt x="323636" y="1444671"/>
                  <a:pt x="303170" y="1506071"/>
                </a:cubicBezTo>
                <a:cubicBezTo>
                  <a:pt x="301312" y="1511646"/>
                  <a:pt x="296306" y="1515638"/>
                  <a:pt x="293390" y="1520740"/>
                </a:cubicBezTo>
                <a:cubicBezTo>
                  <a:pt x="289773" y="1527069"/>
                  <a:pt x="286482" y="1533600"/>
                  <a:pt x="283610" y="1540300"/>
                </a:cubicBezTo>
                <a:cubicBezTo>
                  <a:pt x="281580" y="1545037"/>
                  <a:pt x="280750" y="1550232"/>
                  <a:pt x="278720" y="1554969"/>
                </a:cubicBezTo>
                <a:cubicBezTo>
                  <a:pt x="275849" y="1561669"/>
                  <a:pt x="271901" y="1567868"/>
                  <a:pt x="268941" y="1574529"/>
                </a:cubicBezTo>
                <a:cubicBezTo>
                  <a:pt x="252994" y="1610410"/>
                  <a:pt x="266698" y="1587674"/>
                  <a:pt x="249381" y="1613647"/>
                </a:cubicBezTo>
                <a:cubicBezTo>
                  <a:pt x="247751" y="1651136"/>
                  <a:pt x="248489" y="1688803"/>
                  <a:pt x="244492" y="1726114"/>
                </a:cubicBezTo>
                <a:cubicBezTo>
                  <a:pt x="243557" y="1734842"/>
                  <a:pt x="237293" y="1742174"/>
                  <a:pt x="234712" y="1750563"/>
                </a:cubicBezTo>
                <a:cubicBezTo>
                  <a:pt x="230759" y="1763410"/>
                  <a:pt x="227409" y="1776471"/>
                  <a:pt x="224932" y="1789682"/>
                </a:cubicBezTo>
                <a:cubicBezTo>
                  <a:pt x="222510" y="1802598"/>
                  <a:pt x="222202" y="1815838"/>
                  <a:pt x="220042" y="1828800"/>
                </a:cubicBezTo>
                <a:cubicBezTo>
                  <a:pt x="210791" y="1884308"/>
                  <a:pt x="207727" y="1876615"/>
                  <a:pt x="200483" y="1936377"/>
                </a:cubicBezTo>
                <a:cubicBezTo>
                  <a:pt x="196345" y="1970511"/>
                  <a:pt x="193963" y="2004834"/>
                  <a:pt x="190703" y="2039063"/>
                </a:cubicBezTo>
                <a:cubicBezTo>
                  <a:pt x="189073" y="2128710"/>
                  <a:pt x="190366" y="2218458"/>
                  <a:pt x="185813" y="2308004"/>
                </a:cubicBezTo>
                <a:cubicBezTo>
                  <a:pt x="185443" y="2315284"/>
                  <a:pt x="178525" y="2320713"/>
                  <a:pt x="176034" y="2327564"/>
                </a:cubicBezTo>
                <a:cubicBezTo>
                  <a:pt x="171979" y="2338716"/>
                  <a:pt x="170007" y="2350536"/>
                  <a:pt x="166254" y="2361793"/>
                </a:cubicBezTo>
                <a:cubicBezTo>
                  <a:pt x="160012" y="2380519"/>
                  <a:pt x="155213" y="2388764"/>
                  <a:pt x="146695" y="2405801"/>
                </a:cubicBezTo>
                <a:cubicBezTo>
                  <a:pt x="143435" y="2451440"/>
                  <a:pt x="139655" y="2497044"/>
                  <a:pt x="136915" y="2542717"/>
                </a:cubicBezTo>
                <a:cubicBezTo>
                  <a:pt x="134765" y="2578548"/>
                  <a:pt x="135989" y="2614617"/>
                  <a:pt x="132025" y="2650293"/>
                </a:cubicBezTo>
                <a:cubicBezTo>
                  <a:pt x="119953" y="2758946"/>
                  <a:pt x="133395" y="2734856"/>
                  <a:pt x="97796" y="2782319"/>
                </a:cubicBezTo>
                <a:cubicBezTo>
                  <a:pt x="71489" y="2861241"/>
                  <a:pt x="74101" y="2847008"/>
                  <a:pt x="53788" y="2948573"/>
                </a:cubicBezTo>
                <a:cubicBezTo>
                  <a:pt x="46325" y="2985886"/>
                  <a:pt x="41240" y="3023640"/>
                  <a:pt x="34228" y="3061040"/>
                </a:cubicBezTo>
                <a:cubicBezTo>
                  <a:pt x="31459" y="3075810"/>
                  <a:pt x="29644" y="3090947"/>
                  <a:pt x="24449" y="3105048"/>
                </a:cubicBezTo>
                <a:cubicBezTo>
                  <a:pt x="18149" y="3122148"/>
                  <a:pt x="8150" y="3137647"/>
                  <a:pt x="0" y="3153947"/>
                </a:cubicBezTo>
                <a:cubicBezTo>
                  <a:pt x="1630" y="3277823"/>
                  <a:pt x="979" y="3401750"/>
                  <a:pt x="4889" y="3525575"/>
                </a:cubicBezTo>
                <a:cubicBezTo>
                  <a:pt x="5872" y="3556700"/>
                  <a:pt x="14669" y="3587342"/>
                  <a:pt x="14669" y="3618482"/>
                </a:cubicBezTo>
                <a:cubicBezTo>
                  <a:pt x="14669" y="3807584"/>
                  <a:pt x="8149" y="3996629"/>
                  <a:pt x="4889" y="4185703"/>
                </a:cubicBezTo>
                <a:cubicBezTo>
                  <a:pt x="6519" y="4281870"/>
                  <a:pt x="7816" y="4378043"/>
                  <a:pt x="9779" y="4474203"/>
                </a:cubicBezTo>
                <a:cubicBezTo>
                  <a:pt x="11077" y="4537779"/>
                  <a:pt x="10243" y="4601472"/>
                  <a:pt x="14669" y="4664907"/>
                </a:cubicBezTo>
                <a:cubicBezTo>
                  <a:pt x="15176" y="4672179"/>
                  <a:pt x="21189" y="4677947"/>
                  <a:pt x="24449" y="4684467"/>
                </a:cubicBezTo>
                <a:cubicBezTo>
                  <a:pt x="42280" y="4755795"/>
                  <a:pt x="39118" y="4722984"/>
                  <a:pt x="39118" y="4782263"/>
                </a:cubicBezTo>
              </a:path>
            </a:pathLst>
          </a:custGeom>
          <a:noFill/>
          <a:ln w="215900">
            <a:solidFill>
              <a:srgbClr val="8000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9" name="Figura a mano libera: forma 18">
            <a:extLst>
              <a:ext uri="{FF2B5EF4-FFF2-40B4-BE49-F238E27FC236}">
                <a16:creationId xmlns:a16="http://schemas.microsoft.com/office/drawing/2014/main" id="{8C5AD298-F740-4688-B6CF-43910FDB8D5F}"/>
              </a:ext>
            </a:extLst>
          </p:cNvPr>
          <p:cNvSpPr/>
          <p:nvPr/>
        </p:nvSpPr>
        <p:spPr>
          <a:xfrm>
            <a:off x="5168905" y="2974286"/>
            <a:ext cx="665018" cy="3462236"/>
          </a:xfrm>
          <a:custGeom>
            <a:avLst/>
            <a:gdLst>
              <a:gd name="connsiteX0" fmla="*/ 0 w 665018"/>
              <a:gd name="connsiteY0" fmla="*/ 0 h 3462236"/>
              <a:gd name="connsiteX1" fmla="*/ 19559 w 665018"/>
              <a:gd name="connsiteY1" fmla="*/ 53788 h 3462236"/>
              <a:gd name="connsiteX2" fmla="*/ 39118 w 665018"/>
              <a:gd name="connsiteY2" fmla="*/ 141805 h 3462236"/>
              <a:gd name="connsiteX3" fmla="*/ 44008 w 665018"/>
              <a:gd name="connsiteY3" fmla="*/ 210263 h 3462236"/>
              <a:gd name="connsiteX4" fmla="*/ 53788 w 665018"/>
              <a:gd name="connsiteY4" fmla="*/ 224932 h 3462236"/>
              <a:gd name="connsiteX5" fmla="*/ 63568 w 665018"/>
              <a:gd name="connsiteY5" fmla="*/ 264051 h 3462236"/>
              <a:gd name="connsiteX6" fmla="*/ 73347 w 665018"/>
              <a:gd name="connsiteY6" fmla="*/ 327619 h 3462236"/>
              <a:gd name="connsiteX7" fmla="*/ 83127 w 665018"/>
              <a:gd name="connsiteY7" fmla="*/ 361848 h 3462236"/>
              <a:gd name="connsiteX8" fmla="*/ 92907 w 665018"/>
              <a:gd name="connsiteY8" fmla="*/ 415636 h 3462236"/>
              <a:gd name="connsiteX9" fmla="*/ 97796 w 665018"/>
              <a:gd name="connsiteY9" fmla="*/ 435195 h 3462236"/>
              <a:gd name="connsiteX10" fmla="*/ 107576 w 665018"/>
              <a:gd name="connsiteY10" fmla="*/ 498763 h 3462236"/>
              <a:gd name="connsiteX11" fmla="*/ 117356 w 665018"/>
              <a:gd name="connsiteY11" fmla="*/ 532992 h 3462236"/>
              <a:gd name="connsiteX12" fmla="*/ 136915 w 665018"/>
              <a:gd name="connsiteY12" fmla="*/ 689467 h 3462236"/>
              <a:gd name="connsiteX13" fmla="*/ 146695 w 665018"/>
              <a:gd name="connsiteY13" fmla="*/ 757925 h 3462236"/>
              <a:gd name="connsiteX14" fmla="*/ 171144 w 665018"/>
              <a:gd name="connsiteY14" fmla="*/ 968188 h 3462236"/>
              <a:gd name="connsiteX15" fmla="*/ 180924 w 665018"/>
              <a:gd name="connsiteY15" fmla="*/ 1271358 h 3462236"/>
              <a:gd name="connsiteX16" fmla="*/ 190703 w 665018"/>
              <a:gd name="connsiteY16" fmla="*/ 1295807 h 3462236"/>
              <a:gd name="connsiteX17" fmla="*/ 200483 w 665018"/>
              <a:gd name="connsiteY17" fmla="*/ 1486511 h 3462236"/>
              <a:gd name="connsiteX18" fmla="*/ 205373 w 665018"/>
              <a:gd name="connsiteY18" fmla="*/ 1559858 h 3462236"/>
              <a:gd name="connsiteX19" fmla="*/ 195593 w 665018"/>
              <a:gd name="connsiteY19" fmla="*/ 1794571 h 3462236"/>
              <a:gd name="connsiteX20" fmla="*/ 185814 w 665018"/>
              <a:gd name="connsiteY20" fmla="*/ 1833689 h 3462236"/>
              <a:gd name="connsiteX21" fmla="*/ 180924 w 665018"/>
              <a:gd name="connsiteY21" fmla="*/ 1877698 h 3462236"/>
              <a:gd name="connsiteX22" fmla="*/ 161364 w 665018"/>
              <a:gd name="connsiteY22" fmla="*/ 1985274 h 3462236"/>
              <a:gd name="connsiteX23" fmla="*/ 151585 w 665018"/>
              <a:gd name="connsiteY23" fmla="*/ 2171088 h 3462236"/>
              <a:gd name="connsiteX24" fmla="*/ 141805 w 665018"/>
              <a:gd name="connsiteY24" fmla="*/ 2254216 h 3462236"/>
              <a:gd name="connsiteX25" fmla="*/ 127136 w 665018"/>
              <a:gd name="connsiteY25" fmla="*/ 2449809 h 3462236"/>
              <a:gd name="connsiteX26" fmla="*/ 117356 w 665018"/>
              <a:gd name="connsiteY26" fmla="*/ 2469369 h 3462236"/>
              <a:gd name="connsiteX27" fmla="*/ 107576 w 665018"/>
              <a:gd name="connsiteY27" fmla="*/ 2547606 h 3462236"/>
              <a:gd name="connsiteX28" fmla="*/ 97796 w 665018"/>
              <a:gd name="connsiteY28" fmla="*/ 2562276 h 3462236"/>
              <a:gd name="connsiteX29" fmla="*/ 83127 w 665018"/>
              <a:gd name="connsiteY29" fmla="*/ 2728530 h 3462236"/>
              <a:gd name="connsiteX30" fmla="*/ 102686 w 665018"/>
              <a:gd name="connsiteY30" fmla="*/ 3002361 h 3462236"/>
              <a:gd name="connsiteX31" fmla="*/ 112466 w 665018"/>
              <a:gd name="connsiteY31" fmla="*/ 3017031 h 3462236"/>
              <a:gd name="connsiteX32" fmla="*/ 117356 w 665018"/>
              <a:gd name="connsiteY32" fmla="*/ 3036590 h 3462236"/>
              <a:gd name="connsiteX33" fmla="*/ 127136 w 665018"/>
              <a:gd name="connsiteY33" fmla="*/ 3051259 h 3462236"/>
              <a:gd name="connsiteX34" fmla="*/ 136915 w 665018"/>
              <a:gd name="connsiteY34" fmla="*/ 3095268 h 3462236"/>
              <a:gd name="connsiteX35" fmla="*/ 141805 w 665018"/>
              <a:gd name="connsiteY35" fmla="*/ 3109938 h 3462236"/>
              <a:gd name="connsiteX36" fmla="*/ 161364 w 665018"/>
              <a:gd name="connsiteY36" fmla="*/ 3119717 h 3462236"/>
              <a:gd name="connsiteX37" fmla="*/ 171144 w 665018"/>
              <a:gd name="connsiteY37" fmla="*/ 3144166 h 3462236"/>
              <a:gd name="connsiteX38" fmla="*/ 176034 w 665018"/>
              <a:gd name="connsiteY38" fmla="*/ 3158836 h 3462236"/>
              <a:gd name="connsiteX39" fmla="*/ 195593 w 665018"/>
              <a:gd name="connsiteY39" fmla="*/ 3168616 h 3462236"/>
              <a:gd name="connsiteX40" fmla="*/ 210263 w 665018"/>
              <a:gd name="connsiteY40" fmla="*/ 3217514 h 3462236"/>
              <a:gd name="connsiteX41" fmla="*/ 229822 w 665018"/>
              <a:gd name="connsiteY41" fmla="*/ 3227294 h 3462236"/>
              <a:gd name="connsiteX42" fmla="*/ 254271 w 665018"/>
              <a:gd name="connsiteY42" fmla="*/ 3256633 h 3462236"/>
              <a:gd name="connsiteX43" fmla="*/ 264051 w 665018"/>
              <a:gd name="connsiteY43" fmla="*/ 3271302 h 3462236"/>
              <a:gd name="connsiteX44" fmla="*/ 283610 w 665018"/>
              <a:gd name="connsiteY44" fmla="*/ 3281082 h 3462236"/>
              <a:gd name="connsiteX45" fmla="*/ 303170 w 665018"/>
              <a:gd name="connsiteY45" fmla="*/ 3300641 h 3462236"/>
              <a:gd name="connsiteX46" fmla="*/ 474314 w 665018"/>
              <a:gd name="connsiteY46" fmla="*/ 3393548 h 3462236"/>
              <a:gd name="connsiteX47" fmla="*/ 523213 w 665018"/>
              <a:gd name="connsiteY47" fmla="*/ 3417997 h 3462236"/>
              <a:gd name="connsiteX48" fmla="*/ 601450 w 665018"/>
              <a:gd name="connsiteY48" fmla="*/ 3437557 h 3462236"/>
              <a:gd name="connsiteX49" fmla="*/ 665018 w 665018"/>
              <a:gd name="connsiteY49" fmla="*/ 3462006 h 3462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Lst>
            <a:rect l="l" t="t" r="r" b="b"/>
            <a:pathLst>
              <a:path w="665018" h="3462236">
                <a:moveTo>
                  <a:pt x="0" y="0"/>
                </a:moveTo>
                <a:cubicBezTo>
                  <a:pt x="6520" y="17929"/>
                  <a:pt x="14743" y="35328"/>
                  <a:pt x="19559" y="53788"/>
                </a:cubicBezTo>
                <a:cubicBezTo>
                  <a:pt x="60873" y="212158"/>
                  <a:pt x="7556" y="47113"/>
                  <a:pt x="39118" y="141805"/>
                </a:cubicBezTo>
                <a:cubicBezTo>
                  <a:pt x="40748" y="164624"/>
                  <a:pt x="40032" y="187734"/>
                  <a:pt x="44008" y="210263"/>
                </a:cubicBezTo>
                <a:cubicBezTo>
                  <a:pt x="45029" y="216050"/>
                  <a:pt x="51780" y="219409"/>
                  <a:pt x="53788" y="224932"/>
                </a:cubicBezTo>
                <a:cubicBezTo>
                  <a:pt x="58382" y="237564"/>
                  <a:pt x="61053" y="250847"/>
                  <a:pt x="63568" y="264051"/>
                </a:cubicBezTo>
                <a:cubicBezTo>
                  <a:pt x="67579" y="285111"/>
                  <a:pt x="69143" y="306597"/>
                  <a:pt x="73347" y="327619"/>
                </a:cubicBezTo>
                <a:cubicBezTo>
                  <a:pt x="75674" y="339255"/>
                  <a:pt x="80553" y="350264"/>
                  <a:pt x="83127" y="361848"/>
                </a:cubicBezTo>
                <a:cubicBezTo>
                  <a:pt x="87080" y="379637"/>
                  <a:pt x="89333" y="397767"/>
                  <a:pt x="92907" y="415636"/>
                </a:cubicBezTo>
                <a:cubicBezTo>
                  <a:pt x="94225" y="422226"/>
                  <a:pt x="96628" y="428577"/>
                  <a:pt x="97796" y="435195"/>
                </a:cubicBezTo>
                <a:cubicBezTo>
                  <a:pt x="101522" y="456307"/>
                  <a:pt x="103371" y="477741"/>
                  <a:pt x="107576" y="498763"/>
                </a:cubicBezTo>
                <a:cubicBezTo>
                  <a:pt x="109903" y="510399"/>
                  <a:pt x="114096" y="521582"/>
                  <a:pt x="117356" y="532992"/>
                </a:cubicBezTo>
                <a:cubicBezTo>
                  <a:pt x="123876" y="585150"/>
                  <a:pt x="130116" y="637344"/>
                  <a:pt x="136915" y="689467"/>
                </a:cubicBezTo>
                <a:cubicBezTo>
                  <a:pt x="139896" y="712324"/>
                  <a:pt x="144781" y="734954"/>
                  <a:pt x="146695" y="757925"/>
                </a:cubicBezTo>
                <a:cubicBezTo>
                  <a:pt x="162756" y="950652"/>
                  <a:pt x="135561" y="781371"/>
                  <a:pt x="171144" y="968188"/>
                </a:cubicBezTo>
                <a:cubicBezTo>
                  <a:pt x="174404" y="1069245"/>
                  <a:pt x="174898" y="1170428"/>
                  <a:pt x="180924" y="1271358"/>
                </a:cubicBezTo>
                <a:cubicBezTo>
                  <a:pt x="181447" y="1280120"/>
                  <a:pt x="189908" y="1287066"/>
                  <a:pt x="190703" y="1295807"/>
                </a:cubicBezTo>
                <a:cubicBezTo>
                  <a:pt x="196466" y="1359197"/>
                  <a:pt x="196952" y="1422957"/>
                  <a:pt x="200483" y="1486511"/>
                </a:cubicBezTo>
                <a:cubicBezTo>
                  <a:pt x="201842" y="1510977"/>
                  <a:pt x="203743" y="1535409"/>
                  <a:pt x="205373" y="1559858"/>
                </a:cubicBezTo>
                <a:cubicBezTo>
                  <a:pt x="202113" y="1638096"/>
                  <a:pt x="201172" y="1716464"/>
                  <a:pt x="195593" y="1794571"/>
                </a:cubicBezTo>
                <a:cubicBezTo>
                  <a:pt x="194635" y="1807977"/>
                  <a:pt x="188150" y="1820453"/>
                  <a:pt x="185814" y="1833689"/>
                </a:cubicBezTo>
                <a:cubicBezTo>
                  <a:pt x="183249" y="1848224"/>
                  <a:pt x="183274" y="1863126"/>
                  <a:pt x="180924" y="1877698"/>
                </a:cubicBezTo>
                <a:cubicBezTo>
                  <a:pt x="175120" y="1913680"/>
                  <a:pt x="167884" y="1949415"/>
                  <a:pt x="161364" y="1985274"/>
                </a:cubicBezTo>
                <a:cubicBezTo>
                  <a:pt x="158104" y="2047212"/>
                  <a:pt x="156084" y="2109228"/>
                  <a:pt x="151585" y="2171088"/>
                </a:cubicBezTo>
                <a:cubicBezTo>
                  <a:pt x="149561" y="2198915"/>
                  <a:pt x="143703" y="2226380"/>
                  <a:pt x="141805" y="2254216"/>
                </a:cubicBezTo>
                <a:cubicBezTo>
                  <a:pt x="136704" y="2329034"/>
                  <a:pt x="143328" y="2380993"/>
                  <a:pt x="127136" y="2449809"/>
                </a:cubicBezTo>
                <a:cubicBezTo>
                  <a:pt x="125466" y="2456905"/>
                  <a:pt x="120616" y="2462849"/>
                  <a:pt x="117356" y="2469369"/>
                </a:cubicBezTo>
                <a:cubicBezTo>
                  <a:pt x="114096" y="2495448"/>
                  <a:pt x="112991" y="2521888"/>
                  <a:pt x="107576" y="2547606"/>
                </a:cubicBezTo>
                <a:cubicBezTo>
                  <a:pt x="106365" y="2553357"/>
                  <a:pt x="98762" y="2556479"/>
                  <a:pt x="97796" y="2562276"/>
                </a:cubicBezTo>
                <a:cubicBezTo>
                  <a:pt x="93585" y="2587540"/>
                  <a:pt x="85967" y="2691610"/>
                  <a:pt x="83127" y="2728530"/>
                </a:cubicBezTo>
                <a:cubicBezTo>
                  <a:pt x="87462" y="2841236"/>
                  <a:pt x="55468" y="2919728"/>
                  <a:pt x="102686" y="3002361"/>
                </a:cubicBezTo>
                <a:cubicBezTo>
                  <a:pt x="105602" y="3007464"/>
                  <a:pt x="109206" y="3012141"/>
                  <a:pt x="112466" y="3017031"/>
                </a:cubicBezTo>
                <a:cubicBezTo>
                  <a:pt x="114096" y="3023551"/>
                  <a:pt x="114709" y="3030413"/>
                  <a:pt x="117356" y="3036590"/>
                </a:cubicBezTo>
                <a:cubicBezTo>
                  <a:pt x="119671" y="3041992"/>
                  <a:pt x="125278" y="3045684"/>
                  <a:pt x="127136" y="3051259"/>
                </a:cubicBezTo>
                <a:cubicBezTo>
                  <a:pt x="131888" y="3065515"/>
                  <a:pt x="133270" y="3080689"/>
                  <a:pt x="136915" y="3095268"/>
                </a:cubicBezTo>
                <a:cubicBezTo>
                  <a:pt x="138165" y="3100269"/>
                  <a:pt x="138160" y="3106293"/>
                  <a:pt x="141805" y="3109938"/>
                </a:cubicBezTo>
                <a:cubicBezTo>
                  <a:pt x="146959" y="3115092"/>
                  <a:pt x="154844" y="3116457"/>
                  <a:pt x="161364" y="3119717"/>
                </a:cubicBezTo>
                <a:cubicBezTo>
                  <a:pt x="164624" y="3127867"/>
                  <a:pt x="168062" y="3135947"/>
                  <a:pt x="171144" y="3144166"/>
                </a:cubicBezTo>
                <a:cubicBezTo>
                  <a:pt x="172954" y="3148992"/>
                  <a:pt x="172389" y="3155191"/>
                  <a:pt x="176034" y="3158836"/>
                </a:cubicBezTo>
                <a:cubicBezTo>
                  <a:pt x="181188" y="3163990"/>
                  <a:pt x="189073" y="3165356"/>
                  <a:pt x="195593" y="3168616"/>
                </a:cubicBezTo>
                <a:cubicBezTo>
                  <a:pt x="198133" y="3178774"/>
                  <a:pt x="205799" y="3211561"/>
                  <a:pt x="210263" y="3217514"/>
                </a:cubicBezTo>
                <a:cubicBezTo>
                  <a:pt x="214637" y="3223345"/>
                  <a:pt x="223302" y="3224034"/>
                  <a:pt x="229822" y="3227294"/>
                </a:cubicBezTo>
                <a:cubicBezTo>
                  <a:pt x="237972" y="3237074"/>
                  <a:pt x="246455" y="3246584"/>
                  <a:pt x="254271" y="3256633"/>
                </a:cubicBezTo>
                <a:cubicBezTo>
                  <a:pt x="257879" y="3261272"/>
                  <a:pt x="259536" y="3267540"/>
                  <a:pt x="264051" y="3271302"/>
                </a:cubicBezTo>
                <a:cubicBezTo>
                  <a:pt x="269651" y="3275968"/>
                  <a:pt x="277779" y="3276708"/>
                  <a:pt x="283610" y="3281082"/>
                </a:cubicBezTo>
                <a:cubicBezTo>
                  <a:pt x="290986" y="3286614"/>
                  <a:pt x="295794" y="3295109"/>
                  <a:pt x="303170" y="3300641"/>
                </a:cubicBezTo>
                <a:cubicBezTo>
                  <a:pt x="368998" y="3350011"/>
                  <a:pt x="389125" y="3352244"/>
                  <a:pt x="474314" y="3393548"/>
                </a:cubicBezTo>
                <a:cubicBezTo>
                  <a:pt x="490712" y="3401498"/>
                  <a:pt x="505423" y="3414044"/>
                  <a:pt x="523213" y="3417997"/>
                </a:cubicBezTo>
                <a:cubicBezTo>
                  <a:pt x="578805" y="3430351"/>
                  <a:pt x="552772" y="3423649"/>
                  <a:pt x="601450" y="3437557"/>
                </a:cubicBezTo>
                <a:cubicBezTo>
                  <a:pt x="647480" y="3466325"/>
                  <a:pt x="625192" y="3462006"/>
                  <a:pt x="665018" y="3462006"/>
                </a:cubicBezTo>
              </a:path>
            </a:pathLst>
          </a:custGeom>
          <a:noFill/>
          <a:ln w="298450">
            <a:solidFill>
              <a:srgbClr val="8000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0" name="Figura a mano libera: forma 19">
            <a:extLst>
              <a:ext uri="{FF2B5EF4-FFF2-40B4-BE49-F238E27FC236}">
                <a16:creationId xmlns:a16="http://schemas.microsoft.com/office/drawing/2014/main" id="{86F03D5F-4391-439B-ABC9-102C1970B7E1}"/>
              </a:ext>
            </a:extLst>
          </p:cNvPr>
          <p:cNvSpPr/>
          <p:nvPr/>
        </p:nvSpPr>
        <p:spPr>
          <a:xfrm>
            <a:off x="5603756" y="6288334"/>
            <a:ext cx="713917" cy="186122"/>
          </a:xfrm>
          <a:custGeom>
            <a:avLst/>
            <a:gdLst>
              <a:gd name="connsiteX0" fmla="*/ 0 w 713917"/>
              <a:gd name="connsiteY0" fmla="*/ 0 h 186122"/>
              <a:gd name="connsiteX1" fmla="*/ 53788 w 713917"/>
              <a:gd name="connsiteY1" fmla="*/ 14669 h 186122"/>
              <a:gd name="connsiteX2" fmla="*/ 58678 w 713917"/>
              <a:gd name="connsiteY2" fmla="*/ 29339 h 186122"/>
              <a:gd name="connsiteX3" fmla="*/ 102687 w 713917"/>
              <a:gd name="connsiteY3" fmla="*/ 39118 h 186122"/>
              <a:gd name="connsiteX4" fmla="*/ 112466 w 713917"/>
              <a:gd name="connsiteY4" fmla="*/ 53788 h 186122"/>
              <a:gd name="connsiteX5" fmla="*/ 127136 w 713917"/>
              <a:gd name="connsiteY5" fmla="*/ 63568 h 186122"/>
              <a:gd name="connsiteX6" fmla="*/ 146695 w 713917"/>
              <a:gd name="connsiteY6" fmla="*/ 112466 h 186122"/>
              <a:gd name="connsiteX7" fmla="*/ 205373 w 713917"/>
              <a:gd name="connsiteY7" fmla="*/ 132025 h 186122"/>
              <a:gd name="connsiteX8" fmla="*/ 229823 w 713917"/>
              <a:gd name="connsiteY8" fmla="*/ 141805 h 186122"/>
              <a:gd name="connsiteX9" fmla="*/ 454755 w 713917"/>
              <a:gd name="connsiteY9" fmla="*/ 161364 h 186122"/>
              <a:gd name="connsiteX10" fmla="*/ 474315 w 713917"/>
              <a:gd name="connsiteY10" fmla="*/ 171144 h 186122"/>
              <a:gd name="connsiteX11" fmla="*/ 713917 w 713917"/>
              <a:gd name="connsiteY11" fmla="*/ 176034 h 186122"/>
              <a:gd name="connsiteX12" fmla="*/ 699247 w 713917"/>
              <a:gd name="connsiteY12" fmla="*/ 161364 h 186122"/>
              <a:gd name="connsiteX13" fmla="*/ 684578 w 713917"/>
              <a:gd name="connsiteY13" fmla="*/ 151585 h 186122"/>
              <a:gd name="connsiteX14" fmla="*/ 660128 w 713917"/>
              <a:gd name="connsiteY14" fmla="*/ 127136 h 186122"/>
              <a:gd name="connsiteX15" fmla="*/ 650349 w 713917"/>
              <a:gd name="connsiteY15" fmla="*/ 107576 h 186122"/>
              <a:gd name="connsiteX16" fmla="*/ 640569 w 713917"/>
              <a:gd name="connsiteY16" fmla="*/ 92907 h 186122"/>
              <a:gd name="connsiteX17" fmla="*/ 655239 w 713917"/>
              <a:gd name="connsiteY17" fmla="*/ 73347 h 186122"/>
              <a:gd name="connsiteX18" fmla="*/ 655239 w 713917"/>
              <a:gd name="connsiteY18" fmla="*/ 0 h 1861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713917" h="186122">
                <a:moveTo>
                  <a:pt x="0" y="0"/>
                </a:moveTo>
                <a:cubicBezTo>
                  <a:pt x="13894" y="1985"/>
                  <a:pt x="41344" y="2225"/>
                  <a:pt x="53788" y="14669"/>
                </a:cubicBezTo>
                <a:cubicBezTo>
                  <a:pt x="57433" y="18314"/>
                  <a:pt x="54068" y="27034"/>
                  <a:pt x="58678" y="29339"/>
                </a:cubicBezTo>
                <a:cubicBezTo>
                  <a:pt x="72119" y="36059"/>
                  <a:pt x="88017" y="35858"/>
                  <a:pt x="102687" y="39118"/>
                </a:cubicBezTo>
                <a:cubicBezTo>
                  <a:pt x="105947" y="44008"/>
                  <a:pt x="108311" y="49632"/>
                  <a:pt x="112466" y="53788"/>
                </a:cubicBezTo>
                <a:cubicBezTo>
                  <a:pt x="116622" y="57944"/>
                  <a:pt x="124282" y="58431"/>
                  <a:pt x="127136" y="63568"/>
                </a:cubicBezTo>
                <a:cubicBezTo>
                  <a:pt x="142092" y="90488"/>
                  <a:pt x="128570" y="94341"/>
                  <a:pt x="146695" y="112466"/>
                </a:cubicBezTo>
                <a:cubicBezTo>
                  <a:pt x="162916" y="128688"/>
                  <a:pt x="183632" y="125813"/>
                  <a:pt x="205373" y="132025"/>
                </a:cubicBezTo>
                <a:cubicBezTo>
                  <a:pt x="213813" y="134436"/>
                  <a:pt x="221147" y="140470"/>
                  <a:pt x="229823" y="141805"/>
                </a:cubicBezTo>
                <a:cubicBezTo>
                  <a:pt x="259423" y="146359"/>
                  <a:pt x="433509" y="159664"/>
                  <a:pt x="454755" y="161364"/>
                </a:cubicBezTo>
                <a:cubicBezTo>
                  <a:pt x="461275" y="164624"/>
                  <a:pt x="467464" y="168653"/>
                  <a:pt x="474315" y="171144"/>
                </a:cubicBezTo>
                <a:cubicBezTo>
                  <a:pt x="554261" y="200216"/>
                  <a:pt x="612816" y="178441"/>
                  <a:pt x="713917" y="176034"/>
                </a:cubicBezTo>
                <a:cubicBezTo>
                  <a:pt x="709027" y="171144"/>
                  <a:pt x="704560" y="165791"/>
                  <a:pt x="699247" y="161364"/>
                </a:cubicBezTo>
                <a:cubicBezTo>
                  <a:pt x="694732" y="157602"/>
                  <a:pt x="688340" y="156100"/>
                  <a:pt x="684578" y="151585"/>
                </a:cubicBezTo>
                <a:cubicBezTo>
                  <a:pt x="661338" y="123697"/>
                  <a:pt x="689601" y="136958"/>
                  <a:pt x="660128" y="127136"/>
                </a:cubicBezTo>
                <a:cubicBezTo>
                  <a:pt x="656868" y="120616"/>
                  <a:pt x="653966" y="113905"/>
                  <a:pt x="650349" y="107576"/>
                </a:cubicBezTo>
                <a:cubicBezTo>
                  <a:pt x="647433" y="102474"/>
                  <a:pt x="639738" y="98725"/>
                  <a:pt x="640569" y="92907"/>
                </a:cubicBezTo>
                <a:cubicBezTo>
                  <a:pt x="641722" y="84839"/>
                  <a:pt x="653968" y="81397"/>
                  <a:pt x="655239" y="73347"/>
                </a:cubicBezTo>
                <a:cubicBezTo>
                  <a:pt x="659052" y="49197"/>
                  <a:pt x="655239" y="24449"/>
                  <a:pt x="655239" y="0"/>
                </a:cubicBezTo>
              </a:path>
            </a:pathLst>
          </a:custGeom>
          <a:noFill/>
          <a:ln w="2127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2" name="Figura a mano libera: forma 21">
            <a:extLst>
              <a:ext uri="{FF2B5EF4-FFF2-40B4-BE49-F238E27FC236}">
                <a16:creationId xmlns:a16="http://schemas.microsoft.com/office/drawing/2014/main" id="{A5C2403A-4DC2-48CA-A497-D52AB4F39A57}"/>
              </a:ext>
            </a:extLst>
          </p:cNvPr>
          <p:cNvSpPr/>
          <p:nvPr/>
        </p:nvSpPr>
        <p:spPr>
          <a:xfrm>
            <a:off x="4933848" y="6585401"/>
            <a:ext cx="1481622" cy="74560"/>
          </a:xfrm>
          <a:custGeom>
            <a:avLst/>
            <a:gdLst>
              <a:gd name="connsiteX0" fmla="*/ 0 w 1481622"/>
              <a:gd name="connsiteY0" fmla="*/ 35442 h 74560"/>
              <a:gd name="connsiteX1" fmla="*/ 29339 w 1481622"/>
              <a:gd name="connsiteY1" fmla="*/ 45221 h 74560"/>
              <a:gd name="connsiteX2" fmla="*/ 44009 w 1481622"/>
              <a:gd name="connsiteY2" fmla="*/ 55001 h 74560"/>
              <a:gd name="connsiteX3" fmla="*/ 122246 w 1481622"/>
              <a:gd name="connsiteY3" fmla="*/ 74560 h 74560"/>
              <a:gd name="connsiteX4" fmla="*/ 200484 w 1481622"/>
              <a:gd name="connsiteY4" fmla="*/ 69671 h 74560"/>
              <a:gd name="connsiteX5" fmla="*/ 244492 w 1481622"/>
              <a:gd name="connsiteY5" fmla="*/ 59891 h 74560"/>
              <a:gd name="connsiteX6" fmla="*/ 479204 w 1481622"/>
              <a:gd name="connsiteY6" fmla="*/ 50111 h 74560"/>
              <a:gd name="connsiteX7" fmla="*/ 503654 w 1481622"/>
              <a:gd name="connsiteY7" fmla="*/ 45221 h 74560"/>
              <a:gd name="connsiteX8" fmla="*/ 537882 w 1481622"/>
              <a:gd name="connsiteY8" fmla="*/ 35442 h 74560"/>
              <a:gd name="connsiteX9" fmla="*/ 1305587 w 1481622"/>
              <a:gd name="connsiteY9" fmla="*/ 25662 h 74560"/>
              <a:gd name="connsiteX10" fmla="*/ 1388715 w 1481622"/>
              <a:gd name="connsiteY10" fmla="*/ 10993 h 74560"/>
              <a:gd name="connsiteX11" fmla="*/ 1403384 w 1481622"/>
              <a:gd name="connsiteY11" fmla="*/ 1213 h 74560"/>
              <a:gd name="connsiteX12" fmla="*/ 1481622 w 1481622"/>
              <a:gd name="connsiteY12" fmla="*/ 1213 h 74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81622" h="74560">
                <a:moveTo>
                  <a:pt x="0" y="35442"/>
                </a:moveTo>
                <a:cubicBezTo>
                  <a:pt x="9780" y="38702"/>
                  <a:pt x="19919" y="41034"/>
                  <a:pt x="29339" y="45221"/>
                </a:cubicBezTo>
                <a:cubicBezTo>
                  <a:pt x="34710" y="47608"/>
                  <a:pt x="38405" y="53231"/>
                  <a:pt x="44009" y="55001"/>
                </a:cubicBezTo>
                <a:cubicBezTo>
                  <a:pt x="69643" y="63096"/>
                  <a:pt x="122246" y="74560"/>
                  <a:pt x="122246" y="74560"/>
                </a:cubicBezTo>
                <a:cubicBezTo>
                  <a:pt x="148325" y="72930"/>
                  <a:pt x="174540" y="72784"/>
                  <a:pt x="200484" y="69671"/>
                </a:cubicBezTo>
                <a:cubicBezTo>
                  <a:pt x="215404" y="67881"/>
                  <a:pt x="229502" y="60943"/>
                  <a:pt x="244492" y="59891"/>
                </a:cubicBezTo>
                <a:cubicBezTo>
                  <a:pt x="322605" y="54409"/>
                  <a:pt x="400967" y="53371"/>
                  <a:pt x="479204" y="50111"/>
                </a:cubicBezTo>
                <a:cubicBezTo>
                  <a:pt x="487354" y="48481"/>
                  <a:pt x="495591" y="47237"/>
                  <a:pt x="503654" y="45221"/>
                </a:cubicBezTo>
                <a:cubicBezTo>
                  <a:pt x="515166" y="42343"/>
                  <a:pt x="526020" y="35731"/>
                  <a:pt x="537882" y="35442"/>
                </a:cubicBezTo>
                <a:cubicBezTo>
                  <a:pt x="793728" y="29202"/>
                  <a:pt x="1049685" y="28922"/>
                  <a:pt x="1305587" y="25662"/>
                </a:cubicBezTo>
                <a:cubicBezTo>
                  <a:pt x="1343384" y="464"/>
                  <a:pt x="1298468" y="26918"/>
                  <a:pt x="1388715" y="10993"/>
                </a:cubicBezTo>
                <a:cubicBezTo>
                  <a:pt x="1394502" y="9972"/>
                  <a:pt x="1397540" y="1828"/>
                  <a:pt x="1403384" y="1213"/>
                </a:cubicBezTo>
                <a:cubicBezTo>
                  <a:pt x="1429320" y="-1517"/>
                  <a:pt x="1455543" y="1213"/>
                  <a:pt x="1481622" y="1213"/>
                </a:cubicBezTo>
              </a:path>
            </a:pathLst>
          </a:custGeom>
          <a:noFill/>
          <a:ln w="2159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3" name="Figura a mano libera: forma 22">
            <a:extLst>
              <a:ext uri="{FF2B5EF4-FFF2-40B4-BE49-F238E27FC236}">
                <a16:creationId xmlns:a16="http://schemas.microsoft.com/office/drawing/2014/main" id="{C6269DC3-6205-4AFC-972C-FC9D6F7A0F6B}"/>
              </a:ext>
            </a:extLst>
          </p:cNvPr>
          <p:cNvSpPr/>
          <p:nvPr/>
        </p:nvSpPr>
        <p:spPr>
          <a:xfrm>
            <a:off x="4351957" y="6400800"/>
            <a:ext cx="709027" cy="283611"/>
          </a:xfrm>
          <a:custGeom>
            <a:avLst/>
            <a:gdLst>
              <a:gd name="connsiteX0" fmla="*/ 0 w 709027"/>
              <a:gd name="connsiteY0" fmla="*/ 0 h 283611"/>
              <a:gd name="connsiteX1" fmla="*/ 14670 w 709027"/>
              <a:gd name="connsiteY1" fmla="*/ 34229 h 283611"/>
              <a:gd name="connsiteX2" fmla="*/ 48899 w 709027"/>
              <a:gd name="connsiteY2" fmla="*/ 63568 h 283611"/>
              <a:gd name="connsiteX3" fmla="*/ 68458 w 709027"/>
              <a:gd name="connsiteY3" fmla="*/ 78237 h 283611"/>
              <a:gd name="connsiteX4" fmla="*/ 97797 w 709027"/>
              <a:gd name="connsiteY4" fmla="*/ 117356 h 283611"/>
              <a:gd name="connsiteX5" fmla="*/ 117356 w 709027"/>
              <a:gd name="connsiteY5" fmla="*/ 136916 h 283611"/>
              <a:gd name="connsiteX6" fmla="*/ 141806 w 709027"/>
              <a:gd name="connsiteY6" fmla="*/ 185814 h 283611"/>
              <a:gd name="connsiteX7" fmla="*/ 161365 w 709027"/>
              <a:gd name="connsiteY7" fmla="*/ 195594 h 283611"/>
              <a:gd name="connsiteX8" fmla="*/ 293391 w 709027"/>
              <a:gd name="connsiteY8" fmla="*/ 171144 h 283611"/>
              <a:gd name="connsiteX9" fmla="*/ 474315 w 709027"/>
              <a:gd name="connsiteY9" fmla="*/ 176034 h 283611"/>
              <a:gd name="connsiteX10" fmla="*/ 508544 w 709027"/>
              <a:gd name="connsiteY10" fmla="*/ 195594 h 283611"/>
              <a:gd name="connsiteX11" fmla="*/ 547662 w 709027"/>
              <a:gd name="connsiteY11" fmla="*/ 210263 h 283611"/>
              <a:gd name="connsiteX12" fmla="*/ 572111 w 709027"/>
              <a:gd name="connsiteY12" fmla="*/ 220043 h 283611"/>
              <a:gd name="connsiteX13" fmla="*/ 591671 w 709027"/>
              <a:gd name="connsiteY13" fmla="*/ 229822 h 283611"/>
              <a:gd name="connsiteX14" fmla="*/ 630790 w 709027"/>
              <a:gd name="connsiteY14" fmla="*/ 244492 h 283611"/>
              <a:gd name="connsiteX15" fmla="*/ 674798 w 709027"/>
              <a:gd name="connsiteY15" fmla="*/ 264051 h 283611"/>
              <a:gd name="connsiteX16" fmla="*/ 694357 w 709027"/>
              <a:gd name="connsiteY16" fmla="*/ 273831 h 283611"/>
              <a:gd name="connsiteX17" fmla="*/ 709027 w 709027"/>
              <a:gd name="connsiteY17" fmla="*/ 283611 h 283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709027" h="283611">
                <a:moveTo>
                  <a:pt x="0" y="0"/>
                </a:moveTo>
                <a:cubicBezTo>
                  <a:pt x="4890" y="11410"/>
                  <a:pt x="8006" y="23756"/>
                  <a:pt x="14670" y="34229"/>
                </a:cubicBezTo>
                <a:cubicBezTo>
                  <a:pt x="24522" y="49711"/>
                  <a:pt x="35393" y="53921"/>
                  <a:pt x="48899" y="63568"/>
                </a:cubicBezTo>
                <a:cubicBezTo>
                  <a:pt x="55531" y="68305"/>
                  <a:pt x="62325" y="72870"/>
                  <a:pt x="68458" y="78237"/>
                </a:cubicBezTo>
                <a:cubicBezTo>
                  <a:pt x="112007" y="116343"/>
                  <a:pt x="69003" y="78963"/>
                  <a:pt x="97797" y="117356"/>
                </a:cubicBezTo>
                <a:cubicBezTo>
                  <a:pt x="103329" y="124732"/>
                  <a:pt x="110836" y="130396"/>
                  <a:pt x="117356" y="136916"/>
                </a:cubicBezTo>
                <a:cubicBezTo>
                  <a:pt x="122791" y="150503"/>
                  <a:pt x="131147" y="175155"/>
                  <a:pt x="141806" y="185814"/>
                </a:cubicBezTo>
                <a:cubicBezTo>
                  <a:pt x="146960" y="190968"/>
                  <a:pt x="154845" y="192334"/>
                  <a:pt x="161365" y="195594"/>
                </a:cubicBezTo>
                <a:cubicBezTo>
                  <a:pt x="206252" y="184372"/>
                  <a:pt x="246206" y="172051"/>
                  <a:pt x="293391" y="171144"/>
                </a:cubicBezTo>
                <a:lnTo>
                  <a:pt x="474315" y="176034"/>
                </a:lnTo>
                <a:cubicBezTo>
                  <a:pt x="485725" y="182554"/>
                  <a:pt x="496790" y="189717"/>
                  <a:pt x="508544" y="195594"/>
                </a:cubicBezTo>
                <a:cubicBezTo>
                  <a:pt x="527436" y="205040"/>
                  <a:pt x="530739" y="203917"/>
                  <a:pt x="547662" y="210263"/>
                </a:cubicBezTo>
                <a:cubicBezTo>
                  <a:pt x="555881" y="213345"/>
                  <a:pt x="564090" y="216478"/>
                  <a:pt x="572111" y="220043"/>
                </a:cubicBezTo>
                <a:cubicBezTo>
                  <a:pt x="578772" y="223003"/>
                  <a:pt x="584942" y="227018"/>
                  <a:pt x="591671" y="229822"/>
                </a:cubicBezTo>
                <a:cubicBezTo>
                  <a:pt x="604526" y="235178"/>
                  <a:pt x="618334" y="238264"/>
                  <a:pt x="630790" y="244492"/>
                </a:cubicBezTo>
                <a:cubicBezTo>
                  <a:pt x="678837" y="268516"/>
                  <a:pt x="620085" y="253108"/>
                  <a:pt x="674798" y="264051"/>
                </a:cubicBezTo>
                <a:cubicBezTo>
                  <a:pt x="681318" y="267311"/>
                  <a:pt x="688028" y="270214"/>
                  <a:pt x="694357" y="273831"/>
                </a:cubicBezTo>
                <a:cubicBezTo>
                  <a:pt x="699460" y="276747"/>
                  <a:pt x="709027" y="283611"/>
                  <a:pt x="709027" y="283611"/>
                </a:cubicBezTo>
              </a:path>
            </a:pathLst>
          </a:custGeom>
          <a:noFill/>
          <a:ln w="2349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4" name="Figura a mano libera: forma 23">
            <a:extLst>
              <a:ext uri="{FF2B5EF4-FFF2-40B4-BE49-F238E27FC236}">
                <a16:creationId xmlns:a16="http://schemas.microsoft.com/office/drawing/2014/main" id="{BB112795-327A-456C-BD9C-16D2B12B4059}"/>
              </a:ext>
            </a:extLst>
          </p:cNvPr>
          <p:cNvSpPr/>
          <p:nvPr/>
        </p:nvSpPr>
        <p:spPr>
          <a:xfrm>
            <a:off x="5225624" y="5124552"/>
            <a:ext cx="383022" cy="1276248"/>
          </a:xfrm>
          <a:custGeom>
            <a:avLst/>
            <a:gdLst>
              <a:gd name="connsiteX0" fmla="*/ 383022 w 383022"/>
              <a:gd name="connsiteY0" fmla="*/ 1276248 h 1276248"/>
              <a:gd name="connsiteX1" fmla="*/ 299895 w 383022"/>
              <a:gd name="connsiteY1" fmla="*/ 1193121 h 1276248"/>
              <a:gd name="connsiteX2" fmla="*/ 280335 w 383022"/>
              <a:gd name="connsiteY2" fmla="*/ 1183341 h 1276248"/>
              <a:gd name="connsiteX3" fmla="*/ 275446 w 383022"/>
              <a:gd name="connsiteY3" fmla="*/ 1149112 h 1276248"/>
              <a:gd name="connsiteX4" fmla="*/ 246106 w 383022"/>
              <a:gd name="connsiteY4" fmla="*/ 1114883 h 1276248"/>
              <a:gd name="connsiteX5" fmla="*/ 211878 w 383022"/>
              <a:gd name="connsiteY5" fmla="*/ 1085544 h 1276248"/>
              <a:gd name="connsiteX6" fmla="*/ 172759 w 383022"/>
              <a:gd name="connsiteY6" fmla="*/ 1041536 h 1276248"/>
              <a:gd name="connsiteX7" fmla="*/ 143420 w 383022"/>
              <a:gd name="connsiteY7" fmla="*/ 1026866 h 1276248"/>
              <a:gd name="connsiteX8" fmla="*/ 109191 w 383022"/>
              <a:gd name="connsiteY8" fmla="*/ 1007307 h 1276248"/>
              <a:gd name="connsiteX9" fmla="*/ 89632 w 383022"/>
              <a:gd name="connsiteY9" fmla="*/ 973078 h 1276248"/>
              <a:gd name="connsiteX10" fmla="*/ 84742 w 383022"/>
              <a:gd name="connsiteY10" fmla="*/ 948629 h 1276248"/>
              <a:gd name="connsiteX11" fmla="*/ 65182 w 383022"/>
              <a:gd name="connsiteY11" fmla="*/ 914400 h 1276248"/>
              <a:gd name="connsiteX12" fmla="*/ 50513 w 383022"/>
              <a:gd name="connsiteY12" fmla="*/ 782374 h 1276248"/>
              <a:gd name="connsiteX13" fmla="*/ 40733 w 383022"/>
              <a:gd name="connsiteY13" fmla="*/ 738366 h 1276248"/>
              <a:gd name="connsiteX14" fmla="*/ 16284 w 383022"/>
              <a:gd name="connsiteY14" fmla="*/ 723696 h 1276248"/>
              <a:gd name="connsiteX15" fmla="*/ 11394 w 383022"/>
              <a:gd name="connsiteY15" fmla="*/ 503653 h 1276248"/>
              <a:gd name="connsiteX16" fmla="*/ 21174 w 383022"/>
              <a:gd name="connsiteY16" fmla="*/ 454755 h 1276248"/>
              <a:gd name="connsiteX17" fmla="*/ 26064 w 383022"/>
              <a:gd name="connsiteY17" fmla="*/ 435196 h 1276248"/>
              <a:gd name="connsiteX18" fmla="*/ 45623 w 383022"/>
              <a:gd name="connsiteY18" fmla="*/ 420526 h 1276248"/>
              <a:gd name="connsiteX19" fmla="*/ 60293 w 383022"/>
              <a:gd name="connsiteY19" fmla="*/ 386297 h 1276248"/>
              <a:gd name="connsiteX20" fmla="*/ 70072 w 383022"/>
              <a:gd name="connsiteY20" fmla="*/ 352068 h 1276248"/>
              <a:gd name="connsiteX21" fmla="*/ 84742 w 383022"/>
              <a:gd name="connsiteY21" fmla="*/ 312950 h 1276248"/>
              <a:gd name="connsiteX22" fmla="*/ 104301 w 383022"/>
              <a:gd name="connsiteY22" fmla="*/ 190704 h 1276248"/>
              <a:gd name="connsiteX23" fmla="*/ 118971 w 383022"/>
              <a:gd name="connsiteY23" fmla="*/ 68458 h 1276248"/>
              <a:gd name="connsiteX24" fmla="*/ 128750 w 383022"/>
              <a:gd name="connsiteY24" fmla="*/ 53788 h 1276248"/>
              <a:gd name="connsiteX25" fmla="*/ 89632 w 383022"/>
              <a:gd name="connsiteY25" fmla="*/ 19559 h 1276248"/>
              <a:gd name="connsiteX26" fmla="*/ 104301 w 383022"/>
              <a:gd name="connsiteY26" fmla="*/ 0 h 1276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383022" h="1276248">
                <a:moveTo>
                  <a:pt x="383022" y="1276248"/>
                </a:moveTo>
                <a:cubicBezTo>
                  <a:pt x="355313" y="1248539"/>
                  <a:pt x="328953" y="1219412"/>
                  <a:pt x="299895" y="1193121"/>
                </a:cubicBezTo>
                <a:cubicBezTo>
                  <a:pt x="294490" y="1188230"/>
                  <a:pt x="283875" y="1189713"/>
                  <a:pt x="280335" y="1183341"/>
                </a:cubicBezTo>
                <a:cubicBezTo>
                  <a:pt x="274738" y="1173266"/>
                  <a:pt x="278758" y="1160151"/>
                  <a:pt x="275446" y="1149112"/>
                </a:cubicBezTo>
                <a:cubicBezTo>
                  <a:pt x="272255" y="1138475"/>
                  <a:pt x="251458" y="1120235"/>
                  <a:pt x="246106" y="1114883"/>
                </a:cubicBezTo>
                <a:cubicBezTo>
                  <a:pt x="227218" y="1077105"/>
                  <a:pt x="249337" y="1110516"/>
                  <a:pt x="211878" y="1085544"/>
                </a:cubicBezTo>
                <a:cubicBezTo>
                  <a:pt x="195097" y="1074357"/>
                  <a:pt x="186579" y="1055356"/>
                  <a:pt x="172759" y="1041536"/>
                </a:cubicBezTo>
                <a:cubicBezTo>
                  <a:pt x="161014" y="1029791"/>
                  <a:pt x="157338" y="1032831"/>
                  <a:pt x="143420" y="1026866"/>
                </a:cubicBezTo>
                <a:cubicBezTo>
                  <a:pt x="126043" y="1019419"/>
                  <a:pt x="123927" y="1017132"/>
                  <a:pt x="109191" y="1007307"/>
                </a:cubicBezTo>
                <a:cubicBezTo>
                  <a:pt x="102036" y="996575"/>
                  <a:pt x="93768" y="985487"/>
                  <a:pt x="89632" y="973078"/>
                </a:cubicBezTo>
                <a:cubicBezTo>
                  <a:pt x="87004" y="965193"/>
                  <a:pt x="87939" y="956301"/>
                  <a:pt x="84742" y="948629"/>
                </a:cubicBezTo>
                <a:cubicBezTo>
                  <a:pt x="79688" y="936499"/>
                  <a:pt x="71702" y="925810"/>
                  <a:pt x="65182" y="914400"/>
                </a:cubicBezTo>
                <a:cubicBezTo>
                  <a:pt x="41974" y="798353"/>
                  <a:pt x="69714" y="948772"/>
                  <a:pt x="50513" y="782374"/>
                </a:cubicBezTo>
                <a:cubicBezTo>
                  <a:pt x="48790" y="767446"/>
                  <a:pt x="48305" y="751346"/>
                  <a:pt x="40733" y="738366"/>
                </a:cubicBezTo>
                <a:cubicBezTo>
                  <a:pt x="35944" y="730157"/>
                  <a:pt x="24434" y="728586"/>
                  <a:pt x="16284" y="723696"/>
                </a:cubicBezTo>
                <a:cubicBezTo>
                  <a:pt x="-9394" y="633826"/>
                  <a:pt x="323" y="680788"/>
                  <a:pt x="11394" y="503653"/>
                </a:cubicBezTo>
                <a:cubicBezTo>
                  <a:pt x="12431" y="487063"/>
                  <a:pt x="17691" y="471008"/>
                  <a:pt x="21174" y="454755"/>
                </a:cubicBezTo>
                <a:cubicBezTo>
                  <a:pt x="22582" y="448184"/>
                  <a:pt x="22158" y="440665"/>
                  <a:pt x="26064" y="435196"/>
                </a:cubicBezTo>
                <a:cubicBezTo>
                  <a:pt x="30801" y="428564"/>
                  <a:pt x="39103" y="425416"/>
                  <a:pt x="45623" y="420526"/>
                </a:cubicBezTo>
                <a:cubicBezTo>
                  <a:pt x="62239" y="354067"/>
                  <a:pt x="37778" y="442587"/>
                  <a:pt x="60293" y="386297"/>
                </a:cubicBezTo>
                <a:cubicBezTo>
                  <a:pt x="64700" y="375279"/>
                  <a:pt x="66662" y="363434"/>
                  <a:pt x="70072" y="352068"/>
                </a:cubicBezTo>
                <a:cubicBezTo>
                  <a:pt x="74670" y="336743"/>
                  <a:pt x="78273" y="329122"/>
                  <a:pt x="84742" y="312950"/>
                </a:cubicBezTo>
                <a:cubicBezTo>
                  <a:pt x="91250" y="277153"/>
                  <a:pt x="101296" y="225758"/>
                  <a:pt x="104301" y="190704"/>
                </a:cubicBezTo>
                <a:cubicBezTo>
                  <a:pt x="111493" y="106804"/>
                  <a:pt x="93450" y="113122"/>
                  <a:pt x="118971" y="68458"/>
                </a:cubicBezTo>
                <a:cubicBezTo>
                  <a:pt x="121887" y="63355"/>
                  <a:pt x="125490" y="58678"/>
                  <a:pt x="128750" y="53788"/>
                </a:cubicBezTo>
                <a:cubicBezTo>
                  <a:pt x="94521" y="30969"/>
                  <a:pt x="105930" y="44009"/>
                  <a:pt x="89632" y="19559"/>
                </a:cubicBezTo>
                <a:cubicBezTo>
                  <a:pt x="107014" y="7972"/>
                  <a:pt x="104301" y="15657"/>
                  <a:pt x="104301" y="0"/>
                </a:cubicBezTo>
              </a:path>
            </a:pathLst>
          </a:custGeom>
          <a:noFill/>
          <a:ln w="2857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6" name="Figura a mano libera: forma 25">
            <a:extLst>
              <a:ext uri="{FF2B5EF4-FFF2-40B4-BE49-F238E27FC236}">
                <a16:creationId xmlns:a16="http://schemas.microsoft.com/office/drawing/2014/main" id="{CF8D259D-22FB-4973-9363-D21C54C02F46}"/>
              </a:ext>
            </a:extLst>
          </p:cNvPr>
          <p:cNvSpPr/>
          <p:nvPr/>
        </p:nvSpPr>
        <p:spPr>
          <a:xfrm>
            <a:off x="6255961" y="2249326"/>
            <a:ext cx="1186375" cy="4141694"/>
          </a:xfrm>
          <a:custGeom>
            <a:avLst/>
            <a:gdLst>
              <a:gd name="connsiteX0" fmla="*/ 1186375 w 1186375"/>
              <a:gd name="connsiteY0" fmla="*/ 0 h 4141694"/>
              <a:gd name="connsiteX1" fmla="*/ 1157036 w 1186375"/>
              <a:gd name="connsiteY1" fmla="*/ 14670 h 4141694"/>
              <a:gd name="connsiteX2" fmla="*/ 1142366 w 1186375"/>
              <a:gd name="connsiteY2" fmla="*/ 24449 h 4141694"/>
              <a:gd name="connsiteX3" fmla="*/ 1122807 w 1186375"/>
              <a:gd name="connsiteY3" fmla="*/ 34229 h 4141694"/>
              <a:gd name="connsiteX4" fmla="*/ 1108137 w 1186375"/>
              <a:gd name="connsiteY4" fmla="*/ 48899 h 4141694"/>
              <a:gd name="connsiteX5" fmla="*/ 1088578 w 1186375"/>
              <a:gd name="connsiteY5" fmla="*/ 58678 h 4141694"/>
              <a:gd name="connsiteX6" fmla="*/ 1073909 w 1186375"/>
              <a:gd name="connsiteY6" fmla="*/ 68458 h 4141694"/>
              <a:gd name="connsiteX7" fmla="*/ 1064129 w 1186375"/>
              <a:gd name="connsiteY7" fmla="*/ 83127 h 4141694"/>
              <a:gd name="connsiteX8" fmla="*/ 1029900 w 1186375"/>
              <a:gd name="connsiteY8" fmla="*/ 102687 h 4141694"/>
              <a:gd name="connsiteX9" fmla="*/ 1020120 w 1186375"/>
              <a:gd name="connsiteY9" fmla="*/ 117356 h 4141694"/>
              <a:gd name="connsiteX10" fmla="*/ 990781 w 1186375"/>
              <a:gd name="connsiteY10" fmla="*/ 136916 h 4141694"/>
              <a:gd name="connsiteX11" fmla="*/ 971222 w 1186375"/>
              <a:gd name="connsiteY11" fmla="*/ 171145 h 4141694"/>
              <a:gd name="connsiteX12" fmla="*/ 961442 w 1186375"/>
              <a:gd name="connsiteY12" fmla="*/ 195594 h 4141694"/>
              <a:gd name="connsiteX13" fmla="*/ 922323 w 1186375"/>
              <a:gd name="connsiteY13" fmla="*/ 210263 h 4141694"/>
              <a:gd name="connsiteX14" fmla="*/ 902764 w 1186375"/>
              <a:gd name="connsiteY14" fmla="*/ 220043 h 4141694"/>
              <a:gd name="connsiteX15" fmla="*/ 873425 w 1186375"/>
              <a:gd name="connsiteY15" fmla="*/ 239602 h 4141694"/>
              <a:gd name="connsiteX16" fmla="*/ 853866 w 1186375"/>
              <a:gd name="connsiteY16" fmla="*/ 244492 h 4141694"/>
              <a:gd name="connsiteX17" fmla="*/ 819637 w 1186375"/>
              <a:gd name="connsiteY17" fmla="*/ 264052 h 4141694"/>
              <a:gd name="connsiteX18" fmla="*/ 804967 w 1186375"/>
              <a:gd name="connsiteY18" fmla="*/ 268941 h 4141694"/>
              <a:gd name="connsiteX19" fmla="*/ 770738 w 1186375"/>
              <a:gd name="connsiteY19" fmla="*/ 288501 h 4141694"/>
              <a:gd name="connsiteX20" fmla="*/ 751179 w 1186375"/>
              <a:gd name="connsiteY20" fmla="*/ 298280 h 4141694"/>
              <a:gd name="connsiteX21" fmla="*/ 736510 w 1186375"/>
              <a:gd name="connsiteY21" fmla="*/ 312950 h 4141694"/>
              <a:gd name="connsiteX22" fmla="*/ 726730 w 1186375"/>
              <a:gd name="connsiteY22" fmla="*/ 332509 h 4141694"/>
              <a:gd name="connsiteX23" fmla="*/ 712060 w 1186375"/>
              <a:gd name="connsiteY23" fmla="*/ 337399 h 4141694"/>
              <a:gd name="connsiteX24" fmla="*/ 692501 w 1186375"/>
              <a:gd name="connsiteY24" fmla="*/ 356958 h 4141694"/>
              <a:gd name="connsiteX25" fmla="*/ 668052 w 1186375"/>
              <a:gd name="connsiteY25" fmla="*/ 361848 h 4141694"/>
              <a:gd name="connsiteX26" fmla="*/ 658272 w 1186375"/>
              <a:gd name="connsiteY26" fmla="*/ 381408 h 4141694"/>
              <a:gd name="connsiteX27" fmla="*/ 648492 w 1186375"/>
              <a:gd name="connsiteY27" fmla="*/ 396077 h 4141694"/>
              <a:gd name="connsiteX28" fmla="*/ 624043 w 1186375"/>
              <a:gd name="connsiteY28" fmla="*/ 405857 h 4141694"/>
              <a:gd name="connsiteX29" fmla="*/ 619153 w 1186375"/>
              <a:gd name="connsiteY29" fmla="*/ 420526 h 4141694"/>
              <a:gd name="connsiteX30" fmla="*/ 609374 w 1186375"/>
              <a:gd name="connsiteY30" fmla="*/ 440086 h 4141694"/>
              <a:gd name="connsiteX31" fmla="*/ 599594 w 1186375"/>
              <a:gd name="connsiteY31" fmla="*/ 508544 h 4141694"/>
              <a:gd name="connsiteX32" fmla="*/ 589814 w 1186375"/>
              <a:gd name="connsiteY32" fmla="*/ 557442 h 4141694"/>
              <a:gd name="connsiteX33" fmla="*/ 575145 w 1186375"/>
              <a:gd name="connsiteY33" fmla="*/ 591671 h 4141694"/>
              <a:gd name="connsiteX34" fmla="*/ 565365 w 1186375"/>
              <a:gd name="connsiteY34" fmla="*/ 606340 h 4141694"/>
              <a:gd name="connsiteX35" fmla="*/ 550696 w 1186375"/>
              <a:gd name="connsiteY35" fmla="*/ 616120 h 4141694"/>
              <a:gd name="connsiteX36" fmla="*/ 540916 w 1186375"/>
              <a:gd name="connsiteY36" fmla="*/ 630790 h 4141694"/>
              <a:gd name="connsiteX37" fmla="*/ 516467 w 1186375"/>
              <a:gd name="connsiteY37" fmla="*/ 640569 h 4141694"/>
              <a:gd name="connsiteX38" fmla="*/ 496907 w 1186375"/>
              <a:gd name="connsiteY38" fmla="*/ 650349 h 4141694"/>
              <a:gd name="connsiteX39" fmla="*/ 492018 w 1186375"/>
              <a:gd name="connsiteY39" fmla="*/ 665018 h 4141694"/>
              <a:gd name="connsiteX40" fmla="*/ 457789 w 1186375"/>
              <a:gd name="connsiteY40" fmla="*/ 694357 h 4141694"/>
              <a:gd name="connsiteX41" fmla="*/ 438229 w 1186375"/>
              <a:gd name="connsiteY41" fmla="*/ 733476 h 4141694"/>
              <a:gd name="connsiteX42" fmla="*/ 433340 w 1186375"/>
              <a:gd name="connsiteY42" fmla="*/ 753035 h 4141694"/>
              <a:gd name="connsiteX43" fmla="*/ 423560 w 1186375"/>
              <a:gd name="connsiteY43" fmla="*/ 767705 h 4141694"/>
              <a:gd name="connsiteX44" fmla="*/ 404000 w 1186375"/>
              <a:gd name="connsiteY44" fmla="*/ 801934 h 4141694"/>
              <a:gd name="connsiteX45" fmla="*/ 399111 w 1186375"/>
              <a:gd name="connsiteY45" fmla="*/ 821493 h 4141694"/>
              <a:gd name="connsiteX46" fmla="*/ 379551 w 1186375"/>
              <a:gd name="connsiteY46" fmla="*/ 831273 h 4141694"/>
              <a:gd name="connsiteX47" fmla="*/ 364882 w 1186375"/>
              <a:gd name="connsiteY47" fmla="*/ 845942 h 4141694"/>
              <a:gd name="connsiteX48" fmla="*/ 355102 w 1186375"/>
              <a:gd name="connsiteY48" fmla="*/ 860612 h 4141694"/>
              <a:gd name="connsiteX49" fmla="*/ 340433 w 1186375"/>
              <a:gd name="connsiteY49" fmla="*/ 880171 h 4141694"/>
              <a:gd name="connsiteX50" fmla="*/ 330653 w 1186375"/>
              <a:gd name="connsiteY50" fmla="*/ 894841 h 4141694"/>
              <a:gd name="connsiteX51" fmla="*/ 315983 w 1186375"/>
              <a:gd name="connsiteY51" fmla="*/ 904621 h 4141694"/>
              <a:gd name="connsiteX52" fmla="*/ 306204 w 1186375"/>
              <a:gd name="connsiteY52" fmla="*/ 919290 h 4141694"/>
              <a:gd name="connsiteX53" fmla="*/ 296424 w 1186375"/>
              <a:gd name="connsiteY53" fmla="*/ 938849 h 4141694"/>
              <a:gd name="connsiteX54" fmla="*/ 281755 w 1186375"/>
              <a:gd name="connsiteY54" fmla="*/ 943739 h 4141694"/>
              <a:gd name="connsiteX55" fmla="*/ 271975 w 1186375"/>
              <a:gd name="connsiteY55" fmla="*/ 963299 h 4141694"/>
              <a:gd name="connsiteX56" fmla="*/ 262195 w 1186375"/>
              <a:gd name="connsiteY56" fmla="*/ 977968 h 4141694"/>
              <a:gd name="connsiteX57" fmla="*/ 247526 w 1186375"/>
              <a:gd name="connsiteY57" fmla="*/ 1021977 h 4141694"/>
              <a:gd name="connsiteX58" fmla="*/ 232856 w 1186375"/>
              <a:gd name="connsiteY58" fmla="*/ 1139333 h 4141694"/>
              <a:gd name="connsiteX59" fmla="*/ 223076 w 1186375"/>
              <a:gd name="connsiteY59" fmla="*/ 1246909 h 4141694"/>
              <a:gd name="connsiteX60" fmla="*/ 213297 w 1186375"/>
              <a:gd name="connsiteY60" fmla="*/ 1525630 h 4141694"/>
              <a:gd name="connsiteX61" fmla="*/ 203517 w 1186375"/>
              <a:gd name="connsiteY61" fmla="*/ 1559859 h 4141694"/>
              <a:gd name="connsiteX62" fmla="*/ 198627 w 1186375"/>
              <a:gd name="connsiteY62" fmla="*/ 1589198 h 4141694"/>
              <a:gd name="connsiteX63" fmla="*/ 179068 w 1186375"/>
              <a:gd name="connsiteY63" fmla="*/ 1623427 h 4141694"/>
              <a:gd name="connsiteX64" fmla="*/ 174178 w 1186375"/>
              <a:gd name="connsiteY64" fmla="*/ 1657656 h 4141694"/>
              <a:gd name="connsiteX65" fmla="*/ 164398 w 1186375"/>
              <a:gd name="connsiteY65" fmla="*/ 1682105 h 4141694"/>
              <a:gd name="connsiteX66" fmla="*/ 144839 w 1186375"/>
              <a:gd name="connsiteY66" fmla="*/ 1858139 h 4141694"/>
              <a:gd name="connsiteX67" fmla="*/ 149729 w 1186375"/>
              <a:gd name="connsiteY67" fmla="*/ 1897258 h 4141694"/>
              <a:gd name="connsiteX68" fmla="*/ 130169 w 1186375"/>
              <a:gd name="connsiteY68" fmla="*/ 2308004 h 4141694"/>
              <a:gd name="connsiteX69" fmla="*/ 115500 w 1186375"/>
              <a:gd name="connsiteY69" fmla="*/ 2312894 h 4141694"/>
              <a:gd name="connsiteX70" fmla="*/ 105720 w 1186375"/>
              <a:gd name="connsiteY70" fmla="*/ 2332454 h 4141694"/>
              <a:gd name="connsiteX71" fmla="*/ 91051 w 1186375"/>
              <a:gd name="connsiteY71" fmla="*/ 2366683 h 4141694"/>
              <a:gd name="connsiteX72" fmla="*/ 56822 w 1186375"/>
              <a:gd name="connsiteY72" fmla="*/ 2415581 h 4141694"/>
              <a:gd name="connsiteX73" fmla="*/ 47042 w 1186375"/>
              <a:gd name="connsiteY73" fmla="*/ 2430250 h 4141694"/>
              <a:gd name="connsiteX74" fmla="*/ 42152 w 1186375"/>
              <a:gd name="connsiteY74" fmla="*/ 2449810 h 4141694"/>
              <a:gd name="connsiteX75" fmla="*/ 32373 w 1186375"/>
              <a:gd name="connsiteY75" fmla="*/ 2464479 h 4141694"/>
              <a:gd name="connsiteX76" fmla="*/ 12813 w 1186375"/>
              <a:gd name="connsiteY76" fmla="*/ 2498708 h 4141694"/>
              <a:gd name="connsiteX77" fmla="*/ 17703 w 1186375"/>
              <a:gd name="connsiteY77" fmla="*/ 2801878 h 4141694"/>
              <a:gd name="connsiteX78" fmla="*/ 27483 w 1186375"/>
              <a:gd name="connsiteY78" fmla="*/ 2821438 h 4141694"/>
              <a:gd name="connsiteX79" fmla="*/ 42152 w 1186375"/>
              <a:gd name="connsiteY79" fmla="*/ 2899675 h 4141694"/>
              <a:gd name="connsiteX80" fmla="*/ 32373 w 1186375"/>
              <a:gd name="connsiteY80" fmla="*/ 3051260 h 4141694"/>
              <a:gd name="connsiteX81" fmla="*/ 12813 w 1186375"/>
              <a:gd name="connsiteY81" fmla="*/ 3158837 h 4141694"/>
              <a:gd name="connsiteX82" fmla="*/ 27483 w 1186375"/>
              <a:gd name="connsiteY82" fmla="*/ 3510905 h 4141694"/>
              <a:gd name="connsiteX83" fmla="*/ 37263 w 1186375"/>
              <a:gd name="connsiteY83" fmla="*/ 3623371 h 4141694"/>
              <a:gd name="connsiteX84" fmla="*/ 37263 w 1186375"/>
              <a:gd name="connsiteY84" fmla="*/ 4141694 h 41416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Lst>
            <a:rect l="l" t="t" r="r" b="b"/>
            <a:pathLst>
              <a:path w="1186375" h="4141694">
                <a:moveTo>
                  <a:pt x="1186375" y="0"/>
                </a:moveTo>
                <a:cubicBezTo>
                  <a:pt x="1176595" y="4890"/>
                  <a:pt x="1166594" y="9360"/>
                  <a:pt x="1157036" y="14670"/>
                </a:cubicBezTo>
                <a:cubicBezTo>
                  <a:pt x="1151899" y="17524"/>
                  <a:pt x="1147469" y="21533"/>
                  <a:pt x="1142366" y="24449"/>
                </a:cubicBezTo>
                <a:cubicBezTo>
                  <a:pt x="1136037" y="28065"/>
                  <a:pt x="1128738" y="29992"/>
                  <a:pt x="1122807" y="34229"/>
                </a:cubicBezTo>
                <a:cubicBezTo>
                  <a:pt x="1117180" y="38249"/>
                  <a:pt x="1113764" y="44879"/>
                  <a:pt x="1108137" y="48899"/>
                </a:cubicBezTo>
                <a:cubicBezTo>
                  <a:pt x="1102206" y="53136"/>
                  <a:pt x="1094907" y="55062"/>
                  <a:pt x="1088578" y="58678"/>
                </a:cubicBezTo>
                <a:cubicBezTo>
                  <a:pt x="1083476" y="61594"/>
                  <a:pt x="1078799" y="65198"/>
                  <a:pt x="1073909" y="68458"/>
                </a:cubicBezTo>
                <a:cubicBezTo>
                  <a:pt x="1070649" y="73348"/>
                  <a:pt x="1068285" y="78972"/>
                  <a:pt x="1064129" y="83127"/>
                </a:cubicBezTo>
                <a:cubicBezTo>
                  <a:pt x="1057217" y="90038"/>
                  <a:pt x="1037570" y="98852"/>
                  <a:pt x="1029900" y="102687"/>
                </a:cubicBezTo>
                <a:cubicBezTo>
                  <a:pt x="1026640" y="107577"/>
                  <a:pt x="1024543" y="113486"/>
                  <a:pt x="1020120" y="117356"/>
                </a:cubicBezTo>
                <a:cubicBezTo>
                  <a:pt x="1011274" y="125096"/>
                  <a:pt x="990781" y="136916"/>
                  <a:pt x="990781" y="136916"/>
                </a:cubicBezTo>
                <a:cubicBezTo>
                  <a:pt x="980293" y="152649"/>
                  <a:pt x="979494" y="152533"/>
                  <a:pt x="971222" y="171145"/>
                </a:cubicBezTo>
                <a:cubicBezTo>
                  <a:pt x="967657" y="179166"/>
                  <a:pt x="967649" y="189387"/>
                  <a:pt x="961442" y="195594"/>
                </a:cubicBezTo>
                <a:cubicBezTo>
                  <a:pt x="956378" y="200658"/>
                  <a:pt x="931126" y="206490"/>
                  <a:pt x="922323" y="210263"/>
                </a:cubicBezTo>
                <a:cubicBezTo>
                  <a:pt x="915623" y="213134"/>
                  <a:pt x="909014" y="216293"/>
                  <a:pt x="902764" y="220043"/>
                </a:cubicBezTo>
                <a:cubicBezTo>
                  <a:pt x="892685" y="226090"/>
                  <a:pt x="884828" y="236751"/>
                  <a:pt x="873425" y="239602"/>
                </a:cubicBezTo>
                <a:lnTo>
                  <a:pt x="853866" y="244492"/>
                </a:lnTo>
                <a:cubicBezTo>
                  <a:pt x="839136" y="254312"/>
                  <a:pt x="837004" y="256609"/>
                  <a:pt x="819637" y="264052"/>
                </a:cubicBezTo>
                <a:cubicBezTo>
                  <a:pt x="814899" y="266082"/>
                  <a:pt x="809705" y="266911"/>
                  <a:pt x="804967" y="268941"/>
                </a:cubicBezTo>
                <a:cubicBezTo>
                  <a:pt x="775419" y="281604"/>
                  <a:pt x="795288" y="274473"/>
                  <a:pt x="770738" y="288501"/>
                </a:cubicBezTo>
                <a:cubicBezTo>
                  <a:pt x="764409" y="292117"/>
                  <a:pt x="757699" y="295020"/>
                  <a:pt x="751179" y="298280"/>
                </a:cubicBezTo>
                <a:cubicBezTo>
                  <a:pt x="746289" y="303170"/>
                  <a:pt x="740529" y="307323"/>
                  <a:pt x="736510" y="312950"/>
                </a:cubicBezTo>
                <a:cubicBezTo>
                  <a:pt x="732273" y="318882"/>
                  <a:pt x="731884" y="327355"/>
                  <a:pt x="726730" y="332509"/>
                </a:cubicBezTo>
                <a:cubicBezTo>
                  <a:pt x="723085" y="336154"/>
                  <a:pt x="716950" y="335769"/>
                  <a:pt x="712060" y="337399"/>
                </a:cubicBezTo>
                <a:cubicBezTo>
                  <a:pt x="705540" y="343919"/>
                  <a:pt x="700561" y="352480"/>
                  <a:pt x="692501" y="356958"/>
                </a:cubicBezTo>
                <a:cubicBezTo>
                  <a:pt x="685236" y="360994"/>
                  <a:pt x="674815" y="357017"/>
                  <a:pt x="668052" y="361848"/>
                </a:cubicBezTo>
                <a:cubicBezTo>
                  <a:pt x="662120" y="366085"/>
                  <a:pt x="661889" y="375079"/>
                  <a:pt x="658272" y="381408"/>
                </a:cubicBezTo>
                <a:cubicBezTo>
                  <a:pt x="655356" y="386510"/>
                  <a:pt x="653274" y="392661"/>
                  <a:pt x="648492" y="396077"/>
                </a:cubicBezTo>
                <a:cubicBezTo>
                  <a:pt x="641349" y="401179"/>
                  <a:pt x="632193" y="402597"/>
                  <a:pt x="624043" y="405857"/>
                </a:cubicBezTo>
                <a:cubicBezTo>
                  <a:pt x="622413" y="410747"/>
                  <a:pt x="621183" y="415789"/>
                  <a:pt x="619153" y="420526"/>
                </a:cubicBezTo>
                <a:cubicBezTo>
                  <a:pt x="616282" y="427226"/>
                  <a:pt x="610955" y="432970"/>
                  <a:pt x="609374" y="440086"/>
                </a:cubicBezTo>
                <a:cubicBezTo>
                  <a:pt x="604374" y="462588"/>
                  <a:pt x="603384" y="485807"/>
                  <a:pt x="599594" y="508544"/>
                </a:cubicBezTo>
                <a:cubicBezTo>
                  <a:pt x="596861" y="524940"/>
                  <a:pt x="593552" y="541246"/>
                  <a:pt x="589814" y="557442"/>
                </a:cubicBezTo>
                <a:cubicBezTo>
                  <a:pt x="587159" y="568947"/>
                  <a:pt x="580810" y="581757"/>
                  <a:pt x="575145" y="591671"/>
                </a:cubicBezTo>
                <a:cubicBezTo>
                  <a:pt x="572229" y="596773"/>
                  <a:pt x="569521" y="602184"/>
                  <a:pt x="565365" y="606340"/>
                </a:cubicBezTo>
                <a:cubicBezTo>
                  <a:pt x="561209" y="610496"/>
                  <a:pt x="555586" y="612860"/>
                  <a:pt x="550696" y="616120"/>
                </a:cubicBezTo>
                <a:cubicBezTo>
                  <a:pt x="547436" y="621010"/>
                  <a:pt x="545698" y="627374"/>
                  <a:pt x="540916" y="630790"/>
                </a:cubicBezTo>
                <a:cubicBezTo>
                  <a:pt x="533774" y="635892"/>
                  <a:pt x="524488" y="637004"/>
                  <a:pt x="516467" y="640569"/>
                </a:cubicBezTo>
                <a:cubicBezTo>
                  <a:pt x="509806" y="643530"/>
                  <a:pt x="503427" y="647089"/>
                  <a:pt x="496907" y="650349"/>
                </a:cubicBezTo>
                <a:cubicBezTo>
                  <a:pt x="495277" y="655239"/>
                  <a:pt x="495014" y="660824"/>
                  <a:pt x="492018" y="665018"/>
                </a:cubicBezTo>
                <a:cubicBezTo>
                  <a:pt x="481238" y="680110"/>
                  <a:pt x="471886" y="684959"/>
                  <a:pt x="457789" y="694357"/>
                </a:cubicBezTo>
                <a:cubicBezTo>
                  <a:pt x="445811" y="712324"/>
                  <a:pt x="446203" y="709553"/>
                  <a:pt x="438229" y="733476"/>
                </a:cubicBezTo>
                <a:cubicBezTo>
                  <a:pt x="436104" y="739851"/>
                  <a:pt x="435987" y="746858"/>
                  <a:pt x="433340" y="753035"/>
                </a:cubicBezTo>
                <a:cubicBezTo>
                  <a:pt x="431025" y="758437"/>
                  <a:pt x="426476" y="762602"/>
                  <a:pt x="423560" y="767705"/>
                </a:cubicBezTo>
                <a:cubicBezTo>
                  <a:pt x="398743" y="811133"/>
                  <a:pt x="427828" y="766192"/>
                  <a:pt x="404000" y="801934"/>
                </a:cubicBezTo>
                <a:cubicBezTo>
                  <a:pt x="402370" y="808454"/>
                  <a:pt x="403413" y="816330"/>
                  <a:pt x="399111" y="821493"/>
                </a:cubicBezTo>
                <a:cubicBezTo>
                  <a:pt x="394444" y="827093"/>
                  <a:pt x="385483" y="827036"/>
                  <a:pt x="379551" y="831273"/>
                </a:cubicBezTo>
                <a:cubicBezTo>
                  <a:pt x="373924" y="835292"/>
                  <a:pt x="369309" y="840630"/>
                  <a:pt x="364882" y="845942"/>
                </a:cubicBezTo>
                <a:cubicBezTo>
                  <a:pt x="361120" y="850457"/>
                  <a:pt x="358518" y="855830"/>
                  <a:pt x="355102" y="860612"/>
                </a:cubicBezTo>
                <a:cubicBezTo>
                  <a:pt x="350365" y="867244"/>
                  <a:pt x="345170" y="873539"/>
                  <a:pt x="340433" y="880171"/>
                </a:cubicBezTo>
                <a:cubicBezTo>
                  <a:pt x="337017" y="884953"/>
                  <a:pt x="334809" y="890685"/>
                  <a:pt x="330653" y="894841"/>
                </a:cubicBezTo>
                <a:cubicBezTo>
                  <a:pt x="326497" y="898997"/>
                  <a:pt x="320873" y="901361"/>
                  <a:pt x="315983" y="904621"/>
                </a:cubicBezTo>
                <a:cubicBezTo>
                  <a:pt x="312723" y="909511"/>
                  <a:pt x="309120" y="914188"/>
                  <a:pt x="306204" y="919290"/>
                </a:cubicBezTo>
                <a:cubicBezTo>
                  <a:pt x="302587" y="925619"/>
                  <a:pt x="301578" y="933695"/>
                  <a:pt x="296424" y="938849"/>
                </a:cubicBezTo>
                <a:cubicBezTo>
                  <a:pt x="292779" y="942494"/>
                  <a:pt x="286645" y="942109"/>
                  <a:pt x="281755" y="943739"/>
                </a:cubicBezTo>
                <a:cubicBezTo>
                  <a:pt x="278495" y="950259"/>
                  <a:pt x="275592" y="956970"/>
                  <a:pt x="271975" y="963299"/>
                </a:cubicBezTo>
                <a:cubicBezTo>
                  <a:pt x="269059" y="968401"/>
                  <a:pt x="264259" y="972465"/>
                  <a:pt x="262195" y="977968"/>
                </a:cubicBezTo>
                <a:cubicBezTo>
                  <a:pt x="233746" y="1053828"/>
                  <a:pt x="280431" y="956161"/>
                  <a:pt x="247526" y="1021977"/>
                </a:cubicBezTo>
                <a:cubicBezTo>
                  <a:pt x="241782" y="1065054"/>
                  <a:pt x="236887" y="1097679"/>
                  <a:pt x="232856" y="1139333"/>
                </a:cubicBezTo>
                <a:cubicBezTo>
                  <a:pt x="229388" y="1175172"/>
                  <a:pt x="226336" y="1211050"/>
                  <a:pt x="223076" y="1246909"/>
                </a:cubicBezTo>
                <a:cubicBezTo>
                  <a:pt x="219816" y="1339816"/>
                  <a:pt x="219096" y="1432847"/>
                  <a:pt x="213297" y="1525630"/>
                </a:cubicBezTo>
                <a:cubicBezTo>
                  <a:pt x="212557" y="1537473"/>
                  <a:pt x="206185" y="1548297"/>
                  <a:pt x="203517" y="1559859"/>
                </a:cubicBezTo>
                <a:cubicBezTo>
                  <a:pt x="201288" y="1569520"/>
                  <a:pt x="201476" y="1579702"/>
                  <a:pt x="198627" y="1589198"/>
                </a:cubicBezTo>
                <a:cubicBezTo>
                  <a:pt x="195243" y="1600479"/>
                  <a:pt x="185616" y="1613604"/>
                  <a:pt x="179068" y="1623427"/>
                </a:cubicBezTo>
                <a:cubicBezTo>
                  <a:pt x="177438" y="1634837"/>
                  <a:pt x="176973" y="1646475"/>
                  <a:pt x="174178" y="1657656"/>
                </a:cubicBezTo>
                <a:cubicBezTo>
                  <a:pt x="172049" y="1666171"/>
                  <a:pt x="166040" y="1673483"/>
                  <a:pt x="164398" y="1682105"/>
                </a:cubicBezTo>
                <a:cubicBezTo>
                  <a:pt x="158572" y="1712694"/>
                  <a:pt x="147242" y="1834109"/>
                  <a:pt x="144839" y="1858139"/>
                </a:cubicBezTo>
                <a:cubicBezTo>
                  <a:pt x="146469" y="1871179"/>
                  <a:pt x="149972" y="1884119"/>
                  <a:pt x="149729" y="1897258"/>
                </a:cubicBezTo>
                <a:cubicBezTo>
                  <a:pt x="149651" y="1901483"/>
                  <a:pt x="133649" y="2280860"/>
                  <a:pt x="130169" y="2308004"/>
                </a:cubicBezTo>
                <a:cubicBezTo>
                  <a:pt x="129514" y="2313116"/>
                  <a:pt x="120390" y="2311264"/>
                  <a:pt x="115500" y="2312894"/>
                </a:cubicBezTo>
                <a:cubicBezTo>
                  <a:pt x="112240" y="2319414"/>
                  <a:pt x="108592" y="2325754"/>
                  <a:pt x="105720" y="2332454"/>
                </a:cubicBezTo>
                <a:cubicBezTo>
                  <a:pt x="95605" y="2356055"/>
                  <a:pt x="107264" y="2339661"/>
                  <a:pt x="91051" y="2366683"/>
                </a:cubicBezTo>
                <a:cubicBezTo>
                  <a:pt x="74200" y="2394769"/>
                  <a:pt x="73531" y="2392189"/>
                  <a:pt x="56822" y="2415581"/>
                </a:cubicBezTo>
                <a:cubicBezTo>
                  <a:pt x="53406" y="2420363"/>
                  <a:pt x="50302" y="2425360"/>
                  <a:pt x="47042" y="2430250"/>
                </a:cubicBezTo>
                <a:cubicBezTo>
                  <a:pt x="45412" y="2436770"/>
                  <a:pt x="44799" y="2443633"/>
                  <a:pt x="42152" y="2449810"/>
                </a:cubicBezTo>
                <a:cubicBezTo>
                  <a:pt x="39837" y="2455211"/>
                  <a:pt x="35289" y="2459377"/>
                  <a:pt x="32373" y="2464479"/>
                </a:cubicBezTo>
                <a:cubicBezTo>
                  <a:pt x="7566" y="2507893"/>
                  <a:pt x="36633" y="2462981"/>
                  <a:pt x="12813" y="2498708"/>
                </a:cubicBezTo>
                <a:cubicBezTo>
                  <a:pt x="-9720" y="2611370"/>
                  <a:pt x="1042" y="2547799"/>
                  <a:pt x="17703" y="2801878"/>
                </a:cubicBezTo>
                <a:cubicBezTo>
                  <a:pt x="18180" y="2809152"/>
                  <a:pt x="24223" y="2814918"/>
                  <a:pt x="27483" y="2821438"/>
                </a:cubicBezTo>
                <a:cubicBezTo>
                  <a:pt x="30080" y="2833125"/>
                  <a:pt x="42565" y="2883988"/>
                  <a:pt x="42152" y="2899675"/>
                </a:cubicBezTo>
                <a:cubicBezTo>
                  <a:pt x="40820" y="2950291"/>
                  <a:pt x="36957" y="3000835"/>
                  <a:pt x="32373" y="3051260"/>
                </a:cubicBezTo>
                <a:cubicBezTo>
                  <a:pt x="28661" y="3092093"/>
                  <a:pt x="21389" y="3120248"/>
                  <a:pt x="12813" y="3158837"/>
                </a:cubicBezTo>
                <a:cubicBezTo>
                  <a:pt x="34743" y="3400063"/>
                  <a:pt x="11074" y="3111626"/>
                  <a:pt x="27483" y="3510905"/>
                </a:cubicBezTo>
                <a:cubicBezTo>
                  <a:pt x="29028" y="3548503"/>
                  <a:pt x="36680" y="3585745"/>
                  <a:pt x="37263" y="3623371"/>
                </a:cubicBezTo>
                <a:cubicBezTo>
                  <a:pt x="39941" y="3796125"/>
                  <a:pt x="37263" y="3968920"/>
                  <a:pt x="37263" y="4141694"/>
                </a:cubicBezTo>
              </a:path>
            </a:pathLst>
          </a:custGeom>
          <a:noFill/>
          <a:ln w="2286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7" name="Figura a mano libera: forma 26">
            <a:extLst>
              <a:ext uri="{FF2B5EF4-FFF2-40B4-BE49-F238E27FC236}">
                <a16:creationId xmlns:a16="http://schemas.microsoft.com/office/drawing/2014/main" id="{5FB52976-5DA9-471B-A1E0-969F007DA04A}"/>
              </a:ext>
            </a:extLst>
          </p:cNvPr>
          <p:cNvSpPr/>
          <p:nvPr/>
        </p:nvSpPr>
        <p:spPr>
          <a:xfrm>
            <a:off x="1682105" y="2180868"/>
            <a:ext cx="2669852" cy="4288390"/>
          </a:xfrm>
          <a:custGeom>
            <a:avLst/>
            <a:gdLst>
              <a:gd name="connsiteX0" fmla="*/ 0 w 2669852"/>
              <a:gd name="connsiteY0" fmla="*/ 0 h 4288390"/>
              <a:gd name="connsiteX1" fmla="*/ 156475 w 2669852"/>
              <a:gd name="connsiteY1" fmla="*/ 117357 h 4288390"/>
              <a:gd name="connsiteX2" fmla="*/ 171144 w 2669852"/>
              <a:gd name="connsiteY2" fmla="*/ 136916 h 4288390"/>
              <a:gd name="connsiteX3" fmla="*/ 190704 w 2669852"/>
              <a:gd name="connsiteY3" fmla="*/ 151585 h 4288390"/>
              <a:gd name="connsiteX4" fmla="*/ 205373 w 2669852"/>
              <a:gd name="connsiteY4" fmla="*/ 171145 h 4288390"/>
              <a:gd name="connsiteX5" fmla="*/ 229822 w 2669852"/>
              <a:gd name="connsiteY5" fmla="*/ 210264 h 4288390"/>
              <a:gd name="connsiteX6" fmla="*/ 239602 w 2669852"/>
              <a:gd name="connsiteY6" fmla="*/ 239603 h 4288390"/>
              <a:gd name="connsiteX7" fmla="*/ 249382 w 2669852"/>
              <a:gd name="connsiteY7" fmla="*/ 254272 h 4288390"/>
              <a:gd name="connsiteX8" fmla="*/ 278721 w 2669852"/>
              <a:gd name="connsiteY8" fmla="*/ 298281 h 4288390"/>
              <a:gd name="connsiteX9" fmla="*/ 283611 w 2669852"/>
              <a:gd name="connsiteY9" fmla="*/ 327620 h 4288390"/>
              <a:gd name="connsiteX10" fmla="*/ 317839 w 2669852"/>
              <a:gd name="connsiteY10" fmla="*/ 376518 h 4288390"/>
              <a:gd name="connsiteX11" fmla="*/ 332509 w 2669852"/>
              <a:gd name="connsiteY11" fmla="*/ 410747 h 4288390"/>
              <a:gd name="connsiteX12" fmla="*/ 347178 w 2669852"/>
              <a:gd name="connsiteY12" fmla="*/ 415637 h 4288390"/>
              <a:gd name="connsiteX13" fmla="*/ 366738 w 2669852"/>
              <a:gd name="connsiteY13" fmla="*/ 449866 h 4288390"/>
              <a:gd name="connsiteX14" fmla="*/ 386297 w 2669852"/>
              <a:gd name="connsiteY14" fmla="*/ 469425 h 4288390"/>
              <a:gd name="connsiteX15" fmla="*/ 396077 w 2669852"/>
              <a:gd name="connsiteY15" fmla="*/ 488984 h 4288390"/>
              <a:gd name="connsiteX16" fmla="*/ 454755 w 2669852"/>
              <a:gd name="connsiteY16" fmla="*/ 537883 h 4288390"/>
              <a:gd name="connsiteX17" fmla="*/ 493874 w 2669852"/>
              <a:gd name="connsiteY17" fmla="*/ 581891 h 4288390"/>
              <a:gd name="connsiteX18" fmla="*/ 532992 w 2669852"/>
              <a:gd name="connsiteY18" fmla="*/ 616120 h 4288390"/>
              <a:gd name="connsiteX19" fmla="*/ 547662 w 2669852"/>
              <a:gd name="connsiteY19" fmla="*/ 655239 h 4288390"/>
              <a:gd name="connsiteX20" fmla="*/ 557442 w 2669852"/>
              <a:gd name="connsiteY20" fmla="*/ 684578 h 4288390"/>
              <a:gd name="connsiteX21" fmla="*/ 572111 w 2669852"/>
              <a:gd name="connsiteY21" fmla="*/ 694358 h 4288390"/>
              <a:gd name="connsiteX22" fmla="*/ 591670 w 2669852"/>
              <a:gd name="connsiteY22" fmla="*/ 738366 h 4288390"/>
              <a:gd name="connsiteX23" fmla="*/ 601450 w 2669852"/>
              <a:gd name="connsiteY23" fmla="*/ 753036 h 4288390"/>
              <a:gd name="connsiteX24" fmla="*/ 625899 w 2669852"/>
              <a:gd name="connsiteY24" fmla="*/ 811714 h 4288390"/>
              <a:gd name="connsiteX25" fmla="*/ 630789 w 2669852"/>
              <a:gd name="connsiteY25" fmla="*/ 855722 h 4288390"/>
              <a:gd name="connsiteX26" fmla="*/ 640569 w 2669852"/>
              <a:gd name="connsiteY26" fmla="*/ 870392 h 4288390"/>
              <a:gd name="connsiteX27" fmla="*/ 660128 w 2669852"/>
              <a:gd name="connsiteY27" fmla="*/ 914400 h 4288390"/>
              <a:gd name="connsiteX28" fmla="*/ 684577 w 2669852"/>
              <a:gd name="connsiteY28" fmla="*/ 987748 h 4288390"/>
              <a:gd name="connsiteX29" fmla="*/ 694357 w 2669852"/>
              <a:gd name="connsiteY29" fmla="*/ 1031757 h 4288390"/>
              <a:gd name="connsiteX30" fmla="*/ 699247 w 2669852"/>
              <a:gd name="connsiteY30" fmla="*/ 1056206 h 4288390"/>
              <a:gd name="connsiteX31" fmla="*/ 718806 w 2669852"/>
              <a:gd name="connsiteY31" fmla="*/ 1105104 h 4288390"/>
              <a:gd name="connsiteX32" fmla="*/ 728586 w 2669852"/>
              <a:gd name="connsiteY32" fmla="*/ 1139333 h 4288390"/>
              <a:gd name="connsiteX33" fmla="*/ 733476 w 2669852"/>
              <a:gd name="connsiteY33" fmla="*/ 1158892 h 4288390"/>
              <a:gd name="connsiteX34" fmla="*/ 753035 w 2669852"/>
              <a:gd name="connsiteY34" fmla="*/ 1212681 h 4288390"/>
              <a:gd name="connsiteX35" fmla="*/ 762815 w 2669852"/>
              <a:gd name="connsiteY35" fmla="*/ 1242020 h 4288390"/>
              <a:gd name="connsiteX36" fmla="*/ 767705 w 2669852"/>
              <a:gd name="connsiteY36" fmla="*/ 1266469 h 4288390"/>
              <a:gd name="connsiteX37" fmla="*/ 777484 w 2669852"/>
              <a:gd name="connsiteY37" fmla="*/ 1281138 h 4288390"/>
              <a:gd name="connsiteX38" fmla="*/ 797044 w 2669852"/>
              <a:gd name="connsiteY38" fmla="*/ 1325147 h 4288390"/>
              <a:gd name="connsiteX39" fmla="*/ 821493 w 2669852"/>
              <a:gd name="connsiteY39" fmla="*/ 1403384 h 4288390"/>
              <a:gd name="connsiteX40" fmla="*/ 831273 w 2669852"/>
              <a:gd name="connsiteY40" fmla="*/ 1418054 h 4288390"/>
              <a:gd name="connsiteX41" fmla="*/ 850832 w 2669852"/>
              <a:gd name="connsiteY41" fmla="*/ 1437613 h 4288390"/>
              <a:gd name="connsiteX42" fmla="*/ 860612 w 2669852"/>
              <a:gd name="connsiteY42" fmla="*/ 1457173 h 4288390"/>
              <a:gd name="connsiteX43" fmla="*/ 870391 w 2669852"/>
              <a:gd name="connsiteY43" fmla="*/ 1496291 h 4288390"/>
              <a:gd name="connsiteX44" fmla="*/ 889951 w 2669852"/>
              <a:gd name="connsiteY44" fmla="*/ 1535410 h 4288390"/>
              <a:gd name="connsiteX45" fmla="*/ 899730 w 2669852"/>
              <a:gd name="connsiteY45" fmla="*/ 1554969 h 4288390"/>
              <a:gd name="connsiteX46" fmla="*/ 909510 w 2669852"/>
              <a:gd name="connsiteY46" fmla="*/ 1574529 h 4288390"/>
              <a:gd name="connsiteX47" fmla="*/ 914400 w 2669852"/>
              <a:gd name="connsiteY47" fmla="*/ 1589198 h 4288390"/>
              <a:gd name="connsiteX48" fmla="*/ 933959 w 2669852"/>
              <a:gd name="connsiteY48" fmla="*/ 1608758 h 4288390"/>
              <a:gd name="connsiteX49" fmla="*/ 953519 w 2669852"/>
              <a:gd name="connsiteY49" fmla="*/ 1642987 h 4288390"/>
              <a:gd name="connsiteX50" fmla="*/ 968188 w 2669852"/>
              <a:gd name="connsiteY50" fmla="*/ 1662546 h 4288390"/>
              <a:gd name="connsiteX51" fmla="*/ 977968 w 2669852"/>
              <a:gd name="connsiteY51" fmla="*/ 1677215 h 4288390"/>
              <a:gd name="connsiteX52" fmla="*/ 997527 w 2669852"/>
              <a:gd name="connsiteY52" fmla="*/ 1701665 h 4288390"/>
              <a:gd name="connsiteX53" fmla="*/ 1007307 w 2669852"/>
              <a:gd name="connsiteY53" fmla="*/ 1726114 h 4288390"/>
              <a:gd name="connsiteX54" fmla="*/ 1017086 w 2669852"/>
              <a:gd name="connsiteY54" fmla="*/ 1745673 h 4288390"/>
              <a:gd name="connsiteX55" fmla="*/ 1021976 w 2669852"/>
              <a:gd name="connsiteY55" fmla="*/ 1789682 h 4288390"/>
              <a:gd name="connsiteX56" fmla="*/ 1051315 w 2669852"/>
              <a:gd name="connsiteY56" fmla="*/ 1843470 h 4288390"/>
              <a:gd name="connsiteX57" fmla="*/ 1065985 w 2669852"/>
              <a:gd name="connsiteY57" fmla="*/ 1897258 h 4288390"/>
              <a:gd name="connsiteX58" fmla="*/ 1075765 w 2669852"/>
              <a:gd name="connsiteY58" fmla="*/ 1911928 h 4288390"/>
              <a:gd name="connsiteX59" fmla="*/ 1085544 w 2669852"/>
              <a:gd name="connsiteY59" fmla="*/ 1931487 h 4288390"/>
              <a:gd name="connsiteX60" fmla="*/ 1090434 w 2669852"/>
              <a:gd name="connsiteY60" fmla="*/ 1946157 h 4288390"/>
              <a:gd name="connsiteX61" fmla="*/ 1109993 w 2669852"/>
              <a:gd name="connsiteY61" fmla="*/ 1965716 h 4288390"/>
              <a:gd name="connsiteX62" fmla="*/ 1134443 w 2669852"/>
              <a:gd name="connsiteY62" fmla="*/ 2004835 h 4288390"/>
              <a:gd name="connsiteX63" fmla="*/ 1149112 w 2669852"/>
              <a:gd name="connsiteY63" fmla="*/ 2048843 h 4288390"/>
              <a:gd name="connsiteX64" fmla="*/ 1158892 w 2669852"/>
              <a:gd name="connsiteY64" fmla="*/ 2063513 h 4288390"/>
              <a:gd name="connsiteX65" fmla="*/ 1168671 w 2669852"/>
              <a:gd name="connsiteY65" fmla="*/ 2083072 h 4288390"/>
              <a:gd name="connsiteX66" fmla="*/ 1188231 w 2669852"/>
              <a:gd name="connsiteY66" fmla="*/ 2092852 h 4288390"/>
              <a:gd name="connsiteX67" fmla="*/ 1202900 w 2669852"/>
              <a:gd name="connsiteY67" fmla="*/ 2131971 h 4288390"/>
              <a:gd name="connsiteX68" fmla="*/ 1232239 w 2669852"/>
              <a:gd name="connsiteY68" fmla="*/ 2195538 h 4288390"/>
              <a:gd name="connsiteX69" fmla="*/ 1256689 w 2669852"/>
              <a:gd name="connsiteY69" fmla="*/ 2229767 h 4288390"/>
              <a:gd name="connsiteX70" fmla="*/ 1266468 w 2669852"/>
              <a:gd name="connsiteY70" fmla="*/ 2273776 h 4288390"/>
              <a:gd name="connsiteX71" fmla="*/ 1281138 w 2669852"/>
              <a:gd name="connsiteY71" fmla="*/ 2293335 h 4288390"/>
              <a:gd name="connsiteX72" fmla="*/ 1315367 w 2669852"/>
              <a:gd name="connsiteY72" fmla="*/ 2342234 h 4288390"/>
              <a:gd name="connsiteX73" fmla="*/ 1339816 w 2669852"/>
              <a:gd name="connsiteY73" fmla="*/ 2410691 h 4288390"/>
              <a:gd name="connsiteX74" fmla="*/ 1359375 w 2669852"/>
              <a:gd name="connsiteY74" fmla="*/ 2425361 h 4288390"/>
              <a:gd name="connsiteX75" fmla="*/ 1364265 w 2669852"/>
              <a:gd name="connsiteY75" fmla="*/ 2444920 h 4288390"/>
              <a:gd name="connsiteX76" fmla="*/ 1374045 w 2669852"/>
              <a:gd name="connsiteY76" fmla="*/ 2459590 h 4288390"/>
              <a:gd name="connsiteX77" fmla="*/ 1393604 w 2669852"/>
              <a:gd name="connsiteY77" fmla="*/ 2493819 h 4288390"/>
              <a:gd name="connsiteX78" fmla="*/ 1408274 w 2669852"/>
              <a:gd name="connsiteY78" fmla="*/ 2532937 h 4288390"/>
              <a:gd name="connsiteX79" fmla="*/ 1427833 w 2669852"/>
              <a:gd name="connsiteY79" fmla="*/ 2562276 h 4288390"/>
              <a:gd name="connsiteX80" fmla="*/ 1432723 w 2669852"/>
              <a:gd name="connsiteY80" fmla="*/ 2581836 h 4288390"/>
              <a:gd name="connsiteX81" fmla="*/ 1442502 w 2669852"/>
              <a:gd name="connsiteY81" fmla="*/ 2596505 h 4288390"/>
              <a:gd name="connsiteX82" fmla="*/ 1462062 w 2669852"/>
              <a:gd name="connsiteY82" fmla="*/ 2630734 h 4288390"/>
              <a:gd name="connsiteX83" fmla="*/ 1476731 w 2669852"/>
              <a:gd name="connsiteY83" fmla="*/ 2674743 h 4288390"/>
              <a:gd name="connsiteX84" fmla="*/ 1486511 w 2669852"/>
              <a:gd name="connsiteY84" fmla="*/ 2699192 h 4288390"/>
              <a:gd name="connsiteX85" fmla="*/ 1491401 w 2669852"/>
              <a:gd name="connsiteY85" fmla="*/ 2713861 h 4288390"/>
              <a:gd name="connsiteX86" fmla="*/ 1501181 w 2669852"/>
              <a:gd name="connsiteY86" fmla="*/ 2733421 h 4288390"/>
              <a:gd name="connsiteX87" fmla="*/ 1525630 w 2669852"/>
              <a:gd name="connsiteY87" fmla="*/ 2762760 h 4288390"/>
              <a:gd name="connsiteX88" fmla="*/ 1535409 w 2669852"/>
              <a:gd name="connsiteY88" fmla="*/ 2801879 h 4288390"/>
              <a:gd name="connsiteX89" fmla="*/ 1554969 w 2669852"/>
              <a:gd name="connsiteY89" fmla="*/ 2811658 h 4288390"/>
              <a:gd name="connsiteX90" fmla="*/ 1564748 w 2669852"/>
              <a:gd name="connsiteY90" fmla="*/ 2826328 h 4288390"/>
              <a:gd name="connsiteX91" fmla="*/ 1589198 w 2669852"/>
              <a:gd name="connsiteY91" fmla="*/ 2860557 h 4288390"/>
              <a:gd name="connsiteX92" fmla="*/ 1594088 w 2669852"/>
              <a:gd name="connsiteY92" fmla="*/ 2880116 h 4288390"/>
              <a:gd name="connsiteX93" fmla="*/ 1628316 w 2669852"/>
              <a:gd name="connsiteY93" fmla="*/ 2929014 h 4288390"/>
              <a:gd name="connsiteX94" fmla="*/ 1638096 w 2669852"/>
              <a:gd name="connsiteY94" fmla="*/ 2943684 h 4288390"/>
              <a:gd name="connsiteX95" fmla="*/ 1662545 w 2669852"/>
              <a:gd name="connsiteY95" fmla="*/ 2968133 h 4288390"/>
              <a:gd name="connsiteX96" fmla="*/ 1672325 w 2669852"/>
              <a:gd name="connsiteY96" fmla="*/ 2987692 h 4288390"/>
              <a:gd name="connsiteX97" fmla="*/ 1677215 w 2669852"/>
              <a:gd name="connsiteY97" fmla="*/ 3002362 h 4288390"/>
              <a:gd name="connsiteX98" fmla="*/ 1696774 w 2669852"/>
              <a:gd name="connsiteY98" fmla="*/ 3021921 h 4288390"/>
              <a:gd name="connsiteX99" fmla="*/ 1706554 w 2669852"/>
              <a:gd name="connsiteY99" fmla="*/ 3036591 h 4288390"/>
              <a:gd name="connsiteX100" fmla="*/ 1721223 w 2669852"/>
              <a:gd name="connsiteY100" fmla="*/ 3051260 h 4288390"/>
              <a:gd name="connsiteX101" fmla="*/ 1740783 w 2669852"/>
              <a:gd name="connsiteY101" fmla="*/ 3080599 h 4288390"/>
              <a:gd name="connsiteX102" fmla="*/ 1760342 w 2669852"/>
              <a:gd name="connsiteY102" fmla="*/ 3095269 h 4288390"/>
              <a:gd name="connsiteX103" fmla="*/ 1775012 w 2669852"/>
              <a:gd name="connsiteY103" fmla="*/ 3114828 h 4288390"/>
              <a:gd name="connsiteX104" fmla="*/ 1794571 w 2669852"/>
              <a:gd name="connsiteY104" fmla="*/ 3158837 h 4288390"/>
              <a:gd name="connsiteX105" fmla="*/ 1809240 w 2669852"/>
              <a:gd name="connsiteY105" fmla="*/ 3168616 h 4288390"/>
              <a:gd name="connsiteX106" fmla="*/ 1828800 w 2669852"/>
              <a:gd name="connsiteY106" fmla="*/ 3183286 h 4288390"/>
              <a:gd name="connsiteX107" fmla="*/ 1853249 w 2669852"/>
              <a:gd name="connsiteY107" fmla="*/ 3217515 h 4288390"/>
              <a:gd name="connsiteX108" fmla="*/ 1863029 w 2669852"/>
              <a:gd name="connsiteY108" fmla="*/ 3232184 h 4288390"/>
              <a:gd name="connsiteX109" fmla="*/ 1877698 w 2669852"/>
              <a:gd name="connsiteY109" fmla="*/ 3251744 h 4288390"/>
              <a:gd name="connsiteX110" fmla="*/ 1887478 w 2669852"/>
              <a:gd name="connsiteY110" fmla="*/ 3266413 h 4288390"/>
              <a:gd name="connsiteX111" fmla="*/ 1907037 w 2669852"/>
              <a:gd name="connsiteY111" fmla="*/ 3285973 h 4288390"/>
              <a:gd name="connsiteX112" fmla="*/ 1911927 w 2669852"/>
              <a:gd name="connsiteY112" fmla="*/ 3300642 h 4288390"/>
              <a:gd name="connsiteX113" fmla="*/ 1931486 w 2669852"/>
              <a:gd name="connsiteY113" fmla="*/ 3310422 h 4288390"/>
              <a:gd name="connsiteX114" fmla="*/ 1951046 w 2669852"/>
              <a:gd name="connsiteY114" fmla="*/ 3329981 h 4288390"/>
              <a:gd name="connsiteX115" fmla="*/ 1985275 w 2669852"/>
              <a:gd name="connsiteY115" fmla="*/ 3373990 h 4288390"/>
              <a:gd name="connsiteX116" fmla="*/ 1995054 w 2669852"/>
              <a:gd name="connsiteY116" fmla="*/ 3388659 h 4288390"/>
              <a:gd name="connsiteX117" fmla="*/ 2009724 w 2669852"/>
              <a:gd name="connsiteY117" fmla="*/ 3398439 h 4288390"/>
              <a:gd name="connsiteX118" fmla="*/ 2029283 w 2669852"/>
              <a:gd name="connsiteY118" fmla="*/ 3413108 h 4288390"/>
              <a:gd name="connsiteX119" fmla="*/ 2043953 w 2669852"/>
              <a:gd name="connsiteY119" fmla="*/ 3442448 h 4288390"/>
              <a:gd name="connsiteX120" fmla="*/ 2053732 w 2669852"/>
              <a:gd name="connsiteY120" fmla="*/ 3457117 h 4288390"/>
              <a:gd name="connsiteX121" fmla="*/ 2063512 w 2669852"/>
              <a:gd name="connsiteY121" fmla="*/ 3476676 h 4288390"/>
              <a:gd name="connsiteX122" fmla="*/ 2078182 w 2669852"/>
              <a:gd name="connsiteY122" fmla="*/ 3481566 h 4288390"/>
              <a:gd name="connsiteX123" fmla="*/ 2087961 w 2669852"/>
              <a:gd name="connsiteY123" fmla="*/ 3501126 h 4288390"/>
              <a:gd name="connsiteX124" fmla="*/ 2092851 w 2669852"/>
              <a:gd name="connsiteY124" fmla="*/ 3515795 h 4288390"/>
              <a:gd name="connsiteX125" fmla="*/ 2112411 w 2669852"/>
              <a:gd name="connsiteY125" fmla="*/ 3535354 h 4288390"/>
              <a:gd name="connsiteX126" fmla="*/ 2122190 w 2669852"/>
              <a:gd name="connsiteY126" fmla="*/ 3550024 h 4288390"/>
              <a:gd name="connsiteX127" fmla="*/ 2146639 w 2669852"/>
              <a:gd name="connsiteY127" fmla="*/ 3594033 h 4288390"/>
              <a:gd name="connsiteX128" fmla="*/ 2151529 w 2669852"/>
              <a:gd name="connsiteY128" fmla="*/ 3608702 h 4288390"/>
              <a:gd name="connsiteX129" fmla="*/ 2161309 w 2669852"/>
              <a:gd name="connsiteY129" fmla="*/ 3628261 h 4288390"/>
              <a:gd name="connsiteX130" fmla="*/ 2175978 w 2669852"/>
              <a:gd name="connsiteY130" fmla="*/ 3642931 h 4288390"/>
              <a:gd name="connsiteX131" fmla="*/ 2195538 w 2669852"/>
              <a:gd name="connsiteY131" fmla="*/ 3682050 h 4288390"/>
              <a:gd name="connsiteX132" fmla="*/ 2205317 w 2669852"/>
              <a:gd name="connsiteY132" fmla="*/ 3701609 h 4288390"/>
              <a:gd name="connsiteX133" fmla="*/ 2219987 w 2669852"/>
              <a:gd name="connsiteY133" fmla="*/ 3711389 h 4288390"/>
              <a:gd name="connsiteX134" fmla="*/ 2229767 w 2669852"/>
              <a:gd name="connsiteY134" fmla="*/ 3726058 h 4288390"/>
              <a:gd name="connsiteX135" fmla="*/ 2234656 w 2669852"/>
              <a:gd name="connsiteY135" fmla="*/ 3740728 h 4288390"/>
              <a:gd name="connsiteX136" fmla="*/ 2254216 w 2669852"/>
              <a:gd name="connsiteY136" fmla="*/ 3760287 h 4288390"/>
              <a:gd name="connsiteX137" fmla="*/ 2263996 w 2669852"/>
              <a:gd name="connsiteY137" fmla="*/ 3774957 h 4288390"/>
              <a:gd name="connsiteX138" fmla="*/ 2288445 w 2669852"/>
              <a:gd name="connsiteY138" fmla="*/ 3809185 h 4288390"/>
              <a:gd name="connsiteX139" fmla="*/ 2293335 w 2669852"/>
              <a:gd name="connsiteY139" fmla="*/ 3823855 h 4288390"/>
              <a:gd name="connsiteX140" fmla="*/ 2303114 w 2669852"/>
              <a:gd name="connsiteY140" fmla="*/ 3858084 h 4288390"/>
              <a:gd name="connsiteX141" fmla="*/ 2317784 w 2669852"/>
              <a:gd name="connsiteY141" fmla="*/ 3877643 h 4288390"/>
              <a:gd name="connsiteX142" fmla="*/ 2327563 w 2669852"/>
              <a:gd name="connsiteY142" fmla="*/ 3892313 h 4288390"/>
              <a:gd name="connsiteX143" fmla="*/ 2347123 w 2669852"/>
              <a:gd name="connsiteY143" fmla="*/ 3902092 h 4288390"/>
              <a:gd name="connsiteX144" fmla="*/ 2371572 w 2669852"/>
              <a:gd name="connsiteY144" fmla="*/ 3926542 h 4288390"/>
              <a:gd name="connsiteX145" fmla="*/ 2396021 w 2669852"/>
              <a:gd name="connsiteY145" fmla="*/ 3950991 h 4288390"/>
              <a:gd name="connsiteX146" fmla="*/ 2410691 w 2669852"/>
              <a:gd name="connsiteY146" fmla="*/ 3970550 h 4288390"/>
              <a:gd name="connsiteX147" fmla="*/ 2420470 w 2669852"/>
              <a:gd name="connsiteY147" fmla="*/ 3985220 h 4288390"/>
              <a:gd name="connsiteX148" fmla="*/ 2440030 w 2669852"/>
              <a:gd name="connsiteY148" fmla="*/ 3994999 h 4288390"/>
              <a:gd name="connsiteX149" fmla="*/ 2454699 w 2669852"/>
              <a:gd name="connsiteY149" fmla="*/ 4029228 h 4288390"/>
              <a:gd name="connsiteX150" fmla="*/ 2479148 w 2669852"/>
              <a:gd name="connsiteY150" fmla="*/ 4063457 h 4288390"/>
              <a:gd name="connsiteX151" fmla="*/ 2488928 w 2669852"/>
              <a:gd name="connsiteY151" fmla="*/ 4078127 h 4288390"/>
              <a:gd name="connsiteX152" fmla="*/ 2523157 w 2669852"/>
              <a:gd name="connsiteY152" fmla="*/ 4112356 h 4288390"/>
              <a:gd name="connsiteX153" fmla="*/ 2547606 w 2669852"/>
              <a:gd name="connsiteY153" fmla="*/ 4136805 h 4288390"/>
              <a:gd name="connsiteX154" fmla="*/ 2552496 w 2669852"/>
              <a:gd name="connsiteY154" fmla="*/ 4151474 h 4288390"/>
              <a:gd name="connsiteX155" fmla="*/ 2562276 w 2669852"/>
              <a:gd name="connsiteY155" fmla="*/ 4171034 h 4288390"/>
              <a:gd name="connsiteX156" fmla="*/ 2581835 w 2669852"/>
              <a:gd name="connsiteY156" fmla="*/ 4185703 h 4288390"/>
              <a:gd name="connsiteX157" fmla="*/ 2586725 w 2669852"/>
              <a:gd name="connsiteY157" fmla="*/ 4205262 h 4288390"/>
              <a:gd name="connsiteX158" fmla="*/ 2611174 w 2669852"/>
              <a:gd name="connsiteY158" fmla="*/ 4229712 h 4288390"/>
              <a:gd name="connsiteX159" fmla="*/ 2630734 w 2669852"/>
              <a:gd name="connsiteY159" fmla="*/ 4234602 h 4288390"/>
              <a:gd name="connsiteX160" fmla="*/ 2640513 w 2669852"/>
              <a:gd name="connsiteY160" fmla="*/ 4254161 h 4288390"/>
              <a:gd name="connsiteX161" fmla="*/ 2655183 w 2669852"/>
              <a:gd name="connsiteY161" fmla="*/ 4263941 h 4288390"/>
              <a:gd name="connsiteX162" fmla="*/ 2669852 w 2669852"/>
              <a:gd name="connsiteY162" fmla="*/ 4288390 h 42883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Lst>
            <a:rect l="l" t="t" r="r" b="b"/>
            <a:pathLst>
              <a:path w="2669852" h="4288390">
                <a:moveTo>
                  <a:pt x="0" y="0"/>
                </a:moveTo>
                <a:cubicBezTo>
                  <a:pt x="52158" y="39119"/>
                  <a:pt x="105564" y="76628"/>
                  <a:pt x="156475" y="117357"/>
                </a:cubicBezTo>
                <a:cubicBezTo>
                  <a:pt x="162839" y="122448"/>
                  <a:pt x="165381" y="131153"/>
                  <a:pt x="171144" y="136916"/>
                </a:cubicBezTo>
                <a:cubicBezTo>
                  <a:pt x="176907" y="142679"/>
                  <a:pt x="184941" y="145822"/>
                  <a:pt x="190704" y="151585"/>
                </a:cubicBezTo>
                <a:cubicBezTo>
                  <a:pt x="196467" y="157348"/>
                  <a:pt x="200636" y="164513"/>
                  <a:pt x="205373" y="171145"/>
                </a:cubicBezTo>
                <a:cubicBezTo>
                  <a:pt x="211254" y="179379"/>
                  <a:pt x="226962" y="203971"/>
                  <a:pt x="229822" y="210264"/>
                </a:cubicBezTo>
                <a:cubicBezTo>
                  <a:pt x="234088" y="219649"/>
                  <a:pt x="235415" y="230183"/>
                  <a:pt x="239602" y="239603"/>
                </a:cubicBezTo>
                <a:cubicBezTo>
                  <a:pt x="241989" y="244973"/>
                  <a:pt x="246466" y="249170"/>
                  <a:pt x="249382" y="254272"/>
                </a:cubicBezTo>
                <a:cubicBezTo>
                  <a:pt x="271055" y="292200"/>
                  <a:pt x="244260" y="255204"/>
                  <a:pt x="278721" y="298281"/>
                </a:cubicBezTo>
                <a:cubicBezTo>
                  <a:pt x="280351" y="308061"/>
                  <a:pt x="280762" y="318124"/>
                  <a:pt x="283611" y="327620"/>
                </a:cubicBezTo>
                <a:cubicBezTo>
                  <a:pt x="289413" y="346962"/>
                  <a:pt x="305611" y="361844"/>
                  <a:pt x="317839" y="376518"/>
                </a:cubicBezTo>
                <a:cubicBezTo>
                  <a:pt x="320762" y="385286"/>
                  <a:pt x="326466" y="404704"/>
                  <a:pt x="332509" y="410747"/>
                </a:cubicBezTo>
                <a:cubicBezTo>
                  <a:pt x="336154" y="414392"/>
                  <a:pt x="342288" y="414007"/>
                  <a:pt x="347178" y="415637"/>
                </a:cubicBezTo>
                <a:cubicBezTo>
                  <a:pt x="352728" y="426736"/>
                  <a:pt x="358445" y="440190"/>
                  <a:pt x="366738" y="449866"/>
                </a:cubicBezTo>
                <a:cubicBezTo>
                  <a:pt x="372738" y="456867"/>
                  <a:pt x="380765" y="462049"/>
                  <a:pt x="386297" y="469425"/>
                </a:cubicBezTo>
                <a:cubicBezTo>
                  <a:pt x="390671" y="475256"/>
                  <a:pt x="390923" y="483830"/>
                  <a:pt x="396077" y="488984"/>
                </a:cubicBezTo>
                <a:cubicBezTo>
                  <a:pt x="414080" y="506987"/>
                  <a:pt x="438850" y="518001"/>
                  <a:pt x="454755" y="537883"/>
                </a:cubicBezTo>
                <a:cubicBezTo>
                  <a:pt x="469914" y="556832"/>
                  <a:pt x="475910" y="566173"/>
                  <a:pt x="493874" y="581891"/>
                </a:cubicBezTo>
                <a:cubicBezTo>
                  <a:pt x="547734" y="629019"/>
                  <a:pt x="477208" y="560336"/>
                  <a:pt x="532992" y="616120"/>
                </a:cubicBezTo>
                <a:cubicBezTo>
                  <a:pt x="547522" y="659711"/>
                  <a:pt x="524278" y="590935"/>
                  <a:pt x="547662" y="655239"/>
                </a:cubicBezTo>
                <a:cubicBezTo>
                  <a:pt x="551185" y="664927"/>
                  <a:pt x="551978" y="675836"/>
                  <a:pt x="557442" y="684578"/>
                </a:cubicBezTo>
                <a:cubicBezTo>
                  <a:pt x="560557" y="689562"/>
                  <a:pt x="567221" y="691098"/>
                  <a:pt x="572111" y="694358"/>
                </a:cubicBezTo>
                <a:cubicBezTo>
                  <a:pt x="579095" y="711817"/>
                  <a:pt x="582536" y="722381"/>
                  <a:pt x="591670" y="738366"/>
                </a:cubicBezTo>
                <a:cubicBezTo>
                  <a:pt x="594586" y="743469"/>
                  <a:pt x="599190" y="747611"/>
                  <a:pt x="601450" y="753036"/>
                </a:cubicBezTo>
                <a:cubicBezTo>
                  <a:pt x="628999" y="819152"/>
                  <a:pt x="603355" y="777894"/>
                  <a:pt x="625899" y="811714"/>
                </a:cubicBezTo>
                <a:cubicBezTo>
                  <a:pt x="627529" y="826383"/>
                  <a:pt x="627209" y="841403"/>
                  <a:pt x="630789" y="855722"/>
                </a:cubicBezTo>
                <a:cubicBezTo>
                  <a:pt x="632214" y="861424"/>
                  <a:pt x="637941" y="865135"/>
                  <a:pt x="640569" y="870392"/>
                </a:cubicBezTo>
                <a:cubicBezTo>
                  <a:pt x="647748" y="884750"/>
                  <a:pt x="655052" y="899171"/>
                  <a:pt x="660128" y="914400"/>
                </a:cubicBezTo>
                <a:cubicBezTo>
                  <a:pt x="686953" y="994875"/>
                  <a:pt x="660487" y="951612"/>
                  <a:pt x="684577" y="987748"/>
                </a:cubicBezTo>
                <a:cubicBezTo>
                  <a:pt x="687837" y="1002418"/>
                  <a:pt x="691208" y="1017063"/>
                  <a:pt x="694357" y="1031757"/>
                </a:cubicBezTo>
                <a:cubicBezTo>
                  <a:pt x="696098" y="1039884"/>
                  <a:pt x="696619" y="1048321"/>
                  <a:pt x="699247" y="1056206"/>
                </a:cubicBezTo>
                <a:cubicBezTo>
                  <a:pt x="704798" y="1072860"/>
                  <a:pt x="713983" y="1088225"/>
                  <a:pt x="718806" y="1105104"/>
                </a:cubicBezTo>
                <a:cubicBezTo>
                  <a:pt x="722066" y="1116514"/>
                  <a:pt x="725464" y="1127885"/>
                  <a:pt x="728586" y="1139333"/>
                </a:cubicBezTo>
                <a:cubicBezTo>
                  <a:pt x="730354" y="1145817"/>
                  <a:pt x="731545" y="1152455"/>
                  <a:pt x="733476" y="1158892"/>
                </a:cubicBezTo>
                <a:cubicBezTo>
                  <a:pt x="745707" y="1199663"/>
                  <a:pt x="739702" y="1176016"/>
                  <a:pt x="753035" y="1212681"/>
                </a:cubicBezTo>
                <a:cubicBezTo>
                  <a:pt x="756558" y="1222369"/>
                  <a:pt x="760103" y="1232075"/>
                  <a:pt x="762815" y="1242020"/>
                </a:cubicBezTo>
                <a:cubicBezTo>
                  <a:pt x="765002" y="1250038"/>
                  <a:pt x="764787" y="1258687"/>
                  <a:pt x="767705" y="1266469"/>
                </a:cubicBezTo>
                <a:cubicBezTo>
                  <a:pt x="769768" y="1271971"/>
                  <a:pt x="774856" y="1275882"/>
                  <a:pt x="777484" y="1281138"/>
                </a:cubicBezTo>
                <a:cubicBezTo>
                  <a:pt x="784663" y="1295497"/>
                  <a:pt x="791407" y="1310116"/>
                  <a:pt x="797044" y="1325147"/>
                </a:cubicBezTo>
                <a:cubicBezTo>
                  <a:pt x="802918" y="1340810"/>
                  <a:pt x="813695" y="1391686"/>
                  <a:pt x="821493" y="1403384"/>
                </a:cubicBezTo>
                <a:cubicBezTo>
                  <a:pt x="824753" y="1408274"/>
                  <a:pt x="827448" y="1413592"/>
                  <a:pt x="831273" y="1418054"/>
                </a:cubicBezTo>
                <a:cubicBezTo>
                  <a:pt x="837273" y="1425055"/>
                  <a:pt x="845300" y="1430237"/>
                  <a:pt x="850832" y="1437613"/>
                </a:cubicBezTo>
                <a:cubicBezTo>
                  <a:pt x="855206" y="1443445"/>
                  <a:pt x="857352" y="1450653"/>
                  <a:pt x="860612" y="1457173"/>
                </a:cubicBezTo>
                <a:cubicBezTo>
                  <a:pt x="863872" y="1470212"/>
                  <a:pt x="865672" y="1483706"/>
                  <a:pt x="870391" y="1496291"/>
                </a:cubicBezTo>
                <a:cubicBezTo>
                  <a:pt x="875510" y="1509942"/>
                  <a:pt x="883431" y="1522370"/>
                  <a:pt x="889951" y="1535410"/>
                </a:cubicBezTo>
                <a:lnTo>
                  <a:pt x="899730" y="1554969"/>
                </a:lnTo>
                <a:cubicBezTo>
                  <a:pt x="902990" y="1561489"/>
                  <a:pt x="907205" y="1567614"/>
                  <a:pt x="909510" y="1574529"/>
                </a:cubicBezTo>
                <a:cubicBezTo>
                  <a:pt x="911140" y="1579419"/>
                  <a:pt x="911404" y="1585004"/>
                  <a:pt x="914400" y="1589198"/>
                </a:cubicBezTo>
                <a:cubicBezTo>
                  <a:pt x="919759" y="1596701"/>
                  <a:pt x="927958" y="1601757"/>
                  <a:pt x="933959" y="1608758"/>
                </a:cubicBezTo>
                <a:cubicBezTo>
                  <a:pt x="946386" y="1623256"/>
                  <a:pt x="942844" y="1625906"/>
                  <a:pt x="953519" y="1642987"/>
                </a:cubicBezTo>
                <a:cubicBezTo>
                  <a:pt x="957838" y="1649898"/>
                  <a:pt x="963451" y="1655914"/>
                  <a:pt x="968188" y="1662546"/>
                </a:cubicBezTo>
                <a:cubicBezTo>
                  <a:pt x="971604" y="1667328"/>
                  <a:pt x="974442" y="1672514"/>
                  <a:pt x="977968" y="1677215"/>
                </a:cubicBezTo>
                <a:cubicBezTo>
                  <a:pt x="984230" y="1685565"/>
                  <a:pt x="992157" y="1692715"/>
                  <a:pt x="997527" y="1701665"/>
                </a:cubicBezTo>
                <a:cubicBezTo>
                  <a:pt x="1002043" y="1709192"/>
                  <a:pt x="1003742" y="1718093"/>
                  <a:pt x="1007307" y="1726114"/>
                </a:cubicBezTo>
                <a:cubicBezTo>
                  <a:pt x="1010267" y="1732775"/>
                  <a:pt x="1013826" y="1739153"/>
                  <a:pt x="1017086" y="1745673"/>
                </a:cubicBezTo>
                <a:cubicBezTo>
                  <a:pt x="1018716" y="1760343"/>
                  <a:pt x="1017811" y="1775522"/>
                  <a:pt x="1021976" y="1789682"/>
                </a:cubicBezTo>
                <a:cubicBezTo>
                  <a:pt x="1027813" y="1809527"/>
                  <a:pt x="1040041" y="1826558"/>
                  <a:pt x="1051315" y="1843470"/>
                </a:cubicBezTo>
                <a:cubicBezTo>
                  <a:pt x="1054693" y="1856982"/>
                  <a:pt x="1062110" y="1887571"/>
                  <a:pt x="1065985" y="1897258"/>
                </a:cubicBezTo>
                <a:cubicBezTo>
                  <a:pt x="1068168" y="1902715"/>
                  <a:pt x="1072849" y="1906825"/>
                  <a:pt x="1075765" y="1911928"/>
                </a:cubicBezTo>
                <a:cubicBezTo>
                  <a:pt x="1079381" y="1918257"/>
                  <a:pt x="1082673" y="1924787"/>
                  <a:pt x="1085544" y="1931487"/>
                </a:cubicBezTo>
                <a:cubicBezTo>
                  <a:pt x="1087574" y="1936225"/>
                  <a:pt x="1087438" y="1941963"/>
                  <a:pt x="1090434" y="1946157"/>
                </a:cubicBezTo>
                <a:cubicBezTo>
                  <a:pt x="1095793" y="1953660"/>
                  <a:pt x="1103473" y="1959196"/>
                  <a:pt x="1109993" y="1965716"/>
                </a:cubicBezTo>
                <a:cubicBezTo>
                  <a:pt x="1140010" y="2040755"/>
                  <a:pt x="1099646" y="1949159"/>
                  <a:pt x="1134443" y="2004835"/>
                </a:cubicBezTo>
                <a:cubicBezTo>
                  <a:pt x="1152485" y="2033703"/>
                  <a:pt x="1137677" y="2022163"/>
                  <a:pt x="1149112" y="2048843"/>
                </a:cubicBezTo>
                <a:cubicBezTo>
                  <a:pt x="1151427" y="2054245"/>
                  <a:pt x="1155976" y="2058410"/>
                  <a:pt x="1158892" y="2063513"/>
                </a:cubicBezTo>
                <a:cubicBezTo>
                  <a:pt x="1162508" y="2069842"/>
                  <a:pt x="1163517" y="2077918"/>
                  <a:pt x="1168671" y="2083072"/>
                </a:cubicBezTo>
                <a:cubicBezTo>
                  <a:pt x="1173826" y="2088227"/>
                  <a:pt x="1181711" y="2089592"/>
                  <a:pt x="1188231" y="2092852"/>
                </a:cubicBezTo>
                <a:cubicBezTo>
                  <a:pt x="1197665" y="2140018"/>
                  <a:pt x="1186113" y="2098397"/>
                  <a:pt x="1202900" y="2131971"/>
                </a:cubicBezTo>
                <a:cubicBezTo>
                  <a:pt x="1215347" y="2156866"/>
                  <a:pt x="1213317" y="2170309"/>
                  <a:pt x="1232239" y="2195538"/>
                </a:cubicBezTo>
                <a:cubicBezTo>
                  <a:pt x="1250435" y="2219799"/>
                  <a:pt x="1242388" y="2208317"/>
                  <a:pt x="1256689" y="2229767"/>
                </a:cubicBezTo>
                <a:cubicBezTo>
                  <a:pt x="1259949" y="2244437"/>
                  <a:pt x="1261074" y="2259750"/>
                  <a:pt x="1266468" y="2273776"/>
                </a:cubicBezTo>
                <a:cubicBezTo>
                  <a:pt x="1269394" y="2281383"/>
                  <a:pt x="1276819" y="2286424"/>
                  <a:pt x="1281138" y="2293335"/>
                </a:cubicBezTo>
                <a:cubicBezTo>
                  <a:pt x="1312086" y="2342852"/>
                  <a:pt x="1259222" y="2274863"/>
                  <a:pt x="1315367" y="2342234"/>
                </a:cubicBezTo>
                <a:cubicBezTo>
                  <a:pt x="1318768" y="2362645"/>
                  <a:pt x="1321533" y="2396978"/>
                  <a:pt x="1339816" y="2410691"/>
                </a:cubicBezTo>
                <a:lnTo>
                  <a:pt x="1359375" y="2425361"/>
                </a:lnTo>
                <a:cubicBezTo>
                  <a:pt x="1361005" y="2431881"/>
                  <a:pt x="1361618" y="2438743"/>
                  <a:pt x="1364265" y="2444920"/>
                </a:cubicBezTo>
                <a:cubicBezTo>
                  <a:pt x="1366580" y="2450322"/>
                  <a:pt x="1371129" y="2454487"/>
                  <a:pt x="1374045" y="2459590"/>
                </a:cubicBezTo>
                <a:cubicBezTo>
                  <a:pt x="1398861" y="2503018"/>
                  <a:pt x="1369776" y="2458077"/>
                  <a:pt x="1393604" y="2493819"/>
                </a:cubicBezTo>
                <a:cubicBezTo>
                  <a:pt x="1398578" y="2513715"/>
                  <a:pt x="1397315" y="2514671"/>
                  <a:pt x="1408274" y="2532937"/>
                </a:cubicBezTo>
                <a:cubicBezTo>
                  <a:pt x="1414321" y="2543016"/>
                  <a:pt x="1427833" y="2562276"/>
                  <a:pt x="1427833" y="2562276"/>
                </a:cubicBezTo>
                <a:cubicBezTo>
                  <a:pt x="1429463" y="2568796"/>
                  <a:pt x="1430076" y="2575659"/>
                  <a:pt x="1432723" y="2581836"/>
                </a:cubicBezTo>
                <a:cubicBezTo>
                  <a:pt x="1435038" y="2587237"/>
                  <a:pt x="1439586" y="2591403"/>
                  <a:pt x="1442502" y="2596505"/>
                </a:cubicBezTo>
                <a:cubicBezTo>
                  <a:pt x="1467309" y="2639919"/>
                  <a:pt x="1438242" y="2595007"/>
                  <a:pt x="1462062" y="2630734"/>
                </a:cubicBezTo>
                <a:cubicBezTo>
                  <a:pt x="1469780" y="2669321"/>
                  <a:pt x="1462009" y="2641618"/>
                  <a:pt x="1476731" y="2674743"/>
                </a:cubicBezTo>
                <a:cubicBezTo>
                  <a:pt x="1480296" y="2682764"/>
                  <a:pt x="1483429" y="2690973"/>
                  <a:pt x="1486511" y="2699192"/>
                </a:cubicBezTo>
                <a:cubicBezTo>
                  <a:pt x="1488321" y="2704018"/>
                  <a:pt x="1489371" y="2709124"/>
                  <a:pt x="1491401" y="2713861"/>
                </a:cubicBezTo>
                <a:cubicBezTo>
                  <a:pt x="1494273" y="2720561"/>
                  <a:pt x="1497564" y="2727092"/>
                  <a:pt x="1501181" y="2733421"/>
                </a:cubicBezTo>
                <a:cubicBezTo>
                  <a:pt x="1510258" y="2749306"/>
                  <a:pt x="1512145" y="2749275"/>
                  <a:pt x="1525630" y="2762760"/>
                </a:cubicBezTo>
                <a:cubicBezTo>
                  <a:pt x="1528890" y="2775800"/>
                  <a:pt x="1528494" y="2790354"/>
                  <a:pt x="1535409" y="2801879"/>
                </a:cubicBezTo>
                <a:cubicBezTo>
                  <a:pt x="1539159" y="2808130"/>
                  <a:pt x="1549369" y="2806991"/>
                  <a:pt x="1554969" y="2811658"/>
                </a:cubicBezTo>
                <a:cubicBezTo>
                  <a:pt x="1559484" y="2815420"/>
                  <a:pt x="1561332" y="2821546"/>
                  <a:pt x="1564748" y="2826328"/>
                </a:cubicBezTo>
                <a:cubicBezTo>
                  <a:pt x="1595093" y="2868811"/>
                  <a:pt x="1566137" y="2825965"/>
                  <a:pt x="1589198" y="2860557"/>
                </a:cubicBezTo>
                <a:cubicBezTo>
                  <a:pt x="1590828" y="2867077"/>
                  <a:pt x="1591083" y="2874105"/>
                  <a:pt x="1594088" y="2880116"/>
                </a:cubicBezTo>
                <a:cubicBezTo>
                  <a:pt x="1601582" y="2895105"/>
                  <a:pt x="1618094" y="2914704"/>
                  <a:pt x="1628316" y="2929014"/>
                </a:cubicBezTo>
                <a:cubicBezTo>
                  <a:pt x="1631732" y="2933796"/>
                  <a:pt x="1635180" y="2938581"/>
                  <a:pt x="1638096" y="2943684"/>
                </a:cubicBezTo>
                <a:cubicBezTo>
                  <a:pt x="1652313" y="2968564"/>
                  <a:pt x="1639453" y="2960435"/>
                  <a:pt x="1662545" y="2968133"/>
                </a:cubicBezTo>
                <a:cubicBezTo>
                  <a:pt x="1665805" y="2974653"/>
                  <a:pt x="1669454" y="2980992"/>
                  <a:pt x="1672325" y="2987692"/>
                </a:cubicBezTo>
                <a:cubicBezTo>
                  <a:pt x="1674356" y="2992430"/>
                  <a:pt x="1674219" y="2998168"/>
                  <a:pt x="1677215" y="3002362"/>
                </a:cubicBezTo>
                <a:cubicBezTo>
                  <a:pt x="1682574" y="3009865"/>
                  <a:pt x="1690774" y="3014920"/>
                  <a:pt x="1696774" y="3021921"/>
                </a:cubicBezTo>
                <a:cubicBezTo>
                  <a:pt x="1700599" y="3026383"/>
                  <a:pt x="1702792" y="3032076"/>
                  <a:pt x="1706554" y="3036591"/>
                </a:cubicBezTo>
                <a:cubicBezTo>
                  <a:pt x="1710981" y="3041903"/>
                  <a:pt x="1716978" y="3045802"/>
                  <a:pt x="1721223" y="3051260"/>
                </a:cubicBezTo>
                <a:cubicBezTo>
                  <a:pt x="1728439" y="3060538"/>
                  <a:pt x="1732974" y="3071814"/>
                  <a:pt x="1740783" y="3080599"/>
                </a:cubicBezTo>
                <a:cubicBezTo>
                  <a:pt x="1746197" y="3086690"/>
                  <a:pt x="1754579" y="3089506"/>
                  <a:pt x="1760342" y="3095269"/>
                </a:cubicBezTo>
                <a:cubicBezTo>
                  <a:pt x="1766105" y="3101032"/>
                  <a:pt x="1771054" y="3107704"/>
                  <a:pt x="1775012" y="3114828"/>
                </a:cubicBezTo>
                <a:cubicBezTo>
                  <a:pt x="1780065" y="3123924"/>
                  <a:pt x="1787039" y="3149798"/>
                  <a:pt x="1794571" y="3158837"/>
                </a:cubicBezTo>
                <a:cubicBezTo>
                  <a:pt x="1798333" y="3163352"/>
                  <a:pt x="1804458" y="3165200"/>
                  <a:pt x="1809240" y="3168616"/>
                </a:cubicBezTo>
                <a:cubicBezTo>
                  <a:pt x="1815872" y="3173353"/>
                  <a:pt x="1822280" y="3178396"/>
                  <a:pt x="1828800" y="3183286"/>
                </a:cubicBezTo>
                <a:cubicBezTo>
                  <a:pt x="1846893" y="3219475"/>
                  <a:pt x="1828471" y="3187782"/>
                  <a:pt x="1853249" y="3217515"/>
                </a:cubicBezTo>
                <a:cubicBezTo>
                  <a:pt x="1857011" y="3222030"/>
                  <a:pt x="1859613" y="3227402"/>
                  <a:pt x="1863029" y="3232184"/>
                </a:cubicBezTo>
                <a:cubicBezTo>
                  <a:pt x="1867766" y="3238816"/>
                  <a:pt x="1872961" y="3245112"/>
                  <a:pt x="1877698" y="3251744"/>
                </a:cubicBezTo>
                <a:cubicBezTo>
                  <a:pt x="1881114" y="3256526"/>
                  <a:pt x="1883653" y="3261951"/>
                  <a:pt x="1887478" y="3266413"/>
                </a:cubicBezTo>
                <a:cubicBezTo>
                  <a:pt x="1893479" y="3273414"/>
                  <a:pt x="1900517" y="3279453"/>
                  <a:pt x="1907037" y="3285973"/>
                </a:cubicBezTo>
                <a:cubicBezTo>
                  <a:pt x="1908667" y="3290863"/>
                  <a:pt x="1908282" y="3296997"/>
                  <a:pt x="1911927" y="3300642"/>
                </a:cubicBezTo>
                <a:cubicBezTo>
                  <a:pt x="1917081" y="3305796"/>
                  <a:pt x="1925655" y="3306048"/>
                  <a:pt x="1931486" y="3310422"/>
                </a:cubicBezTo>
                <a:cubicBezTo>
                  <a:pt x="1938862" y="3315954"/>
                  <a:pt x="1945090" y="3322942"/>
                  <a:pt x="1951046" y="3329981"/>
                </a:cubicBezTo>
                <a:cubicBezTo>
                  <a:pt x="1963051" y="3344168"/>
                  <a:pt x="1974966" y="3358527"/>
                  <a:pt x="1985275" y="3373990"/>
                </a:cubicBezTo>
                <a:cubicBezTo>
                  <a:pt x="1988535" y="3378880"/>
                  <a:pt x="1990899" y="3384504"/>
                  <a:pt x="1995054" y="3388659"/>
                </a:cubicBezTo>
                <a:cubicBezTo>
                  <a:pt x="1999210" y="3392815"/>
                  <a:pt x="2004942" y="3395023"/>
                  <a:pt x="2009724" y="3398439"/>
                </a:cubicBezTo>
                <a:cubicBezTo>
                  <a:pt x="2016356" y="3403176"/>
                  <a:pt x="2022763" y="3408218"/>
                  <a:pt x="2029283" y="3413108"/>
                </a:cubicBezTo>
                <a:cubicBezTo>
                  <a:pt x="2034173" y="3422888"/>
                  <a:pt x="2038643" y="3432890"/>
                  <a:pt x="2043953" y="3442448"/>
                </a:cubicBezTo>
                <a:cubicBezTo>
                  <a:pt x="2046807" y="3447585"/>
                  <a:pt x="2050816" y="3452015"/>
                  <a:pt x="2053732" y="3457117"/>
                </a:cubicBezTo>
                <a:cubicBezTo>
                  <a:pt x="2057349" y="3463446"/>
                  <a:pt x="2058358" y="3471522"/>
                  <a:pt x="2063512" y="3476676"/>
                </a:cubicBezTo>
                <a:cubicBezTo>
                  <a:pt x="2067157" y="3480321"/>
                  <a:pt x="2073292" y="3479936"/>
                  <a:pt x="2078182" y="3481566"/>
                </a:cubicBezTo>
                <a:cubicBezTo>
                  <a:pt x="2081442" y="3488086"/>
                  <a:pt x="2085090" y="3494426"/>
                  <a:pt x="2087961" y="3501126"/>
                </a:cubicBezTo>
                <a:cubicBezTo>
                  <a:pt x="2089991" y="3505863"/>
                  <a:pt x="2089855" y="3511601"/>
                  <a:pt x="2092851" y="3515795"/>
                </a:cubicBezTo>
                <a:cubicBezTo>
                  <a:pt x="2098210" y="3523298"/>
                  <a:pt x="2106410" y="3528353"/>
                  <a:pt x="2112411" y="3535354"/>
                </a:cubicBezTo>
                <a:cubicBezTo>
                  <a:pt x="2116236" y="3539816"/>
                  <a:pt x="2118930" y="3545134"/>
                  <a:pt x="2122190" y="3550024"/>
                </a:cubicBezTo>
                <a:cubicBezTo>
                  <a:pt x="2131436" y="3596251"/>
                  <a:pt x="2118377" y="3554466"/>
                  <a:pt x="2146639" y="3594033"/>
                </a:cubicBezTo>
                <a:cubicBezTo>
                  <a:pt x="2149635" y="3598227"/>
                  <a:pt x="2149499" y="3603965"/>
                  <a:pt x="2151529" y="3608702"/>
                </a:cubicBezTo>
                <a:cubicBezTo>
                  <a:pt x="2154401" y="3615402"/>
                  <a:pt x="2157072" y="3622329"/>
                  <a:pt x="2161309" y="3628261"/>
                </a:cubicBezTo>
                <a:cubicBezTo>
                  <a:pt x="2165328" y="3633888"/>
                  <a:pt x="2171088" y="3638041"/>
                  <a:pt x="2175978" y="3642931"/>
                </a:cubicBezTo>
                <a:cubicBezTo>
                  <a:pt x="2195236" y="3691074"/>
                  <a:pt x="2176004" y="3647866"/>
                  <a:pt x="2195538" y="3682050"/>
                </a:cubicBezTo>
                <a:cubicBezTo>
                  <a:pt x="2199154" y="3688379"/>
                  <a:pt x="2200651" y="3696009"/>
                  <a:pt x="2205317" y="3701609"/>
                </a:cubicBezTo>
                <a:cubicBezTo>
                  <a:pt x="2209079" y="3706124"/>
                  <a:pt x="2215097" y="3708129"/>
                  <a:pt x="2219987" y="3711389"/>
                </a:cubicBezTo>
                <a:cubicBezTo>
                  <a:pt x="2223247" y="3716279"/>
                  <a:pt x="2227139" y="3720802"/>
                  <a:pt x="2229767" y="3726058"/>
                </a:cubicBezTo>
                <a:cubicBezTo>
                  <a:pt x="2232072" y="3730668"/>
                  <a:pt x="2231660" y="3736534"/>
                  <a:pt x="2234656" y="3740728"/>
                </a:cubicBezTo>
                <a:cubicBezTo>
                  <a:pt x="2240015" y="3748231"/>
                  <a:pt x="2248215" y="3753286"/>
                  <a:pt x="2254216" y="3760287"/>
                </a:cubicBezTo>
                <a:cubicBezTo>
                  <a:pt x="2258041" y="3764749"/>
                  <a:pt x="2260580" y="3770175"/>
                  <a:pt x="2263996" y="3774957"/>
                </a:cubicBezTo>
                <a:cubicBezTo>
                  <a:pt x="2294334" y="3817431"/>
                  <a:pt x="2265388" y="3774601"/>
                  <a:pt x="2288445" y="3809185"/>
                </a:cubicBezTo>
                <a:cubicBezTo>
                  <a:pt x="2290075" y="3814075"/>
                  <a:pt x="2291854" y="3818918"/>
                  <a:pt x="2293335" y="3823855"/>
                </a:cubicBezTo>
                <a:cubicBezTo>
                  <a:pt x="2296745" y="3835221"/>
                  <a:pt x="2298204" y="3847281"/>
                  <a:pt x="2303114" y="3858084"/>
                </a:cubicBezTo>
                <a:cubicBezTo>
                  <a:pt x="2306486" y="3865503"/>
                  <a:pt x="2313047" y="3871011"/>
                  <a:pt x="2317784" y="3877643"/>
                </a:cubicBezTo>
                <a:cubicBezTo>
                  <a:pt x="2321200" y="3882425"/>
                  <a:pt x="2323048" y="3888551"/>
                  <a:pt x="2327563" y="3892313"/>
                </a:cubicBezTo>
                <a:cubicBezTo>
                  <a:pt x="2333163" y="3896980"/>
                  <a:pt x="2340603" y="3898832"/>
                  <a:pt x="2347123" y="3902092"/>
                </a:cubicBezTo>
                <a:cubicBezTo>
                  <a:pt x="2358591" y="3936495"/>
                  <a:pt x="2341361" y="3896331"/>
                  <a:pt x="2371572" y="3926542"/>
                </a:cubicBezTo>
                <a:cubicBezTo>
                  <a:pt x="2401784" y="3956754"/>
                  <a:pt x="2361620" y="3939523"/>
                  <a:pt x="2396021" y="3950991"/>
                </a:cubicBezTo>
                <a:cubicBezTo>
                  <a:pt x="2400911" y="3957511"/>
                  <a:pt x="2405954" y="3963918"/>
                  <a:pt x="2410691" y="3970550"/>
                </a:cubicBezTo>
                <a:cubicBezTo>
                  <a:pt x="2414107" y="3975332"/>
                  <a:pt x="2415955" y="3981458"/>
                  <a:pt x="2420470" y="3985220"/>
                </a:cubicBezTo>
                <a:cubicBezTo>
                  <a:pt x="2426070" y="3989887"/>
                  <a:pt x="2433510" y="3991739"/>
                  <a:pt x="2440030" y="3994999"/>
                </a:cubicBezTo>
                <a:cubicBezTo>
                  <a:pt x="2445515" y="4011455"/>
                  <a:pt x="2445032" y="4012311"/>
                  <a:pt x="2454699" y="4029228"/>
                </a:cubicBezTo>
                <a:cubicBezTo>
                  <a:pt x="2461283" y="4040750"/>
                  <a:pt x="2471653" y="4052964"/>
                  <a:pt x="2479148" y="4063457"/>
                </a:cubicBezTo>
                <a:cubicBezTo>
                  <a:pt x="2482564" y="4068239"/>
                  <a:pt x="2484996" y="4073759"/>
                  <a:pt x="2488928" y="4078127"/>
                </a:cubicBezTo>
                <a:cubicBezTo>
                  <a:pt x="2499722" y="4090121"/>
                  <a:pt x="2523157" y="4112356"/>
                  <a:pt x="2523157" y="4112356"/>
                </a:cubicBezTo>
                <a:cubicBezTo>
                  <a:pt x="2534625" y="4146757"/>
                  <a:pt x="2517394" y="4106593"/>
                  <a:pt x="2547606" y="4136805"/>
                </a:cubicBezTo>
                <a:cubicBezTo>
                  <a:pt x="2551251" y="4140450"/>
                  <a:pt x="2550466" y="4146737"/>
                  <a:pt x="2552496" y="4151474"/>
                </a:cubicBezTo>
                <a:cubicBezTo>
                  <a:pt x="2555368" y="4158174"/>
                  <a:pt x="2557532" y="4165499"/>
                  <a:pt x="2562276" y="4171034"/>
                </a:cubicBezTo>
                <a:cubicBezTo>
                  <a:pt x="2567580" y="4177222"/>
                  <a:pt x="2575315" y="4180813"/>
                  <a:pt x="2581835" y="4185703"/>
                </a:cubicBezTo>
                <a:cubicBezTo>
                  <a:pt x="2583465" y="4192223"/>
                  <a:pt x="2584078" y="4199085"/>
                  <a:pt x="2586725" y="4205262"/>
                </a:cubicBezTo>
                <a:cubicBezTo>
                  <a:pt x="2591615" y="4216671"/>
                  <a:pt x="2599765" y="4224822"/>
                  <a:pt x="2611174" y="4229712"/>
                </a:cubicBezTo>
                <a:cubicBezTo>
                  <a:pt x="2617351" y="4232359"/>
                  <a:pt x="2624214" y="4232972"/>
                  <a:pt x="2630734" y="4234602"/>
                </a:cubicBezTo>
                <a:cubicBezTo>
                  <a:pt x="2633994" y="4241122"/>
                  <a:pt x="2635847" y="4248561"/>
                  <a:pt x="2640513" y="4254161"/>
                </a:cubicBezTo>
                <a:cubicBezTo>
                  <a:pt x="2644275" y="4258676"/>
                  <a:pt x="2651027" y="4259785"/>
                  <a:pt x="2655183" y="4263941"/>
                </a:cubicBezTo>
                <a:cubicBezTo>
                  <a:pt x="2661083" y="4269841"/>
                  <a:pt x="2665994" y="4280674"/>
                  <a:pt x="2669852" y="4288390"/>
                </a:cubicBezTo>
              </a:path>
            </a:pathLst>
          </a:custGeom>
          <a:noFill/>
          <a:ln w="2381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8" name="Figura a mano libera: forma 27">
            <a:extLst>
              <a:ext uri="{FF2B5EF4-FFF2-40B4-BE49-F238E27FC236}">
                <a16:creationId xmlns:a16="http://schemas.microsoft.com/office/drawing/2014/main" id="{CF6D05CC-69AD-477A-9CEE-C177A9BCC8FD}"/>
              </a:ext>
            </a:extLst>
          </p:cNvPr>
          <p:cNvSpPr/>
          <p:nvPr/>
        </p:nvSpPr>
        <p:spPr>
          <a:xfrm>
            <a:off x="5559748" y="6366571"/>
            <a:ext cx="220042" cy="161365"/>
          </a:xfrm>
          <a:custGeom>
            <a:avLst/>
            <a:gdLst>
              <a:gd name="connsiteX0" fmla="*/ 0 w 220042"/>
              <a:gd name="connsiteY0" fmla="*/ 0 h 161365"/>
              <a:gd name="connsiteX1" fmla="*/ 215153 w 220042"/>
              <a:gd name="connsiteY1" fmla="*/ 151585 h 161365"/>
              <a:gd name="connsiteX2" fmla="*/ 220042 w 220042"/>
              <a:gd name="connsiteY2" fmla="*/ 161365 h 161365"/>
            </a:gdLst>
            <a:ahLst/>
            <a:cxnLst>
              <a:cxn ang="0">
                <a:pos x="connsiteX0" y="connsiteY0"/>
              </a:cxn>
              <a:cxn ang="0">
                <a:pos x="connsiteX1" y="connsiteY1"/>
              </a:cxn>
              <a:cxn ang="0">
                <a:pos x="connsiteX2" y="connsiteY2"/>
              </a:cxn>
            </a:cxnLst>
            <a:rect l="l" t="t" r="r" b="b"/>
            <a:pathLst>
              <a:path w="220042" h="161365">
                <a:moveTo>
                  <a:pt x="0" y="0"/>
                </a:moveTo>
                <a:cubicBezTo>
                  <a:pt x="80837" y="53891"/>
                  <a:pt x="168977" y="74623"/>
                  <a:pt x="215153" y="151585"/>
                </a:cubicBezTo>
                <a:cubicBezTo>
                  <a:pt x="217028" y="154710"/>
                  <a:pt x="218412" y="158105"/>
                  <a:pt x="220042" y="161365"/>
                </a:cubicBezTo>
              </a:path>
            </a:pathLst>
          </a:custGeom>
          <a:noFill/>
          <a:ln w="1746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9" name="Figura a mano libera: forma 28">
            <a:extLst>
              <a:ext uri="{FF2B5EF4-FFF2-40B4-BE49-F238E27FC236}">
                <a16:creationId xmlns:a16="http://schemas.microsoft.com/office/drawing/2014/main" id="{4AB07700-A8C0-492B-A183-F2C240687780}"/>
              </a:ext>
            </a:extLst>
          </p:cNvPr>
          <p:cNvSpPr/>
          <p:nvPr/>
        </p:nvSpPr>
        <p:spPr>
          <a:xfrm>
            <a:off x="6233927" y="6507387"/>
            <a:ext cx="2249326" cy="107530"/>
          </a:xfrm>
          <a:custGeom>
            <a:avLst/>
            <a:gdLst>
              <a:gd name="connsiteX0" fmla="*/ 0 w 2249326"/>
              <a:gd name="connsiteY0" fmla="*/ 107530 h 107530"/>
              <a:gd name="connsiteX1" fmla="*/ 48898 w 2249326"/>
              <a:gd name="connsiteY1" fmla="*/ 78191 h 107530"/>
              <a:gd name="connsiteX2" fmla="*/ 63568 w 2249326"/>
              <a:gd name="connsiteY2" fmla="*/ 68411 h 107530"/>
              <a:gd name="connsiteX3" fmla="*/ 97797 w 2249326"/>
              <a:gd name="connsiteY3" fmla="*/ 63521 h 107530"/>
              <a:gd name="connsiteX4" fmla="*/ 146695 w 2249326"/>
              <a:gd name="connsiteY4" fmla="*/ 53742 h 107530"/>
              <a:gd name="connsiteX5" fmla="*/ 176034 w 2249326"/>
              <a:gd name="connsiteY5" fmla="*/ 43962 h 107530"/>
              <a:gd name="connsiteX6" fmla="*/ 224933 w 2249326"/>
              <a:gd name="connsiteY6" fmla="*/ 34182 h 107530"/>
              <a:gd name="connsiteX7" fmla="*/ 982858 w 2249326"/>
              <a:gd name="connsiteY7" fmla="*/ 39072 h 107530"/>
              <a:gd name="connsiteX8" fmla="*/ 1168672 w 2249326"/>
              <a:gd name="connsiteY8" fmla="*/ 34182 h 107530"/>
              <a:gd name="connsiteX9" fmla="*/ 1188231 w 2249326"/>
              <a:gd name="connsiteY9" fmla="*/ 24403 h 107530"/>
              <a:gd name="connsiteX10" fmla="*/ 1300697 w 2249326"/>
              <a:gd name="connsiteY10" fmla="*/ 14623 h 107530"/>
              <a:gd name="connsiteX11" fmla="*/ 1408274 w 2249326"/>
              <a:gd name="connsiteY11" fmla="*/ 9733 h 107530"/>
              <a:gd name="connsiteX12" fmla="*/ 1452282 w 2249326"/>
              <a:gd name="connsiteY12" fmla="*/ 29293 h 107530"/>
              <a:gd name="connsiteX13" fmla="*/ 1540299 w 2249326"/>
              <a:gd name="connsiteY13" fmla="*/ 39072 h 107530"/>
              <a:gd name="connsiteX14" fmla="*/ 1682105 w 2249326"/>
              <a:gd name="connsiteY14" fmla="*/ 43962 h 107530"/>
              <a:gd name="connsiteX15" fmla="*/ 1701664 w 2249326"/>
              <a:gd name="connsiteY15" fmla="*/ 39072 h 107530"/>
              <a:gd name="connsiteX16" fmla="*/ 1789681 w 2249326"/>
              <a:gd name="connsiteY16" fmla="*/ 19513 h 107530"/>
              <a:gd name="connsiteX17" fmla="*/ 2249326 w 2249326"/>
              <a:gd name="connsiteY17" fmla="*/ 19513 h 1075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249326" h="107530">
                <a:moveTo>
                  <a:pt x="0" y="107530"/>
                </a:moveTo>
                <a:cubicBezTo>
                  <a:pt x="71777" y="59679"/>
                  <a:pt x="-3731" y="108266"/>
                  <a:pt x="48898" y="78191"/>
                </a:cubicBezTo>
                <a:cubicBezTo>
                  <a:pt x="54001" y="75275"/>
                  <a:pt x="57939" y="70100"/>
                  <a:pt x="63568" y="68411"/>
                </a:cubicBezTo>
                <a:cubicBezTo>
                  <a:pt x="74607" y="65099"/>
                  <a:pt x="86447" y="65524"/>
                  <a:pt x="97797" y="63521"/>
                </a:cubicBezTo>
                <a:cubicBezTo>
                  <a:pt x="114166" y="60632"/>
                  <a:pt x="130569" y="57773"/>
                  <a:pt x="146695" y="53742"/>
                </a:cubicBezTo>
                <a:cubicBezTo>
                  <a:pt x="156696" y="51242"/>
                  <a:pt x="166033" y="46462"/>
                  <a:pt x="176034" y="43962"/>
                </a:cubicBezTo>
                <a:cubicBezTo>
                  <a:pt x="192160" y="39930"/>
                  <a:pt x="208633" y="37442"/>
                  <a:pt x="224933" y="34182"/>
                </a:cubicBezTo>
                <a:lnTo>
                  <a:pt x="982858" y="39072"/>
                </a:lnTo>
                <a:cubicBezTo>
                  <a:pt x="1044817" y="39072"/>
                  <a:pt x="1106870" y="38596"/>
                  <a:pt x="1168672" y="34182"/>
                </a:cubicBezTo>
                <a:cubicBezTo>
                  <a:pt x="1175943" y="33663"/>
                  <a:pt x="1181021" y="25471"/>
                  <a:pt x="1188231" y="24403"/>
                </a:cubicBezTo>
                <a:cubicBezTo>
                  <a:pt x="1225455" y="18888"/>
                  <a:pt x="1263208" y="17883"/>
                  <a:pt x="1300697" y="14623"/>
                </a:cubicBezTo>
                <a:cubicBezTo>
                  <a:pt x="1343731" y="-6894"/>
                  <a:pt x="1324298" y="-1221"/>
                  <a:pt x="1408274" y="9733"/>
                </a:cubicBezTo>
                <a:cubicBezTo>
                  <a:pt x="1480122" y="19105"/>
                  <a:pt x="1391130" y="18175"/>
                  <a:pt x="1452282" y="29293"/>
                </a:cubicBezTo>
                <a:cubicBezTo>
                  <a:pt x="1481325" y="34574"/>
                  <a:pt x="1510960" y="35812"/>
                  <a:pt x="1540299" y="39072"/>
                </a:cubicBezTo>
                <a:cubicBezTo>
                  <a:pt x="1608194" y="56046"/>
                  <a:pt x="1577386" y="52340"/>
                  <a:pt x="1682105" y="43962"/>
                </a:cubicBezTo>
                <a:cubicBezTo>
                  <a:pt x="1688804" y="43426"/>
                  <a:pt x="1695202" y="40918"/>
                  <a:pt x="1701664" y="39072"/>
                </a:cubicBezTo>
                <a:cubicBezTo>
                  <a:pt x="1736049" y="29248"/>
                  <a:pt x="1754604" y="19857"/>
                  <a:pt x="1789681" y="19513"/>
                </a:cubicBezTo>
                <a:lnTo>
                  <a:pt x="2249326" y="19513"/>
                </a:lnTo>
              </a:path>
            </a:pathLst>
          </a:custGeom>
          <a:noFill/>
          <a:ln w="2286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1" name="Text Box 24">
            <a:extLst>
              <a:ext uri="{FF2B5EF4-FFF2-40B4-BE49-F238E27FC236}">
                <a16:creationId xmlns:a16="http://schemas.microsoft.com/office/drawing/2014/main" id="{CB905EB5-9E5E-4F17-BC03-4FC1B5F80882}"/>
              </a:ext>
            </a:extLst>
          </p:cNvPr>
          <p:cNvSpPr txBox="1">
            <a:spLocks noChangeArrowheads="1"/>
          </p:cNvSpPr>
          <p:nvPr/>
        </p:nvSpPr>
        <p:spPr bwMode="auto">
          <a:xfrm>
            <a:off x="323528" y="211764"/>
            <a:ext cx="2851150" cy="457200"/>
          </a:xfrm>
          <a:prstGeom prst="rect">
            <a:avLst/>
          </a:prstGeom>
          <a:noFill/>
          <a:ln w="44450">
            <a:noFill/>
            <a:miter lim="800000"/>
            <a:headEnd/>
            <a:tailEnd/>
          </a:ln>
          <a:effectLst/>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400" b="1" i="0" u="none" strike="noStrike" kern="1200" cap="none" spc="0" normalizeH="0" baseline="0" noProof="0" dirty="0">
                <a:ln>
                  <a:noFill/>
                </a:ln>
                <a:solidFill>
                  <a:srgbClr val="FFFF00"/>
                </a:solidFill>
                <a:effectLst/>
                <a:uLnTx/>
                <a:uFillTx/>
                <a:latin typeface="Arial" pitchFamily="34" charset="0"/>
                <a:ea typeface="+mn-ea"/>
                <a:cs typeface="+mn-cs"/>
              </a:rPr>
              <a:t>VCO2= 240 ml/min</a:t>
            </a:r>
          </a:p>
        </p:txBody>
      </p:sp>
      <p:sp>
        <p:nvSpPr>
          <p:cNvPr id="25" name="Text Box 23">
            <a:extLst>
              <a:ext uri="{FF2B5EF4-FFF2-40B4-BE49-F238E27FC236}">
                <a16:creationId xmlns:a16="http://schemas.microsoft.com/office/drawing/2014/main" id="{B315FCEA-F1BC-410D-A0C0-42E944AEE17E}"/>
              </a:ext>
            </a:extLst>
          </p:cNvPr>
          <p:cNvSpPr txBox="1">
            <a:spLocks noChangeArrowheads="1"/>
          </p:cNvSpPr>
          <p:nvPr/>
        </p:nvSpPr>
        <p:spPr bwMode="auto">
          <a:xfrm>
            <a:off x="4784943" y="134759"/>
            <a:ext cx="4506426" cy="1200329"/>
          </a:xfrm>
          <a:prstGeom prst="rect">
            <a:avLst/>
          </a:prstGeom>
          <a:noFill/>
          <a:ln w="44450">
            <a:noFill/>
            <a:miter lim="800000"/>
            <a:headEnd/>
            <a:tailEnd/>
          </a:ln>
          <a:effectLst/>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400" b="1" i="0" u="none" strike="noStrike" kern="1200" cap="none" spc="0" normalizeH="0" baseline="0" noProof="0" dirty="0" err="1">
                <a:ln>
                  <a:noFill/>
                </a:ln>
                <a:solidFill>
                  <a:srgbClr val="FFFF00"/>
                </a:solidFill>
                <a:effectLst/>
                <a:uLnTx/>
                <a:uFillTx/>
                <a:latin typeface="Arial" pitchFamily="34" charset="0"/>
                <a:ea typeface="+mn-ea"/>
                <a:cs typeface="+mn-cs"/>
              </a:rPr>
              <a:t>Ve</a:t>
            </a:r>
            <a:r>
              <a:rPr kumimoji="0" lang="en-US" sz="2400" b="1" i="0" u="none" strike="noStrike" kern="1200" cap="none" spc="0" normalizeH="0" baseline="0" noProof="0" dirty="0">
                <a:ln>
                  <a:noFill/>
                </a:ln>
                <a:solidFill>
                  <a:srgbClr val="FFFF00"/>
                </a:solidFill>
                <a:effectLst/>
                <a:uLnTx/>
                <a:uFillTx/>
                <a:latin typeface="Arial" pitchFamily="34" charset="0"/>
                <a:ea typeface="+mn-ea"/>
                <a:cs typeface="+mn-cs"/>
              </a:rPr>
              <a:t>= </a:t>
            </a:r>
            <a:r>
              <a:rPr kumimoji="0" lang="en-US" sz="2400" b="1" i="0" u="none" strike="noStrike" kern="1200" cap="none" spc="0" normalizeH="0" baseline="0" noProof="0" dirty="0" err="1">
                <a:ln>
                  <a:noFill/>
                </a:ln>
                <a:solidFill>
                  <a:srgbClr val="FFFF00"/>
                </a:solidFill>
                <a:effectLst/>
                <a:uLnTx/>
                <a:uFillTx/>
                <a:latin typeface="Arial" pitchFamily="34" charset="0"/>
                <a:ea typeface="+mn-ea"/>
                <a:cs typeface="+mn-cs"/>
              </a:rPr>
              <a:t>Vd</a:t>
            </a:r>
            <a:r>
              <a:rPr kumimoji="0" lang="en-US" sz="2400" b="1" i="0" u="none" strike="noStrike" kern="1200" cap="none" spc="0" normalizeH="0" baseline="0" noProof="0" dirty="0">
                <a:ln>
                  <a:noFill/>
                </a:ln>
                <a:solidFill>
                  <a:srgbClr val="FFFF00"/>
                </a:solidFill>
                <a:effectLst/>
                <a:uLnTx/>
                <a:uFillTx/>
                <a:latin typeface="Arial" pitchFamily="34" charset="0"/>
                <a:ea typeface="+mn-ea"/>
                <a:cs typeface="+mn-cs"/>
              </a:rPr>
              <a:t> </a:t>
            </a:r>
            <a:r>
              <a:rPr kumimoji="0" lang="en-US" sz="2400" b="1" i="0" u="none" strike="noStrike" kern="1200" cap="none" spc="0" normalizeH="0" baseline="0" noProof="0" dirty="0" err="1">
                <a:ln>
                  <a:noFill/>
                </a:ln>
                <a:solidFill>
                  <a:srgbClr val="FFFF00"/>
                </a:solidFill>
                <a:effectLst/>
                <a:uLnTx/>
                <a:uFillTx/>
                <a:latin typeface="Arial" pitchFamily="34" charset="0"/>
                <a:ea typeface="+mn-ea"/>
                <a:cs typeface="+mn-cs"/>
              </a:rPr>
              <a:t>Alv</a:t>
            </a:r>
            <a:r>
              <a:rPr kumimoji="0" lang="en-US" sz="2400" b="1" i="0" u="none" strike="noStrike" kern="1200" cap="none" spc="0" normalizeH="0" baseline="0" noProof="0" dirty="0">
                <a:ln>
                  <a:noFill/>
                </a:ln>
                <a:solidFill>
                  <a:srgbClr val="FFFF00"/>
                </a:solidFill>
                <a:effectLst/>
                <a:uLnTx/>
                <a:uFillTx/>
                <a:latin typeface="Arial" pitchFamily="34" charset="0"/>
                <a:ea typeface="+mn-ea"/>
                <a:cs typeface="+mn-cs"/>
              </a:rPr>
              <a:t> + </a:t>
            </a:r>
            <a:r>
              <a:rPr kumimoji="0" lang="en-US" sz="2400" b="1" i="0" u="none" strike="noStrike" kern="1200" cap="none" spc="0" normalizeH="0" baseline="0" noProof="0" dirty="0" err="1">
                <a:ln>
                  <a:noFill/>
                </a:ln>
                <a:solidFill>
                  <a:srgbClr val="FFFF00"/>
                </a:solidFill>
                <a:effectLst/>
                <a:uLnTx/>
                <a:uFillTx/>
                <a:latin typeface="Arial" pitchFamily="34" charset="0"/>
                <a:ea typeface="+mn-ea"/>
                <a:cs typeface="+mn-cs"/>
              </a:rPr>
              <a:t>Vd</a:t>
            </a:r>
            <a:r>
              <a:rPr kumimoji="0" lang="en-US" sz="2400" b="1" i="0" u="none" strike="noStrike" kern="1200" cap="none" spc="0" normalizeH="0" baseline="0" noProof="0" dirty="0">
                <a:ln>
                  <a:noFill/>
                </a:ln>
                <a:solidFill>
                  <a:srgbClr val="FFFF00"/>
                </a:solidFill>
                <a:effectLst/>
                <a:uLnTx/>
                <a:uFillTx/>
                <a:latin typeface="Arial" pitchFamily="34" charset="0"/>
                <a:ea typeface="+mn-ea"/>
                <a:cs typeface="+mn-cs"/>
              </a:rPr>
              <a:t> </a:t>
            </a:r>
            <a:r>
              <a:rPr kumimoji="0" lang="en-US" sz="2400" b="1" i="0" u="none" strike="noStrike" kern="1200" cap="none" spc="0" normalizeH="0" baseline="0" noProof="0" dirty="0" err="1">
                <a:ln>
                  <a:noFill/>
                </a:ln>
                <a:solidFill>
                  <a:srgbClr val="FFFF00"/>
                </a:solidFill>
                <a:effectLst/>
                <a:uLnTx/>
                <a:uFillTx/>
                <a:latin typeface="Arial" pitchFamily="34" charset="0"/>
                <a:ea typeface="+mn-ea"/>
                <a:cs typeface="+mn-cs"/>
              </a:rPr>
              <a:t>anat</a:t>
            </a:r>
            <a:r>
              <a:rPr kumimoji="0" lang="en-US" sz="2400" b="1" i="0" u="none" strike="noStrike" kern="1200" cap="none" spc="0" normalizeH="0" baseline="0" noProof="0" dirty="0">
                <a:ln>
                  <a:noFill/>
                </a:ln>
                <a:solidFill>
                  <a:srgbClr val="FFFF00"/>
                </a:solidFill>
                <a:effectLst/>
                <a:uLnTx/>
                <a:uFillTx/>
                <a:latin typeface="Arial" pitchFamily="34" charset="0"/>
                <a:ea typeface="+mn-ea"/>
                <a:cs typeface="+mn-cs"/>
              </a:rPr>
              <a:t>+ VA</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it-IT" sz="2400" b="1" i="0" u="none" strike="noStrike" kern="1200" cap="none" spc="0" normalizeH="0" baseline="0" noProof="0" dirty="0">
                <a:ln>
                  <a:noFill/>
                </a:ln>
                <a:solidFill>
                  <a:srgbClr val="FFFF00"/>
                </a:solidFill>
                <a:effectLst>
                  <a:outerShdw blurRad="38100" dist="38100" dir="2700000" algn="tl">
                    <a:srgbClr val="000000"/>
                  </a:outerShdw>
                </a:effectLst>
                <a:uLnTx/>
                <a:uFillTx/>
                <a:latin typeface="Arial" pitchFamily="34" charset="0"/>
                <a:ea typeface="+mn-ea"/>
                <a:cs typeface="+mn-cs"/>
              </a:rPr>
              <a:t>13.025 L = 6.125 + 2.0  + 4.9 L </a:t>
            </a: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1" i="0" u="none" strike="noStrike" kern="1200" cap="none" spc="0" normalizeH="0" baseline="0" noProof="0" dirty="0">
              <a:ln>
                <a:noFill/>
              </a:ln>
              <a:solidFill>
                <a:srgbClr val="FFFF00"/>
              </a:solidFill>
              <a:effectLst/>
              <a:uLnTx/>
              <a:uFillTx/>
              <a:latin typeface="Arial" pitchFamily="34" charset="0"/>
              <a:ea typeface="+mn-ea"/>
              <a:cs typeface="+mn-cs"/>
            </a:endParaRPr>
          </a:p>
        </p:txBody>
      </p:sp>
      <p:sp>
        <p:nvSpPr>
          <p:cNvPr id="30" name="Text Box 20">
            <a:extLst>
              <a:ext uri="{FF2B5EF4-FFF2-40B4-BE49-F238E27FC236}">
                <a16:creationId xmlns:a16="http://schemas.microsoft.com/office/drawing/2014/main" id="{B435C924-1041-4C65-8E67-08F1ACB1F016}"/>
              </a:ext>
            </a:extLst>
          </p:cNvPr>
          <p:cNvSpPr txBox="1">
            <a:spLocks noChangeArrowheads="1"/>
          </p:cNvSpPr>
          <p:nvPr/>
        </p:nvSpPr>
        <p:spPr bwMode="auto">
          <a:xfrm>
            <a:off x="277218" y="6222452"/>
            <a:ext cx="2447925" cy="396875"/>
          </a:xfrm>
          <a:prstGeom prst="rect">
            <a:avLst/>
          </a:prstGeom>
          <a:noFill/>
          <a:ln w="44450">
            <a:noFill/>
            <a:miter lim="800000"/>
            <a:headEnd/>
            <a:tailEnd/>
          </a:ln>
          <a:effectLst/>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000" b="1" i="0" u="none" strike="noStrike" kern="1200" cap="none" spc="0" normalizeH="0" baseline="0" noProof="0" dirty="0">
                <a:ln>
                  <a:noFill/>
                </a:ln>
                <a:solidFill>
                  <a:srgbClr val="FFFF00"/>
                </a:solidFill>
                <a:effectLst/>
                <a:uLnTx/>
                <a:uFillTx/>
                <a:latin typeface="Arial" pitchFamily="34" charset="0"/>
                <a:ea typeface="+mn-ea"/>
                <a:cs typeface="+mn-cs"/>
              </a:rPr>
              <a:t>PvCO2=  49 mmHg</a:t>
            </a:r>
          </a:p>
        </p:txBody>
      </p:sp>
      <p:sp>
        <p:nvSpPr>
          <p:cNvPr id="31" name="Text Box 32">
            <a:extLst>
              <a:ext uri="{FF2B5EF4-FFF2-40B4-BE49-F238E27FC236}">
                <a16:creationId xmlns:a16="http://schemas.microsoft.com/office/drawing/2014/main" id="{8B8729E9-7965-47BD-91EE-42F2399CC31D}"/>
              </a:ext>
            </a:extLst>
          </p:cNvPr>
          <p:cNvSpPr txBox="1">
            <a:spLocks noChangeArrowheads="1"/>
          </p:cNvSpPr>
          <p:nvPr/>
        </p:nvSpPr>
        <p:spPr bwMode="auto">
          <a:xfrm>
            <a:off x="6599945" y="3556112"/>
            <a:ext cx="2819400" cy="457200"/>
          </a:xfrm>
          <a:prstGeom prst="rect">
            <a:avLst/>
          </a:prstGeom>
          <a:noFill/>
          <a:ln w="44450">
            <a:noFill/>
            <a:miter lim="800000"/>
            <a:headEnd/>
            <a:tailEnd/>
          </a:ln>
          <a:effectLst/>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400" b="1" i="0" u="none" strike="noStrike" kern="1200" cap="none" spc="0" normalizeH="0" baseline="0" noProof="0" dirty="0">
                <a:ln>
                  <a:noFill/>
                </a:ln>
                <a:solidFill>
                  <a:srgbClr val="FFFF00"/>
                </a:solidFill>
                <a:effectLst/>
                <a:uLnTx/>
                <a:uFillTx/>
                <a:latin typeface="Arial" pitchFamily="34" charset="0"/>
                <a:ea typeface="+mn-ea"/>
                <a:cs typeface="+mn-cs"/>
              </a:rPr>
              <a:t>PcCO2= 35 mmHg</a:t>
            </a:r>
          </a:p>
        </p:txBody>
      </p:sp>
      <p:sp>
        <p:nvSpPr>
          <p:cNvPr id="32" name="Text Box 18">
            <a:extLst>
              <a:ext uri="{FF2B5EF4-FFF2-40B4-BE49-F238E27FC236}">
                <a16:creationId xmlns:a16="http://schemas.microsoft.com/office/drawing/2014/main" id="{24D8D918-57FB-4B18-AD8F-8F4F324B6AB6}"/>
              </a:ext>
            </a:extLst>
          </p:cNvPr>
          <p:cNvSpPr txBox="1">
            <a:spLocks noChangeArrowheads="1"/>
          </p:cNvSpPr>
          <p:nvPr/>
        </p:nvSpPr>
        <p:spPr bwMode="auto">
          <a:xfrm>
            <a:off x="5960714" y="6436522"/>
            <a:ext cx="3111500" cy="396875"/>
          </a:xfrm>
          <a:prstGeom prst="rect">
            <a:avLst/>
          </a:prstGeom>
          <a:noFill/>
          <a:ln w="44450">
            <a:noFill/>
            <a:miter lim="800000"/>
            <a:headEnd/>
            <a:tailEnd/>
          </a:ln>
          <a:effectLst/>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000" b="1" i="0" u="none" strike="noStrike" kern="1200" cap="none" spc="0" normalizeH="0" baseline="0" noProof="0" dirty="0">
                <a:ln>
                  <a:noFill/>
                </a:ln>
                <a:solidFill>
                  <a:srgbClr val="FFFF00"/>
                </a:solidFill>
                <a:effectLst/>
                <a:uLnTx/>
                <a:uFillTx/>
                <a:latin typeface="Arial" pitchFamily="34" charset="0"/>
                <a:ea typeface="+mn-ea"/>
                <a:cs typeface="+mn-cs"/>
              </a:rPr>
              <a:t>ART   PaCO2 = 43mmHg</a:t>
            </a:r>
          </a:p>
        </p:txBody>
      </p:sp>
      <p:sp>
        <p:nvSpPr>
          <p:cNvPr id="33" name="Text Box 21">
            <a:extLst>
              <a:ext uri="{FF2B5EF4-FFF2-40B4-BE49-F238E27FC236}">
                <a16:creationId xmlns:a16="http://schemas.microsoft.com/office/drawing/2014/main" id="{D6102FF2-21F3-4CE1-B20D-4F51F6901AE4}"/>
              </a:ext>
            </a:extLst>
          </p:cNvPr>
          <p:cNvSpPr txBox="1">
            <a:spLocks noChangeArrowheads="1"/>
          </p:cNvSpPr>
          <p:nvPr/>
        </p:nvSpPr>
        <p:spPr bwMode="auto">
          <a:xfrm>
            <a:off x="6317673" y="1496986"/>
            <a:ext cx="1205330" cy="584775"/>
          </a:xfrm>
          <a:prstGeom prst="rect">
            <a:avLst/>
          </a:prstGeom>
          <a:noFill/>
          <a:ln w="44450">
            <a:noFill/>
            <a:miter lim="800000"/>
            <a:headEnd/>
            <a:tailEnd/>
          </a:ln>
          <a:effectLst/>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600" b="1" i="0" u="none" strike="noStrike" kern="1200" cap="none" spc="0" normalizeH="0" baseline="0" noProof="0" dirty="0">
                <a:ln>
                  <a:noFill/>
                </a:ln>
                <a:solidFill>
                  <a:schemeClr val="accent6">
                    <a:lumMod val="50000"/>
                  </a:schemeClr>
                </a:solidFill>
                <a:effectLst/>
                <a:uLnTx/>
                <a:uFillTx/>
                <a:latin typeface="Arial"/>
                <a:ea typeface="+mn-ea"/>
                <a:cs typeface="+mn-cs"/>
              </a:rPr>
              <a:t>VA = 2 L</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600" b="1" i="0" u="none" strike="noStrike" kern="1200" cap="none" spc="0" normalizeH="0" baseline="0" noProof="0" dirty="0">
                <a:ln>
                  <a:noFill/>
                </a:ln>
                <a:solidFill>
                  <a:schemeClr val="accent6">
                    <a:lumMod val="50000"/>
                  </a:schemeClr>
                </a:solidFill>
                <a:effectLst/>
                <a:uLnTx/>
                <a:uFillTx/>
                <a:latin typeface="Arial"/>
                <a:ea typeface="+mn-ea"/>
                <a:cs typeface="+mn-cs"/>
              </a:rPr>
              <a:t>PACO2 43</a:t>
            </a:r>
            <a:endParaRPr kumimoji="0" lang="en-US" sz="2000" b="1" i="0" u="none" strike="noStrike" kern="1200" cap="none" spc="0" normalizeH="0" baseline="0" noProof="0" dirty="0">
              <a:ln>
                <a:noFill/>
              </a:ln>
              <a:solidFill>
                <a:schemeClr val="accent6">
                  <a:lumMod val="50000"/>
                </a:schemeClr>
              </a:solidFill>
              <a:effectLst/>
              <a:uLnTx/>
              <a:uFillTx/>
              <a:latin typeface="Arial"/>
              <a:ea typeface="+mn-ea"/>
              <a:cs typeface="+mn-cs"/>
            </a:endParaRPr>
          </a:p>
        </p:txBody>
      </p:sp>
      <p:sp>
        <p:nvSpPr>
          <p:cNvPr id="34" name="Text Box 21">
            <a:extLst>
              <a:ext uri="{FF2B5EF4-FFF2-40B4-BE49-F238E27FC236}">
                <a16:creationId xmlns:a16="http://schemas.microsoft.com/office/drawing/2014/main" id="{E2E9A3FE-7ECA-47F3-8095-23877AB9D76F}"/>
              </a:ext>
            </a:extLst>
          </p:cNvPr>
          <p:cNvSpPr txBox="1">
            <a:spLocks noChangeArrowheads="1"/>
          </p:cNvSpPr>
          <p:nvPr/>
        </p:nvSpPr>
        <p:spPr bwMode="auto">
          <a:xfrm>
            <a:off x="1663806" y="1525680"/>
            <a:ext cx="1169231" cy="707886"/>
          </a:xfrm>
          <a:prstGeom prst="rect">
            <a:avLst/>
          </a:prstGeom>
          <a:noFill/>
          <a:ln w="44450">
            <a:noFill/>
            <a:miter lim="800000"/>
            <a:headEnd/>
            <a:tailEnd/>
          </a:ln>
          <a:effectLst/>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000" b="1" i="0" u="none" strike="noStrike" kern="1200" cap="none" spc="0" normalizeH="0" baseline="0" noProof="0" dirty="0">
                <a:ln>
                  <a:noFill/>
                </a:ln>
                <a:solidFill>
                  <a:schemeClr val="accent6">
                    <a:lumMod val="50000"/>
                  </a:schemeClr>
                </a:solidFill>
                <a:effectLst/>
                <a:uLnTx/>
                <a:uFillTx/>
                <a:latin typeface="Arial"/>
                <a:ea typeface="+mn-ea"/>
                <a:cs typeface="+mn-cs"/>
              </a:rPr>
              <a:t>VD ALV </a:t>
            </a:r>
          </a:p>
          <a:p>
            <a:pPr marL="0" marR="0" lvl="0" indent="0" algn="l" defTabSz="914400" rtl="0" eaLnBrk="0" fontAlgn="base" latinLnBrk="0" hangingPunct="0">
              <a:lnSpc>
                <a:spcPct val="100000"/>
              </a:lnSpc>
              <a:spcBef>
                <a:spcPct val="0"/>
              </a:spcBef>
              <a:spcAft>
                <a:spcPct val="0"/>
              </a:spcAft>
              <a:buClrTx/>
              <a:buSzTx/>
              <a:buFontTx/>
              <a:buNone/>
              <a:tabLst/>
              <a:defRPr/>
            </a:pPr>
            <a:r>
              <a:rPr lang="en-US" sz="2000" b="1" dirty="0">
                <a:solidFill>
                  <a:schemeClr val="accent6">
                    <a:lumMod val="50000"/>
                  </a:schemeClr>
                </a:solidFill>
                <a:latin typeface="Arial"/>
              </a:rPr>
              <a:t>   2  L</a:t>
            </a:r>
            <a:endParaRPr kumimoji="0" lang="en-US" sz="2000" b="1" i="0" u="none" strike="noStrike" kern="1200" cap="none" spc="0" normalizeH="0" baseline="0" noProof="0" dirty="0">
              <a:ln>
                <a:noFill/>
              </a:ln>
              <a:solidFill>
                <a:schemeClr val="accent6">
                  <a:lumMod val="50000"/>
                </a:schemeClr>
              </a:solidFill>
              <a:effectLst/>
              <a:uLnTx/>
              <a:uFillTx/>
              <a:latin typeface="Arial"/>
              <a:ea typeface="+mn-ea"/>
              <a:cs typeface="+mn-cs"/>
            </a:endParaRPr>
          </a:p>
        </p:txBody>
      </p:sp>
      <p:sp>
        <p:nvSpPr>
          <p:cNvPr id="37" name="Text Box 31">
            <a:extLst>
              <a:ext uri="{FF2B5EF4-FFF2-40B4-BE49-F238E27FC236}">
                <a16:creationId xmlns:a16="http://schemas.microsoft.com/office/drawing/2014/main" id="{ED150493-034A-441E-A217-07A626B3B990}"/>
              </a:ext>
            </a:extLst>
          </p:cNvPr>
          <p:cNvSpPr txBox="1">
            <a:spLocks noChangeArrowheads="1"/>
          </p:cNvSpPr>
          <p:nvPr/>
        </p:nvSpPr>
        <p:spPr bwMode="auto">
          <a:xfrm rot="16200000">
            <a:off x="3535562" y="999278"/>
            <a:ext cx="2065344" cy="400110"/>
          </a:xfrm>
          <a:prstGeom prst="rect">
            <a:avLst/>
          </a:prstGeom>
          <a:noFill/>
          <a:ln w="9525">
            <a:noFill/>
            <a:miter lim="800000"/>
            <a:headEnd/>
            <a:tailEnd/>
          </a:ln>
          <a:effectLst/>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000" b="1" i="0" u="none" strike="noStrike" kern="1200" cap="none" spc="0" normalizeH="0" baseline="0" noProof="0" dirty="0" err="1">
                <a:ln>
                  <a:noFill/>
                </a:ln>
                <a:solidFill>
                  <a:schemeClr val="accent6">
                    <a:lumMod val="50000"/>
                  </a:schemeClr>
                </a:solidFill>
                <a:effectLst/>
                <a:uLnTx/>
                <a:uFillTx/>
                <a:latin typeface="Garamond" panose="02020404030301010803" pitchFamily="18" charset="0"/>
                <a:ea typeface="+mn-ea"/>
                <a:cs typeface="+mn-cs"/>
              </a:rPr>
              <a:t>Vd</a:t>
            </a:r>
            <a:r>
              <a:rPr kumimoji="0" lang="en-US" sz="2000" b="1" i="0" u="none" strike="noStrike" kern="1200" cap="none" spc="0" normalizeH="0" baseline="0" noProof="0" dirty="0">
                <a:ln>
                  <a:noFill/>
                </a:ln>
                <a:solidFill>
                  <a:schemeClr val="accent6">
                    <a:lumMod val="50000"/>
                  </a:schemeClr>
                </a:solidFill>
                <a:effectLst/>
                <a:uLnTx/>
                <a:uFillTx/>
                <a:latin typeface="Garamond" panose="02020404030301010803" pitchFamily="18" charset="0"/>
                <a:ea typeface="+mn-ea"/>
                <a:cs typeface="+mn-cs"/>
              </a:rPr>
              <a:t> </a:t>
            </a:r>
            <a:r>
              <a:rPr kumimoji="0" lang="en-US" sz="2000" b="1" i="0" u="none" strike="noStrike" kern="1200" cap="none" spc="0" normalizeH="0" baseline="0" noProof="0" dirty="0" err="1">
                <a:ln>
                  <a:noFill/>
                </a:ln>
                <a:solidFill>
                  <a:schemeClr val="accent6">
                    <a:lumMod val="50000"/>
                  </a:schemeClr>
                </a:solidFill>
                <a:effectLst/>
                <a:uLnTx/>
                <a:uFillTx/>
                <a:latin typeface="Garamond" panose="02020404030301010803" pitchFamily="18" charset="0"/>
                <a:ea typeface="+mn-ea"/>
                <a:cs typeface="+mn-cs"/>
              </a:rPr>
              <a:t>anat</a:t>
            </a:r>
            <a:r>
              <a:rPr kumimoji="0" lang="en-US" sz="2000" b="1" i="0" u="none" strike="noStrike" kern="1200" cap="none" spc="0" normalizeH="0" baseline="0" noProof="0" dirty="0">
                <a:ln>
                  <a:noFill/>
                </a:ln>
                <a:solidFill>
                  <a:schemeClr val="accent6">
                    <a:lumMod val="50000"/>
                  </a:schemeClr>
                </a:solidFill>
                <a:effectLst/>
                <a:uLnTx/>
                <a:uFillTx/>
                <a:latin typeface="Garamond" panose="02020404030301010803" pitchFamily="18" charset="0"/>
                <a:ea typeface="+mn-ea"/>
                <a:cs typeface="+mn-cs"/>
              </a:rPr>
              <a:t> = 2L</a:t>
            </a:r>
          </a:p>
        </p:txBody>
      </p:sp>
    </p:spTree>
    <p:extLst>
      <p:ext uri="{BB962C8B-B14F-4D97-AF65-F5344CB8AC3E}">
        <p14:creationId xmlns:p14="http://schemas.microsoft.com/office/powerpoint/2010/main" val="171025719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ttangolo 8">
            <a:extLst>
              <a:ext uri="{FF2B5EF4-FFF2-40B4-BE49-F238E27FC236}">
                <a16:creationId xmlns:a16="http://schemas.microsoft.com/office/drawing/2014/main" id="{2B3B80DA-F246-4C29-B536-110257D13200}"/>
              </a:ext>
            </a:extLst>
          </p:cNvPr>
          <p:cNvSpPr/>
          <p:nvPr/>
        </p:nvSpPr>
        <p:spPr>
          <a:xfrm>
            <a:off x="4427984" y="72623"/>
            <a:ext cx="288032" cy="316835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0" name="Rettangolo 9">
            <a:extLst>
              <a:ext uri="{FF2B5EF4-FFF2-40B4-BE49-F238E27FC236}">
                <a16:creationId xmlns:a16="http://schemas.microsoft.com/office/drawing/2014/main" id="{3CA06DDE-2731-48B4-B5E0-2297240DFB1E}"/>
              </a:ext>
            </a:extLst>
          </p:cNvPr>
          <p:cNvSpPr/>
          <p:nvPr/>
        </p:nvSpPr>
        <p:spPr>
          <a:xfrm>
            <a:off x="4424434" y="1340768"/>
            <a:ext cx="288032" cy="405078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1" name="Rettangolo 10">
            <a:extLst>
              <a:ext uri="{FF2B5EF4-FFF2-40B4-BE49-F238E27FC236}">
                <a16:creationId xmlns:a16="http://schemas.microsoft.com/office/drawing/2014/main" id="{2387F125-DF39-4B2F-A0D8-02B85B312605}"/>
              </a:ext>
            </a:extLst>
          </p:cNvPr>
          <p:cNvSpPr/>
          <p:nvPr/>
        </p:nvSpPr>
        <p:spPr>
          <a:xfrm rot="14918662">
            <a:off x="5409010" y="1164375"/>
            <a:ext cx="247687" cy="219467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2" name="Rettangolo 11">
            <a:extLst>
              <a:ext uri="{FF2B5EF4-FFF2-40B4-BE49-F238E27FC236}">
                <a16:creationId xmlns:a16="http://schemas.microsoft.com/office/drawing/2014/main" id="{E42BDAD6-3273-4DD3-8EEA-9B3C31F55A7D}"/>
              </a:ext>
            </a:extLst>
          </p:cNvPr>
          <p:cNvSpPr/>
          <p:nvPr/>
        </p:nvSpPr>
        <p:spPr>
          <a:xfrm rot="17379564">
            <a:off x="3372558" y="1105394"/>
            <a:ext cx="216025" cy="23126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3" name="Ovale 12">
            <a:extLst>
              <a:ext uri="{FF2B5EF4-FFF2-40B4-BE49-F238E27FC236}">
                <a16:creationId xmlns:a16="http://schemas.microsoft.com/office/drawing/2014/main" id="{DB7B56D5-7CE3-4076-96F8-9DD6AC60EEF5}"/>
              </a:ext>
            </a:extLst>
          </p:cNvPr>
          <p:cNvSpPr/>
          <p:nvPr/>
        </p:nvSpPr>
        <p:spPr>
          <a:xfrm>
            <a:off x="1661682" y="1210591"/>
            <a:ext cx="1152128" cy="119074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4" name="Ovale 13">
            <a:extLst>
              <a:ext uri="{FF2B5EF4-FFF2-40B4-BE49-F238E27FC236}">
                <a16:creationId xmlns:a16="http://schemas.microsoft.com/office/drawing/2014/main" id="{6B34ABD1-9F36-4852-91AA-DB6B52470B98}"/>
              </a:ext>
            </a:extLst>
          </p:cNvPr>
          <p:cNvSpPr/>
          <p:nvPr/>
        </p:nvSpPr>
        <p:spPr>
          <a:xfrm>
            <a:off x="4029763" y="4432964"/>
            <a:ext cx="1152128" cy="119074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5" name="Ovale 14">
            <a:extLst>
              <a:ext uri="{FF2B5EF4-FFF2-40B4-BE49-F238E27FC236}">
                <a16:creationId xmlns:a16="http://schemas.microsoft.com/office/drawing/2014/main" id="{EA6ACE2F-D22A-4324-ACC8-C8944A125023}"/>
              </a:ext>
            </a:extLst>
          </p:cNvPr>
          <p:cNvSpPr/>
          <p:nvPr/>
        </p:nvSpPr>
        <p:spPr>
          <a:xfrm>
            <a:off x="6334019" y="1222694"/>
            <a:ext cx="1152128" cy="119074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6" name="Figura a mano libera: forma 15">
            <a:extLst>
              <a:ext uri="{FF2B5EF4-FFF2-40B4-BE49-F238E27FC236}">
                <a16:creationId xmlns:a16="http://schemas.microsoft.com/office/drawing/2014/main" id="{50E19873-8131-427A-8FDB-48828F422699}"/>
              </a:ext>
            </a:extLst>
          </p:cNvPr>
          <p:cNvSpPr/>
          <p:nvPr/>
        </p:nvSpPr>
        <p:spPr>
          <a:xfrm rot="170299">
            <a:off x="758923" y="1355993"/>
            <a:ext cx="3788895" cy="5088496"/>
          </a:xfrm>
          <a:custGeom>
            <a:avLst/>
            <a:gdLst>
              <a:gd name="connsiteX0" fmla="*/ 0 w 3207735"/>
              <a:gd name="connsiteY0" fmla="*/ 0 h 4562220"/>
              <a:gd name="connsiteX1" fmla="*/ 34229 w 3207735"/>
              <a:gd name="connsiteY1" fmla="*/ 4890 h 4562220"/>
              <a:gd name="connsiteX2" fmla="*/ 132026 w 3207735"/>
              <a:gd name="connsiteY2" fmla="*/ 88017 h 4562220"/>
              <a:gd name="connsiteX3" fmla="*/ 161365 w 3207735"/>
              <a:gd name="connsiteY3" fmla="*/ 107576 h 4562220"/>
              <a:gd name="connsiteX4" fmla="*/ 180924 w 3207735"/>
              <a:gd name="connsiteY4" fmla="*/ 127136 h 4562220"/>
              <a:gd name="connsiteX5" fmla="*/ 215153 w 3207735"/>
              <a:gd name="connsiteY5" fmla="*/ 151585 h 4562220"/>
              <a:gd name="connsiteX6" fmla="*/ 254272 w 3207735"/>
              <a:gd name="connsiteY6" fmla="*/ 190704 h 4562220"/>
              <a:gd name="connsiteX7" fmla="*/ 332509 w 3207735"/>
              <a:gd name="connsiteY7" fmla="*/ 268941 h 4562220"/>
              <a:gd name="connsiteX8" fmla="*/ 386297 w 3207735"/>
              <a:gd name="connsiteY8" fmla="*/ 322729 h 4562220"/>
              <a:gd name="connsiteX9" fmla="*/ 396077 w 3207735"/>
              <a:gd name="connsiteY9" fmla="*/ 342289 h 4562220"/>
              <a:gd name="connsiteX10" fmla="*/ 430306 w 3207735"/>
              <a:gd name="connsiteY10" fmla="*/ 371628 h 4562220"/>
              <a:gd name="connsiteX11" fmla="*/ 449865 w 3207735"/>
              <a:gd name="connsiteY11" fmla="*/ 405857 h 4562220"/>
              <a:gd name="connsiteX12" fmla="*/ 454755 w 3207735"/>
              <a:gd name="connsiteY12" fmla="*/ 420526 h 4562220"/>
              <a:gd name="connsiteX13" fmla="*/ 464535 w 3207735"/>
              <a:gd name="connsiteY13" fmla="*/ 435196 h 4562220"/>
              <a:gd name="connsiteX14" fmla="*/ 484094 w 3207735"/>
              <a:gd name="connsiteY14" fmla="*/ 469425 h 4562220"/>
              <a:gd name="connsiteX15" fmla="*/ 488984 w 3207735"/>
              <a:gd name="connsiteY15" fmla="*/ 488984 h 4562220"/>
              <a:gd name="connsiteX16" fmla="*/ 498764 w 3207735"/>
              <a:gd name="connsiteY16" fmla="*/ 503653 h 4562220"/>
              <a:gd name="connsiteX17" fmla="*/ 508543 w 3207735"/>
              <a:gd name="connsiteY17" fmla="*/ 523213 h 4562220"/>
              <a:gd name="connsiteX18" fmla="*/ 523213 w 3207735"/>
              <a:gd name="connsiteY18" fmla="*/ 572111 h 4562220"/>
              <a:gd name="connsiteX19" fmla="*/ 542772 w 3207735"/>
              <a:gd name="connsiteY19" fmla="*/ 577001 h 4562220"/>
              <a:gd name="connsiteX20" fmla="*/ 547662 w 3207735"/>
              <a:gd name="connsiteY20" fmla="*/ 606340 h 4562220"/>
              <a:gd name="connsiteX21" fmla="*/ 591671 w 3207735"/>
              <a:gd name="connsiteY21" fmla="*/ 645459 h 4562220"/>
              <a:gd name="connsiteX22" fmla="*/ 616120 w 3207735"/>
              <a:gd name="connsiteY22" fmla="*/ 669908 h 4562220"/>
              <a:gd name="connsiteX23" fmla="*/ 665018 w 3207735"/>
              <a:gd name="connsiteY23" fmla="*/ 713917 h 4562220"/>
              <a:gd name="connsiteX24" fmla="*/ 694357 w 3207735"/>
              <a:gd name="connsiteY24" fmla="*/ 723696 h 4562220"/>
              <a:gd name="connsiteX25" fmla="*/ 699247 w 3207735"/>
              <a:gd name="connsiteY25" fmla="*/ 748145 h 4562220"/>
              <a:gd name="connsiteX26" fmla="*/ 718807 w 3207735"/>
              <a:gd name="connsiteY26" fmla="*/ 757925 h 4562220"/>
              <a:gd name="connsiteX27" fmla="*/ 743256 w 3207735"/>
              <a:gd name="connsiteY27" fmla="*/ 792154 h 4562220"/>
              <a:gd name="connsiteX28" fmla="*/ 757925 w 3207735"/>
              <a:gd name="connsiteY28" fmla="*/ 797044 h 4562220"/>
              <a:gd name="connsiteX29" fmla="*/ 767705 w 3207735"/>
              <a:gd name="connsiteY29" fmla="*/ 816603 h 4562220"/>
              <a:gd name="connsiteX30" fmla="*/ 811713 w 3207735"/>
              <a:gd name="connsiteY30" fmla="*/ 841052 h 4562220"/>
              <a:gd name="connsiteX31" fmla="*/ 826383 w 3207735"/>
              <a:gd name="connsiteY31" fmla="*/ 860612 h 4562220"/>
              <a:gd name="connsiteX32" fmla="*/ 836163 w 3207735"/>
              <a:gd name="connsiteY32" fmla="*/ 875281 h 4562220"/>
              <a:gd name="connsiteX33" fmla="*/ 850832 w 3207735"/>
              <a:gd name="connsiteY33" fmla="*/ 885061 h 4562220"/>
              <a:gd name="connsiteX34" fmla="*/ 870392 w 3207735"/>
              <a:gd name="connsiteY34" fmla="*/ 899730 h 4562220"/>
              <a:gd name="connsiteX35" fmla="*/ 885061 w 3207735"/>
              <a:gd name="connsiteY35" fmla="*/ 919290 h 4562220"/>
              <a:gd name="connsiteX36" fmla="*/ 904620 w 3207735"/>
              <a:gd name="connsiteY36" fmla="*/ 933959 h 4562220"/>
              <a:gd name="connsiteX37" fmla="*/ 938849 w 3207735"/>
              <a:gd name="connsiteY37" fmla="*/ 968188 h 4562220"/>
              <a:gd name="connsiteX38" fmla="*/ 953519 w 3207735"/>
              <a:gd name="connsiteY38" fmla="*/ 977968 h 4562220"/>
              <a:gd name="connsiteX39" fmla="*/ 973078 w 3207735"/>
              <a:gd name="connsiteY39" fmla="*/ 1002417 h 4562220"/>
              <a:gd name="connsiteX40" fmla="*/ 987748 w 3207735"/>
              <a:gd name="connsiteY40" fmla="*/ 1017087 h 4562220"/>
              <a:gd name="connsiteX41" fmla="*/ 1007307 w 3207735"/>
              <a:gd name="connsiteY41" fmla="*/ 1051315 h 4562220"/>
              <a:gd name="connsiteX42" fmla="*/ 1021977 w 3207735"/>
              <a:gd name="connsiteY42" fmla="*/ 1061095 h 4562220"/>
              <a:gd name="connsiteX43" fmla="*/ 1046426 w 3207735"/>
              <a:gd name="connsiteY43" fmla="*/ 1085544 h 4562220"/>
              <a:gd name="connsiteX44" fmla="*/ 1056205 w 3207735"/>
              <a:gd name="connsiteY44" fmla="*/ 1100214 h 4562220"/>
              <a:gd name="connsiteX45" fmla="*/ 1070875 w 3207735"/>
              <a:gd name="connsiteY45" fmla="*/ 1119773 h 4562220"/>
              <a:gd name="connsiteX46" fmla="*/ 1090434 w 3207735"/>
              <a:gd name="connsiteY46" fmla="*/ 1154002 h 4562220"/>
              <a:gd name="connsiteX47" fmla="*/ 1105104 w 3207735"/>
              <a:gd name="connsiteY47" fmla="*/ 1183341 h 4562220"/>
              <a:gd name="connsiteX48" fmla="*/ 1124663 w 3207735"/>
              <a:gd name="connsiteY48" fmla="*/ 1193121 h 4562220"/>
              <a:gd name="connsiteX49" fmla="*/ 1129553 w 3207735"/>
              <a:gd name="connsiteY49" fmla="*/ 1222460 h 4562220"/>
              <a:gd name="connsiteX50" fmla="*/ 1149112 w 3207735"/>
              <a:gd name="connsiteY50" fmla="*/ 1251799 h 4562220"/>
              <a:gd name="connsiteX51" fmla="*/ 1154002 w 3207735"/>
              <a:gd name="connsiteY51" fmla="*/ 1271358 h 4562220"/>
              <a:gd name="connsiteX52" fmla="*/ 1163782 w 3207735"/>
              <a:gd name="connsiteY52" fmla="*/ 1286028 h 4562220"/>
              <a:gd name="connsiteX53" fmla="*/ 1173562 w 3207735"/>
              <a:gd name="connsiteY53" fmla="*/ 1305587 h 4562220"/>
              <a:gd name="connsiteX54" fmla="*/ 1183341 w 3207735"/>
              <a:gd name="connsiteY54" fmla="*/ 1320257 h 4562220"/>
              <a:gd name="connsiteX55" fmla="*/ 1188231 w 3207735"/>
              <a:gd name="connsiteY55" fmla="*/ 1334926 h 4562220"/>
              <a:gd name="connsiteX56" fmla="*/ 1198011 w 3207735"/>
              <a:gd name="connsiteY56" fmla="*/ 1354486 h 4562220"/>
              <a:gd name="connsiteX57" fmla="*/ 1207791 w 3207735"/>
              <a:gd name="connsiteY57" fmla="*/ 1388714 h 4562220"/>
              <a:gd name="connsiteX58" fmla="*/ 1212680 w 3207735"/>
              <a:gd name="connsiteY58" fmla="*/ 1403384 h 4562220"/>
              <a:gd name="connsiteX59" fmla="*/ 1232240 w 3207735"/>
              <a:gd name="connsiteY59" fmla="*/ 1437613 h 4562220"/>
              <a:gd name="connsiteX60" fmla="*/ 1242019 w 3207735"/>
              <a:gd name="connsiteY60" fmla="*/ 1466952 h 4562220"/>
              <a:gd name="connsiteX61" fmla="*/ 1276248 w 3207735"/>
              <a:gd name="connsiteY61" fmla="*/ 1501181 h 4562220"/>
              <a:gd name="connsiteX62" fmla="*/ 1286028 w 3207735"/>
              <a:gd name="connsiteY62" fmla="*/ 1520740 h 4562220"/>
              <a:gd name="connsiteX63" fmla="*/ 1290918 w 3207735"/>
              <a:gd name="connsiteY63" fmla="*/ 1598977 h 4562220"/>
              <a:gd name="connsiteX64" fmla="*/ 1300697 w 3207735"/>
              <a:gd name="connsiteY64" fmla="*/ 1613647 h 4562220"/>
              <a:gd name="connsiteX65" fmla="*/ 1320257 w 3207735"/>
              <a:gd name="connsiteY65" fmla="*/ 1647876 h 4562220"/>
              <a:gd name="connsiteX66" fmla="*/ 1344706 w 3207735"/>
              <a:gd name="connsiteY66" fmla="*/ 1691884 h 4562220"/>
              <a:gd name="connsiteX67" fmla="*/ 1349596 w 3207735"/>
              <a:gd name="connsiteY67" fmla="*/ 1716334 h 4562220"/>
              <a:gd name="connsiteX68" fmla="*/ 1359376 w 3207735"/>
              <a:gd name="connsiteY68" fmla="*/ 1740783 h 4562220"/>
              <a:gd name="connsiteX69" fmla="*/ 1378935 w 3207735"/>
              <a:gd name="connsiteY69" fmla="*/ 1770122 h 4562220"/>
              <a:gd name="connsiteX70" fmla="*/ 1403384 w 3207735"/>
              <a:gd name="connsiteY70" fmla="*/ 1819020 h 4562220"/>
              <a:gd name="connsiteX71" fmla="*/ 1422943 w 3207735"/>
              <a:gd name="connsiteY71" fmla="*/ 1848359 h 4562220"/>
              <a:gd name="connsiteX72" fmla="*/ 1437613 w 3207735"/>
              <a:gd name="connsiteY72" fmla="*/ 1882588 h 4562220"/>
              <a:gd name="connsiteX73" fmla="*/ 1457172 w 3207735"/>
              <a:gd name="connsiteY73" fmla="*/ 1926597 h 4562220"/>
              <a:gd name="connsiteX74" fmla="*/ 1462062 w 3207735"/>
              <a:gd name="connsiteY74" fmla="*/ 1946156 h 4562220"/>
              <a:gd name="connsiteX75" fmla="*/ 1471842 w 3207735"/>
              <a:gd name="connsiteY75" fmla="*/ 1960826 h 4562220"/>
              <a:gd name="connsiteX76" fmla="*/ 1481622 w 3207735"/>
              <a:gd name="connsiteY76" fmla="*/ 1980385 h 4562220"/>
              <a:gd name="connsiteX77" fmla="*/ 1491401 w 3207735"/>
              <a:gd name="connsiteY77" fmla="*/ 2024394 h 4562220"/>
              <a:gd name="connsiteX78" fmla="*/ 1496291 w 3207735"/>
              <a:gd name="connsiteY78" fmla="*/ 2048843 h 4562220"/>
              <a:gd name="connsiteX79" fmla="*/ 1520740 w 3207735"/>
              <a:gd name="connsiteY79" fmla="*/ 2097741 h 4562220"/>
              <a:gd name="connsiteX80" fmla="*/ 1545189 w 3207735"/>
              <a:gd name="connsiteY80" fmla="*/ 2117300 h 4562220"/>
              <a:gd name="connsiteX81" fmla="*/ 1550079 w 3207735"/>
              <a:gd name="connsiteY81" fmla="*/ 2161309 h 4562220"/>
              <a:gd name="connsiteX82" fmla="*/ 1559859 w 3207735"/>
              <a:gd name="connsiteY82" fmla="*/ 2180868 h 4562220"/>
              <a:gd name="connsiteX83" fmla="*/ 1569639 w 3207735"/>
              <a:gd name="connsiteY83" fmla="*/ 2210207 h 4562220"/>
              <a:gd name="connsiteX84" fmla="*/ 1589198 w 3207735"/>
              <a:gd name="connsiteY84" fmla="*/ 2259106 h 4562220"/>
              <a:gd name="connsiteX85" fmla="*/ 1594088 w 3207735"/>
              <a:gd name="connsiteY85" fmla="*/ 2283555 h 4562220"/>
              <a:gd name="connsiteX86" fmla="*/ 1603868 w 3207735"/>
              <a:gd name="connsiteY86" fmla="*/ 2298225 h 4562220"/>
              <a:gd name="connsiteX87" fmla="*/ 1613647 w 3207735"/>
              <a:gd name="connsiteY87" fmla="*/ 2317784 h 4562220"/>
              <a:gd name="connsiteX88" fmla="*/ 1618537 w 3207735"/>
              <a:gd name="connsiteY88" fmla="*/ 2342233 h 4562220"/>
              <a:gd name="connsiteX89" fmla="*/ 1647876 w 3207735"/>
              <a:gd name="connsiteY89" fmla="*/ 2376462 h 4562220"/>
              <a:gd name="connsiteX90" fmla="*/ 1662546 w 3207735"/>
              <a:gd name="connsiteY90" fmla="*/ 2430250 h 4562220"/>
              <a:gd name="connsiteX91" fmla="*/ 1682105 w 3207735"/>
              <a:gd name="connsiteY91" fmla="*/ 2449810 h 4562220"/>
              <a:gd name="connsiteX92" fmla="*/ 1696774 w 3207735"/>
              <a:gd name="connsiteY92" fmla="*/ 2469369 h 4562220"/>
              <a:gd name="connsiteX93" fmla="*/ 1706554 w 3207735"/>
              <a:gd name="connsiteY93" fmla="*/ 2503598 h 4562220"/>
              <a:gd name="connsiteX94" fmla="*/ 1726113 w 3207735"/>
              <a:gd name="connsiteY94" fmla="*/ 2528047 h 4562220"/>
              <a:gd name="connsiteX95" fmla="*/ 1735893 w 3207735"/>
              <a:gd name="connsiteY95" fmla="*/ 2572056 h 4562220"/>
              <a:gd name="connsiteX96" fmla="*/ 1750563 w 3207735"/>
              <a:gd name="connsiteY96" fmla="*/ 2591615 h 4562220"/>
              <a:gd name="connsiteX97" fmla="*/ 1760342 w 3207735"/>
              <a:gd name="connsiteY97" fmla="*/ 2606284 h 4562220"/>
              <a:gd name="connsiteX98" fmla="*/ 1775012 w 3207735"/>
              <a:gd name="connsiteY98" fmla="*/ 2625844 h 4562220"/>
              <a:gd name="connsiteX99" fmla="*/ 1794571 w 3207735"/>
              <a:gd name="connsiteY99" fmla="*/ 2655183 h 4562220"/>
              <a:gd name="connsiteX100" fmla="*/ 1804351 w 3207735"/>
              <a:gd name="connsiteY100" fmla="*/ 2674742 h 4562220"/>
              <a:gd name="connsiteX101" fmla="*/ 1809241 w 3207735"/>
              <a:gd name="connsiteY101" fmla="*/ 2694302 h 4562220"/>
              <a:gd name="connsiteX102" fmla="*/ 1838580 w 3207735"/>
              <a:gd name="connsiteY102" fmla="*/ 2743200 h 4562220"/>
              <a:gd name="connsiteX103" fmla="*/ 1843470 w 3207735"/>
              <a:gd name="connsiteY103" fmla="*/ 2757869 h 4562220"/>
              <a:gd name="connsiteX104" fmla="*/ 1863029 w 3207735"/>
              <a:gd name="connsiteY104" fmla="*/ 2767649 h 4562220"/>
              <a:gd name="connsiteX105" fmla="*/ 1877699 w 3207735"/>
              <a:gd name="connsiteY105" fmla="*/ 2801878 h 4562220"/>
              <a:gd name="connsiteX106" fmla="*/ 1892368 w 3207735"/>
              <a:gd name="connsiteY106" fmla="*/ 2816548 h 4562220"/>
              <a:gd name="connsiteX107" fmla="*/ 1902148 w 3207735"/>
              <a:gd name="connsiteY107" fmla="*/ 2836107 h 4562220"/>
              <a:gd name="connsiteX108" fmla="*/ 1921707 w 3207735"/>
              <a:gd name="connsiteY108" fmla="*/ 2840997 h 4562220"/>
              <a:gd name="connsiteX109" fmla="*/ 1926597 w 3207735"/>
              <a:gd name="connsiteY109" fmla="*/ 2860556 h 4562220"/>
              <a:gd name="connsiteX110" fmla="*/ 1936377 w 3207735"/>
              <a:gd name="connsiteY110" fmla="*/ 2875226 h 4562220"/>
              <a:gd name="connsiteX111" fmla="*/ 1970605 w 3207735"/>
              <a:gd name="connsiteY111" fmla="*/ 2924124 h 4562220"/>
              <a:gd name="connsiteX112" fmla="*/ 2009724 w 3207735"/>
              <a:gd name="connsiteY112" fmla="*/ 2997472 h 4562220"/>
              <a:gd name="connsiteX113" fmla="*/ 2029284 w 3207735"/>
              <a:gd name="connsiteY113" fmla="*/ 3021921 h 4562220"/>
              <a:gd name="connsiteX114" fmla="*/ 2039063 w 3207735"/>
              <a:gd name="connsiteY114" fmla="*/ 3065929 h 4562220"/>
              <a:gd name="connsiteX115" fmla="*/ 2043953 w 3207735"/>
              <a:gd name="connsiteY115" fmla="*/ 3080599 h 4562220"/>
              <a:gd name="connsiteX116" fmla="*/ 2078182 w 3207735"/>
              <a:gd name="connsiteY116" fmla="*/ 3114828 h 4562220"/>
              <a:gd name="connsiteX117" fmla="*/ 2097741 w 3207735"/>
              <a:gd name="connsiteY117" fmla="*/ 3149057 h 4562220"/>
              <a:gd name="connsiteX118" fmla="*/ 2107521 w 3207735"/>
              <a:gd name="connsiteY118" fmla="*/ 3168616 h 4562220"/>
              <a:gd name="connsiteX119" fmla="*/ 2112411 w 3207735"/>
              <a:gd name="connsiteY119" fmla="*/ 3188175 h 4562220"/>
              <a:gd name="connsiteX120" fmla="*/ 2146640 w 3207735"/>
              <a:gd name="connsiteY120" fmla="*/ 3227294 h 4562220"/>
              <a:gd name="connsiteX121" fmla="*/ 2175979 w 3207735"/>
              <a:gd name="connsiteY121" fmla="*/ 3271303 h 4562220"/>
              <a:gd name="connsiteX122" fmla="*/ 2190648 w 3207735"/>
              <a:gd name="connsiteY122" fmla="*/ 3285972 h 4562220"/>
              <a:gd name="connsiteX123" fmla="*/ 2200428 w 3207735"/>
              <a:gd name="connsiteY123" fmla="*/ 3305531 h 4562220"/>
              <a:gd name="connsiteX124" fmla="*/ 2234657 w 3207735"/>
              <a:gd name="connsiteY124" fmla="*/ 3329981 h 4562220"/>
              <a:gd name="connsiteX125" fmla="*/ 2259106 w 3207735"/>
              <a:gd name="connsiteY125" fmla="*/ 3354430 h 4562220"/>
              <a:gd name="connsiteX126" fmla="*/ 2268886 w 3207735"/>
              <a:gd name="connsiteY126" fmla="*/ 3373989 h 4562220"/>
              <a:gd name="connsiteX127" fmla="*/ 2273776 w 3207735"/>
              <a:gd name="connsiteY127" fmla="*/ 3388659 h 4562220"/>
              <a:gd name="connsiteX128" fmla="*/ 2293335 w 3207735"/>
              <a:gd name="connsiteY128" fmla="*/ 3398438 h 4562220"/>
              <a:gd name="connsiteX129" fmla="*/ 2308004 w 3207735"/>
              <a:gd name="connsiteY129" fmla="*/ 3422888 h 4562220"/>
              <a:gd name="connsiteX130" fmla="*/ 2327564 w 3207735"/>
              <a:gd name="connsiteY130" fmla="*/ 3437557 h 4562220"/>
              <a:gd name="connsiteX131" fmla="*/ 2337343 w 3207735"/>
              <a:gd name="connsiteY131" fmla="*/ 3481566 h 4562220"/>
              <a:gd name="connsiteX132" fmla="*/ 2342233 w 3207735"/>
              <a:gd name="connsiteY132" fmla="*/ 3501125 h 4562220"/>
              <a:gd name="connsiteX133" fmla="*/ 2361793 w 3207735"/>
              <a:gd name="connsiteY133" fmla="*/ 3515795 h 4562220"/>
              <a:gd name="connsiteX134" fmla="*/ 2381352 w 3207735"/>
              <a:gd name="connsiteY134" fmla="*/ 3550023 h 4562220"/>
              <a:gd name="connsiteX135" fmla="*/ 2396022 w 3207735"/>
              <a:gd name="connsiteY135" fmla="*/ 3559803 h 4562220"/>
              <a:gd name="connsiteX136" fmla="*/ 2425361 w 3207735"/>
              <a:gd name="connsiteY136" fmla="*/ 3594032 h 4562220"/>
              <a:gd name="connsiteX137" fmla="*/ 2440030 w 3207735"/>
              <a:gd name="connsiteY137" fmla="*/ 3613591 h 4562220"/>
              <a:gd name="connsiteX138" fmla="*/ 2454700 w 3207735"/>
              <a:gd name="connsiteY138" fmla="*/ 3628261 h 4562220"/>
              <a:gd name="connsiteX139" fmla="*/ 2484039 w 3207735"/>
              <a:gd name="connsiteY139" fmla="*/ 3657600 h 4562220"/>
              <a:gd name="connsiteX140" fmla="*/ 2488928 w 3207735"/>
              <a:gd name="connsiteY140" fmla="*/ 3672269 h 4562220"/>
              <a:gd name="connsiteX141" fmla="*/ 2513378 w 3207735"/>
              <a:gd name="connsiteY141" fmla="*/ 3696719 h 4562220"/>
              <a:gd name="connsiteX142" fmla="*/ 2523157 w 3207735"/>
              <a:gd name="connsiteY142" fmla="*/ 3716278 h 4562220"/>
              <a:gd name="connsiteX143" fmla="*/ 2537827 w 3207735"/>
              <a:gd name="connsiteY143" fmla="*/ 3721168 h 4562220"/>
              <a:gd name="connsiteX144" fmla="*/ 2567166 w 3207735"/>
              <a:gd name="connsiteY144" fmla="*/ 3745617 h 4562220"/>
              <a:gd name="connsiteX145" fmla="*/ 2591615 w 3207735"/>
              <a:gd name="connsiteY145" fmla="*/ 3774956 h 4562220"/>
              <a:gd name="connsiteX146" fmla="*/ 2606285 w 3207735"/>
              <a:gd name="connsiteY146" fmla="*/ 3779846 h 4562220"/>
              <a:gd name="connsiteX147" fmla="*/ 2625844 w 3207735"/>
              <a:gd name="connsiteY147" fmla="*/ 3789626 h 4562220"/>
              <a:gd name="connsiteX148" fmla="*/ 2630734 w 3207735"/>
              <a:gd name="connsiteY148" fmla="*/ 3804295 h 4562220"/>
              <a:gd name="connsiteX149" fmla="*/ 2650293 w 3207735"/>
              <a:gd name="connsiteY149" fmla="*/ 3838524 h 4562220"/>
              <a:gd name="connsiteX150" fmla="*/ 2664963 w 3207735"/>
              <a:gd name="connsiteY150" fmla="*/ 3882533 h 4562220"/>
              <a:gd name="connsiteX151" fmla="*/ 2674742 w 3207735"/>
              <a:gd name="connsiteY151" fmla="*/ 3897202 h 4562220"/>
              <a:gd name="connsiteX152" fmla="*/ 2699192 w 3207735"/>
              <a:gd name="connsiteY152" fmla="*/ 3931431 h 4562220"/>
              <a:gd name="connsiteX153" fmla="*/ 2708971 w 3207735"/>
              <a:gd name="connsiteY153" fmla="*/ 3965660 h 4562220"/>
              <a:gd name="connsiteX154" fmla="*/ 2723641 w 3207735"/>
              <a:gd name="connsiteY154" fmla="*/ 3999889 h 4562220"/>
              <a:gd name="connsiteX155" fmla="*/ 2743200 w 3207735"/>
              <a:gd name="connsiteY155" fmla="*/ 4014558 h 4562220"/>
              <a:gd name="connsiteX156" fmla="*/ 2767649 w 3207735"/>
              <a:gd name="connsiteY156" fmla="*/ 4048787 h 4562220"/>
              <a:gd name="connsiteX157" fmla="*/ 2792099 w 3207735"/>
              <a:gd name="connsiteY157" fmla="*/ 4073236 h 4562220"/>
              <a:gd name="connsiteX158" fmla="*/ 2826327 w 3207735"/>
              <a:gd name="connsiteY158" fmla="*/ 4117245 h 4562220"/>
              <a:gd name="connsiteX159" fmla="*/ 2855666 w 3207735"/>
              <a:gd name="connsiteY159" fmla="*/ 4161253 h 4562220"/>
              <a:gd name="connsiteX160" fmla="*/ 2880116 w 3207735"/>
              <a:gd name="connsiteY160" fmla="*/ 4195482 h 4562220"/>
              <a:gd name="connsiteX161" fmla="*/ 2904565 w 3207735"/>
              <a:gd name="connsiteY161" fmla="*/ 4219931 h 4562220"/>
              <a:gd name="connsiteX162" fmla="*/ 2919234 w 3207735"/>
              <a:gd name="connsiteY162" fmla="*/ 4239491 h 4562220"/>
              <a:gd name="connsiteX163" fmla="*/ 2938794 w 3207735"/>
              <a:gd name="connsiteY163" fmla="*/ 4254160 h 4562220"/>
              <a:gd name="connsiteX164" fmla="*/ 2953463 w 3207735"/>
              <a:gd name="connsiteY164" fmla="*/ 4293279 h 4562220"/>
              <a:gd name="connsiteX165" fmla="*/ 2973023 w 3207735"/>
              <a:gd name="connsiteY165" fmla="*/ 4303059 h 4562220"/>
              <a:gd name="connsiteX166" fmla="*/ 2987692 w 3207735"/>
              <a:gd name="connsiteY166" fmla="*/ 4322618 h 4562220"/>
              <a:gd name="connsiteX167" fmla="*/ 2997472 w 3207735"/>
              <a:gd name="connsiteY167" fmla="*/ 4337288 h 4562220"/>
              <a:gd name="connsiteX168" fmla="*/ 3065930 w 3207735"/>
              <a:gd name="connsiteY168" fmla="*/ 4405745 h 4562220"/>
              <a:gd name="connsiteX169" fmla="*/ 3085489 w 3207735"/>
              <a:gd name="connsiteY169" fmla="*/ 4425305 h 4562220"/>
              <a:gd name="connsiteX170" fmla="*/ 3153947 w 3207735"/>
              <a:gd name="connsiteY170" fmla="*/ 4483983 h 4562220"/>
              <a:gd name="connsiteX171" fmla="*/ 3173506 w 3207735"/>
              <a:gd name="connsiteY171" fmla="*/ 4493763 h 4562220"/>
              <a:gd name="connsiteX172" fmla="*/ 3183286 w 3207735"/>
              <a:gd name="connsiteY172" fmla="*/ 4508432 h 4562220"/>
              <a:gd name="connsiteX173" fmla="*/ 3188176 w 3207735"/>
              <a:gd name="connsiteY173" fmla="*/ 4537771 h 4562220"/>
              <a:gd name="connsiteX174" fmla="*/ 3207735 w 3207735"/>
              <a:gd name="connsiteY174" fmla="*/ 4562220 h 45622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Lst>
            <a:rect l="l" t="t" r="r" b="b"/>
            <a:pathLst>
              <a:path w="3207735" h="4562220">
                <a:moveTo>
                  <a:pt x="0" y="0"/>
                </a:moveTo>
                <a:cubicBezTo>
                  <a:pt x="11410" y="1630"/>
                  <a:pt x="24130" y="-664"/>
                  <a:pt x="34229" y="4890"/>
                </a:cubicBezTo>
                <a:cubicBezTo>
                  <a:pt x="99793" y="40950"/>
                  <a:pt x="85409" y="48572"/>
                  <a:pt x="132026" y="88017"/>
                </a:cubicBezTo>
                <a:cubicBezTo>
                  <a:pt x="140999" y="95609"/>
                  <a:pt x="152187" y="100233"/>
                  <a:pt x="161365" y="107576"/>
                </a:cubicBezTo>
                <a:cubicBezTo>
                  <a:pt x="168565" y="113336"/>
                  <a:pt x="173788" y="121297"/>
                  <a:pt x="180924" y="127136"/>
                </a:cubicBezTo>
                <a:cubicBezTo>
                  <a:pt x="191776" y="136015"/>
                  <a:pt x="204557" y="142402"/>
                  <a:pt x="215153" y="151585"/>
                </a:cubicBezTo>
                <a:cubicBezTo>
                  <a:pt x="229089" y="163662"/>
                  <a:pt x="241232" y="177664"/>
                  <a:pt x="254272" y="190704"/>
                </a:cubicBezTo>
                <a:lnTo>
                  <a:pt x="332509" y="268941"/>
                </a:lnTo>
                <a:lnTo>
                  <a:pt x="386297" y="322729"/>
                </a:lnTo>
                <a:cubicBezTo>
                  <a:pt x="389557" y="329249"/>
                  <a:pt x="391703" y="336457"/>
                  <a:pt x="396077" y="342289"/>
                </a:cubicBezTo>
                <a:cubicBezTo>
                  <a:pt x="407934" y="358099"/>
                  <a:pt x="415522" y="361772"/>
                  <a:pt x="430306" y="371628"/>
                </a:cubicBezTo>
                <a:cubicBezTo>
                  <a:pt x="440131" y="386364"/>
                  <a:pt x="442418" y="388480"/>
                  <a:pt x="449865" y="405857"/>
                </a:cubicBezTo>
                <a:cubicBezTo>
                  <a:pt x="451895" y="410594"/>
                  <a:pt x="452450" y="415916"/>
                  <a:pt x="454755" y="420526"/>
                </a:cubicBezTo>
                <a:cubicBezTo>
                  <a:pt x="457383" y="425783"/>
                  <a:pt x="461619" y="430093"/>
                  <a:pt x="464535" y="435196"/>
                </a:cubicBezTo>
                <a:cubicBezTo>
                  <a:pt x="489359" y="478637"/>
                  <a:pt x="460262" y="433673"/>
                  <a:pt x="484094" y="469425"/>
                </a:cubicBezTo>
                <a:cubicBezTo>
                  <a:pt x="485724" y="475945"/>
                  <a:pt x="486337" y="482807"/>
                  <a:pt x="488984" y="488984"/>
                </a:cubicBezTo>
                <a:cubicBezTo>
                  <a:pt x="491299" y="494386"/>
                  <a:pt x="495848" y="498551"/>
                  <a:pt x="498764" y="503653"/>
                </a:cubicBezTo>
                <a:cubicBezTo>
                  <a:pt x="502381" y="509982"/>
                  <a:pt x="505283" y="516693"/>
                  <a:pt x="508543" y="523213"/>
                </a:cubicBezTo>
                <a:cubicBezTo>
                  <a:pt x="510266" y="533550"/>
                  <a:pt x="512208" y="562941"/>
                  <a:pt x="523213" y="572111"/>
                </a:cubicBezTo>
                <a:cubicBezTo>
                  <a:pt x="528376" y="576413"/>
                  <a:pt x="536252" y="575371"/>
                  <a:pt x="542772" y="577001"/>
                </a:cubicBezTo>
                <a:cubicBezTo>
                  <a:pt x="544402" y="586781"/>
                  <a:pt x="543849" y="597188"/>
                  <a:pt x="547662" y="606340"/>
                </a:cubicBezTo>
                <a:cubicBezTo>
                  <a:pt x="561098" y="638585"/>
                  <a:pt x="564518" y="634598"/>
                  <a:pt x="591671" y="645459"/>
                </a:cubicBezTo>
                <a:cubicBezTo>
                  <a:pt x="615624" y="693368"/>
                  <a:pt x="586142" y="645925"/>
                  <a:pt x="616120" y="669908"/>
                </a:cubicBezTo>
                <a:cubicBezTo>
                  <a:pt x="627874" y="679311"/>
                  <a:pt x="646623" y="705741"/>
                  <a:pt x="665018" y="713917"/>
                </a:cubicBezTo>
                <a:cubicBezTo>
                  <a:pt x="674438" y="718104"/>
                  <a:pt x="684577" y="720436"/>
                  <a:pt x="694357" y="723696"/>
                </a:cubicBezTo>
                <a:cubicBezTo>
                  <a:pt x="695987" y="731846"/>
                  <a:pt x="694416" y="741382"/>
                  <a:pt x="699247" y="748145"/>
                </a:cubicBezTo>
                <a:cubicBezTo>
                  <a:pt x="703484" y="754077"/>
                  <a:pt x="712875" y="753688"/>
                  <a:pt x="718807" y="757925"/>
                </a:cubicBezTo>
                <a:cubicBezTo>
                  <a:pt x="761544" y="788452"/>
                  <a:pt x="706230" y="755128"/>
                  <a:pt x="743256" y="792154"/>
                </a:cubicBezTo>
                <a:cubicBezTo>
                  <a:pt x="746901" y="795799"/>
                  <a:pt x="753035" y="795414"/>
                  <a:pt x="757925" y="797044"/>
                </a:cubicBezTo>
                <a:cubicBezTo>
                  <a:pt x="761185" y="803564"/>
                  <a:pt x="762961" y="811069"/>
                  <a:pt x="767705" y="816603"/>
                </a:cubicBezTo>
                <a:cubicBezTo>
                  <a:pt x="779841" y="830762"/>
                  <a:pt x="795254" y="834469"/>
                  <a:pt x="811713" y="841052"/>
                </a:cubicBezTo>
                <a:cubicBezTo>
                  <a:pt x="816603" y="847572"/>
                  <a:pt x="821646" y="853980"/>
                  <a:pt x="826383" y="860612"/>
                </a:cubicBezTo>
                <a:cubicBezTo>
                  <a:pt x="829799" y="865394"/>
                  <a:pt x="832007" y="871125"/>
                  <a:pt x="836163" y="875281"/>
                </a:cubicBezTo>
                <a:cubicBezTo>
                  <a:pt x="840319" y="879437"/>
                  <a:pt x="846050" y="881645"/>
                  <a:pt x="850832" y="885061"/>
                </a:cubicBezTo>
                <a:cubicBezTo>
                  <a:pt x="857464" y="889798"/>
                  <a:pt x="864629" y="893967"/>
                  <a:pt x="870392" y="899730"/>
                </a:cubicBezTo>
                <a:cubicBezTo>
                  <a:pt x="876155" y="905493"/>
                  <a:pt x="879298" y="913527"/>
                  <a:pt x="885061" y="919290"/>
                </a:cubicBezTo>
                <a:cubicBezTo>
                  <a:pt x="890824" y="925053"/>
                  <a:pt x="898590" y="928477"/>
                  <a:pt x="904620" y="933959"/>
                </a:cubicBezTo>
                <a:cubicBezTo>
                  <a:pt x="916559" y="944813"/>
                  <a:pt x="925423" y="959238"/>
                  <a:pt x="938849" y="968188"/>
                </a:cubicBezTo>
                <a:cubicBezTo>
                  <a:pt x="943739" y="971448"/>
                  <a:pt x="949363" y="973812"/>
                  <a:pt x="953519" y="977968"/>
                </a:cubicBezTo>
                <a:cubicBezTo>
                  <a:pt x="960899" y="985348"/>
                  <a:pt x="966205" y="994563"/>
                  <a:pt x="973078" y="1002417"/>
                </a:cubicBezTo>
                <a:cubicBezTo>
                  <a:pt x="977632" y="1007621"/>
                  <a:pt x="982858" y="1012197"/>
                  <a:pt x="987748" y="1017087"/>
                </a:cubicBezTo>
                <a:cubicBezTo>
                  <a:pt x="991585" y="1024760"/>
                  <a:pt x="1000393" y="1044402"/>
                  <a:pt x="1007307" y="1051315"/>
                </a:cubicBezTo>
                <a:cubicBezTo>
                  <a:pt x="1011463" y="1055471"/>
                  <a:pt x="1017087" y="1057835"/>
                  <a:pt x="1021977" y="1061095"/>
                </a:cubicBezTo>
                <a:cubicBezTo>
                  <a:pt x="1048054" y="1100215"/>
                  <a:pt x="1013827" y="1052945"/>
                  <a:pt x="1046426" y="1085544"/>
                </a:cubicBezTo>
                <a:cubicBezTo>
                  <a:pt x="1050582" y="1089700"/>
                  <a:pt x="1052789" y="1095432"/>
                  <a:pt x="1056205" y="1100214"/>
                </a:cubicBezTo>
                <a:cubicBezTo>
                  <a:pt x="1060942" y="1106846"/>
                  <a:pt x="1066138" y="1113141"/>
                  <a:pt x="1070875" y="1119773"/>
                </a:cubicBezTo>
                <a:cubicBezTo>
                  <a:pt x="1079645" y="1132050"/>
                  <a:pt x="1084295" y="1139676"/>
                  <a:pt x="1090434" y="1154002"/>
                </a:cubicBezTo>
                <a:cubicBezTo>
                  <a:pt x="1095255" y="1165251"/>
                  <a:pt x="1094662" y="1174639"/>
                  <a:pt x="1105104" y="1183341"/>
                </a:cubicBezTo>
                <a:cubicBezTo>
                  <a:pt x="1110704" y="1188007"/>
                  <a:pt x="1118143" y="1189861"/>
                  <a:pt x="1124663" y="1193121"/>
                </a:cubicBezTo>
                <a:cubicBezTo>
                  <a:pt x="1126293" y="1202901"/>
                  <a:pt x="1125740" y="1213308"/>
                  <a:pt x="1129553" y="1222460"/>
                </a:cubicBezTo>
                <a:cubicBezTo>
                  <a:pt x="1134074" y="1233310"/>
                  <a:pt x="1149112" y="1251799"/>
                  <a:pt x="1149112" y="1251799"/>
                </a:cubicBezTo>
                <a:cubicBezTo>
                  <a:pt x="1150742" y="1258319"/>
                  <a:pt x="1151355" y="1265181"/>
                  <a:pt x="1154002" y="1271358"/>
                </a:cubicBezTo>
                <a:cubicBezTo>
                  <a:pt x="1156317" y="1276760"/>
                  <a:pt x="1160866" y="1280925"/>
                  <a:pt x="1163782" y="1286028"/>
                </a:cubicBezTo>
                <a:cubicBezTo>
                  <a:pt x="1167399" y="1292357"/>
                  <a:pt x="1169946" y="1299258"/>
                  <a:pt x="1173562" y="1305587"/>
                </a:cubicBezTo>
                <a:cubicBezTo>
                  <a:pt x="1176478" y="1310690"/>
                  <a:pt x="1180713" y="1315001"/>
                  <a:pt x="1183341" y="1320257"/>
                </a:cubicBezTo>
                <a:cubicBezTo>
                  <a:pt x="1185646" y="1324867"/>
                  <a:pt x="1186201" y="1330189"/>
                  <a:pt x="1188231" y="1334926"/>
                </a:cubicBezTo>
                <a:cubicBezTo>
                  <a:pt x="1191103" y="1341626"/>
                  <a:pt x="1195520" y="1347635"/>
                  <a:pt x="1198011" y="1354486"/>
                </a:cubicBezTo>
                <a:cubicBezTo>
                  <a:pt x="1202066" y="1365637"/>
                  <a:pt x="1204381" y="1377348"/>
                  <a:pt x="1207791" y="1388714"/>
                </a:cubicBezTo>
                <a:cubicBezTo>
                  <a:pt x="1209272" y="1393651"/>
                  <a:pt x="1210375" y="1398774"/>
                  <a:pt x="1212680" y="1403384"/>
                </a:cubicBezTo>
                <a:cubicBezTo>
                  <a:pt x="1230327" y="1438680"/>
                  <a:pt x="1215089" y="1394734"/>
                  <a:pt x="1232240" y="1437613"/>
                </a:cubicBezTo>
                <a:cubicBezTo>
                  <a:pt x="1236068" y="1447184"/>
                  <a:pt x="1236151" y="1458476"/>
                  <a:pt x="1242019" y="1466952"/>
                </a:cubicBezTo>
                <a:cubicBezTo>
                  <a:pt x="1251204" y="1480219"/>
                  <a:pt x="1266030" y="1488693"/>
                  <a:pt x="1276248" y="1501181"/>
                </a:cubicBezTo>
                <a:cubicBezTo>
                  <a:pt x="1280864" y="1506823"/>
                  <a:pt x="1282768" y="1514220"/>
                  <a:pt x="1286028" y="1520740"/>
                </a:cubicBezTo>
                <a:cubicBezTo>
                  <a:pt x="1287658" y="1546819"/>
                  <a:pt x="1286843" y="1573167"/>
                  <a:pt x="1290918" y="1598977"/>
                </a:cubicBezTo>
                <a:cubicBezTo>
                  <a:pt x="1291835" y="1604782"/>
                  <a:pt x="1297781" y="1608544"/>
                  <a:pt x="1300697" y="1613647"/>
                </a:cubicBezTo>
                <a:cubicBezTo>
                  <a:pt x="1325505" y="1657062"/>
                  <a:pt x="1296436" y="1612145"/>
                  <a:pt x="1320257" y="1647876"/>
                </a:cubicBezTo>
                <a:cubicBezTo>
                  <a:pt x="1332688" y="1710028"/>
                  <a:pt x="1312910" y="1634651"/>
                  <a:pt x="1344706" y="1691884"/>
                </a:cubicBezTo>
                <a:cubicBezTo>
                  <a:pt x="1348742" y="1699150"/>
                  <a:pt x="1347208" y="1708373"/>
                  <a:pt x="1349596" y="1716334"/>
                </a:cubicBezTo>
                <a:cubicBezTo>
                  <a:pt x="1352118" y="1724741"/>
                  <a:pt x="1355173" y="1733077"/>
                  <a:pt x="1359376" y="1740783"/>
                </a:cubicBezTo>
                <a:cubicBezTo>
                  <a:pt x="1365004" y="1751101"/>
                  <a:pt x="1373679" y="1759609"/>
                  <a:pt x="1378935" y="1770122"/>
                </a:cubicBezTo>
                <a:cubicBezTo>
                  <a:pt x="1417313" y="1846878"/>
                  <a:pt x="1361959" y="1759841"/>
                  <a:pt x="1403384" y="1819020"/>
                </a:cubicBezTo>
                <a:cubicBezTo>
                  <a:pt x="1410124" y="1828649"/>
                  <a:pt x="1422943" y="1848359"/>
                  <a:pt x="1422943" y="1848359"/>
                </a:cubicBezTo>
                <a:cubicBezTo>
                  <a:pt x="1435878" y="1900101"/>
                  <a:pt x="1418316" y="1839172"/>
                  <a:pt x="1437613" y="1882588"/>
                </a:cubicBezTo>
                <a:cubicBezTo>
                  <a:pt x="1460894" y="1934968"/>
                  <a:pt x="1435038" y="1893393"/>
                  <a:pt x="1457172" y="1926597"/>
                </a:cubicBezTo>
                <a:cubicBezTo>
                  <a:pt x="1458802" y="1933117"/>
                  <a:pt x="1459415" y="1939979"/>
                  <a:pt x="1462062" y="1946156"/>
                </a:cubicBezTo>
                <a:cubicBezTo>
                  <a:pt x="1464377" y="1951558"/>
                  <a:pt x="1468926" y="1955723"/>
                  <a:pt x="1471842" y="1960826"/>
                </a:cubicBezTo>
                <a:cubicBezTo>
                  <a:pt x="1475459" y="1967155"/>
                  <a:pt x="1478362" y="1973865"/>
                  <a:pt x="1481622" y="1980385"/>
                </a:cubicBezTo>
                <a:cubicBezTo>
                  <a:pt x="1484882" y="1995055"/>
                  <a:pt x="1488252" y="2009700"/>
                  <a:pt x="1491401" y="2024394"/>
                </a:cubicBezTo>
                <a:cubicBezTo>
                  <a:pt x="1493142" y="2032521"/>
                  <a:pt x="1493204" y="2041126"/>
                  <a:pt x="1496291" y="2048843"/>
                </a:cubicBezTo>
                <a:cubicBezTo>
                  <a:pt x="1503059" y="2065763"/>
                  <a:pt x="1510148" y="2082912"/>
                  <a:pt x="1520740" y="2097741"/>
                </a:cubicBezTo>
                <a:cubicBezTo>
                  <a:pt x="1526806" y="2106234"/>
                  <a:pt x="1537039" y="2110780"/>
                  <a:pt x="1545189" y="2117300"/>
                </a:cubicBezTo>
                <a:cubicBezTo>
                  <a:pt x="1546819" y="2131970"/>
                  <a:pt x="1546760" y="2146927"/>
                  <a:pt x="1550079" y="2161309"/>
                </a:cubicBezTo>
                <a:cubicBezTo>
                  <a:pt x="1551718" y="2168412"/>
                  <a:pt x="1557152" y="2174100"/>
                  <a:pt x="1559859" y="2180868"/>
                </a:cubicBezTo>
                <a:cubicBezTo>
                  <a:pt x="1563688" y="2190439"/>
                  <a:pt x="1566019" y="2200555"/>
                  <a:pt x="1569639" y="2210207"/>
                </a:cubicBezTo>
                <a:cubicBezTo>
                  <a:pt x="1575803" y="2226644"/>
                  <a:pt x="1585755" y="2241892"/>
                  <a:pt x="1589198" y="2259106"/>
                </a:cubicBezTo>
                <a:cubicBezTo>
                  <a:pt x="1590828" y="2267256"/>
                  <a:pt x="1591170" y="2275773"/>
                  <a:pt x="1594088" y="2283555"/>
                </a:cubicBezTo>
                <a:cubicBezTo>
                  <a:pt x="1596152" y="2289058"/>
                  <a:pt x="1600952" y="2293122"/>
                  <a:pt x="1603868" y="2298225"/>
                </a:cubicBezTo>
                <a:cubicBezTo>
                  <a:pt x="1607484" y="2304554"/>
                  <a:pt x="1610387" y="2311264"/>
                  <a:pt x="1613647" y="2317784"/>
                </a:cubicBezTo>
                <a:cubicBezTo>
                  <a:pt x="1615277" y="2325934"/>
                  <a:pt x="1615619" y="2334451"/>
                  <a:pt x="1618537" y="2342233"/>
                </a:cubicBezTo>
                <a:cubicBezTo>
                  <a:pt x="1623006" y="2354149"/>
                  <a:pt x="1640518" y="2369104"/>
                  <a:pt x="1647876" y="2376462"/>
                </a:cubicBezTo>
                <a:cubicBezTo>
                  <a:pt x="1650786" y="2391013"/>
                  <a:pt x="1655101" y="2417841"/>
                  <a:pt x="1662546" y="2430250"/>
                </a:cubicBezTo>
                <a:cubicBezTo>
                  <a:pt x="1667290" y="2438156"/>
                  <a:pt x="1676033" y="2442871"/>
                  <a:pt x="1682105" y="2449810"/>
                </a:cubicBezTo>
                <a:cubicBezTo>
                  <a:pt x="1687471" y="2455943"/>
                  <a:pt x="1691884" y="2462849"/>
                  <a:pt x="1696774" y="2469369"/>
                </a:cubicBezTo>
                <a:cubicBezTo>
                  <a:pt x="1700034" y="2480779"/>
                  <a:pt x="1701247" y="2492984"/>
                  <a:pt x="1706554" y="2503598"/>
                </a:cubicBezTo>
                <a:cubicBezTo>
                  <a:pt x="1711221" y="2512933"/>
                  <a:pt x="1722002" y="2518454"/>
                  <a:pt x="1726113" y="2528047"/>
                </a:cubicBezTo>
                <a:cubicBezTo>
                  <a:pt x="1732033" y="2541859"/>
                  <a:pt x="1730498" y="2558030"/>
                  <a:pt x="1735893" y="2572056"/>
                </a:cubicBezTo>
                <a:cubicBezTo>
                  <a:pt x="1738819" y="2579662"/>
                  <a:pt x="1745826" y="2584983"/>
                  <a:pt x="1750563" y="2591615"/>
                </a:cubicBezTo>
                <a:cubicBezTo>
                  <a:pt x="1753979" y="2596397"/>
                  <a:pt x="1756926" y="2601502"/>
                  <a:pt x="1760342" y="2606284"/>
                </a:cubicBezTo>
                <a:cubicBezTo>
                  <a:pt x="1765079" y="2612916"/>
                  <a:pt x="1770338" y="2619167"/>
                  <a:pt x="1775012" y="2625844"/>
                </a:cubicBezTo>
                <a:cubicBezTo>
                  <a:pt x="1781752" y="2635473"/>
                  <a:pt x="1789314" y="2644670"/>
                  <a:pt x="1794571" y="2655183"/>
                </a:cubicBezTo>
                <a:lnTo>
                  <a:pt x="1804351" y="2674742"/>
                </a:lnTo>
                <a:cubicBezTo>
                  <a:pt x="1805981" y="2681262"/>
                  <a:pt x="1806235" y="2688291"/>
                  <a:pt x="1809241" y="2694302"/>
                </a:cubicBezTo>
                <a:cubicBezTo>
                  <a:pt x="1844010" y="2763842"/>
                  <a:pt x="1816618" y="2691958"/>
                  <a:pt x="1838580" y="2743200"/>
                </a:cubicBezTo>
                <a:cubicBezTo>
                  <a:pt x="1840610" y="2747937"/>
                  <a:pt x="1839825" y="2754224"/>
                  <a:pt x="1843470" y="2757869"/>
                </a:cubicBezTo>
                <a:cubicBezTo>
                  <a:pt x="1848624" y="2763023"/>
                  <a:pt x="1856509" y="2764389"/>
                  <a:pt x="1863029" y="2767649"/>
                </a:cubicBezTo>
                <a:cubicBezTo>
                  <a:pt x="1867020" y="2779622"/>
                  <a:pt x="1870145" y="2791302"/>
                  <a:pt x="1877699" y="2801878"/>
                </a:cubicBezTo>
                <a:cubicBezTo>
                  <a:pt x="1881718" y="2807505"/>
                  <a:pt x="1888349" y="2810921"/>
                  <a:pt x="1892368" y="2816548"/>
                </a:cubicBezTo>
                <a:cubicBezTo>
                  <a:pt x="1896605" y="2822480"/>
                  <a:pt x="1896548" y="2831441"/>
                  <a:pt x="1902148" y="2836107"/>
                </a:cubicBezTo>
                <a:cubicBezTo>
                  <a:pt x="1907311" y="2840409"/>
                  <a:pt x="1915187" y="2839367"/>
                  <a:pt x="1921707" y="2840997"/>
                </a:cubicBezTo>
                <a:cubicBezTo>
                  <a:pt x="1923337" y="2847517"/>
                  <a:pt x="1923950" y="2854379"/>
                  <a:pt x="1926597" y="2860556"/>
                </a:cubicBezTo>
                <a:cubicBezTo>
                  <a:pt x="1928912" y="2865958"/>
                  <a:pt x="1932961" y="2870444"/>
                  <a:pt x="1936377" y="2875226"/>
                </a:cubicBezTo>
                <a:cubicBezTo>
                  <a:pt x="1946599" y="2889537"/>
                  <a:pt x="1963110" y="2909135"/>
                  <a:pt x="1970605" y="2924124"/>
                </a:cubicBezTo>
                <a:cubicBezTo>
                  <a:pt x="1981176" y="2945266"/>
                  <a:pt x="1996332" y="2977384"/>
                  <a:pt x="2009724" y="2997472"/>
                </a:cubicBezTo>
                <a:cubicBezTo>
                  <a:pt x="2015513" y="3006156"/>
                  <a:pt x="2022764" y="3013771"/>
                  <a:pt x="2029284" y="3021921"/>
                </a:cubicBezTo>
                <a:cubicBezTo>
                  <a:pt x="2032544" y="3036590"/>
                  <a:pt x="2035419" y="3051351"/>
                  <a:pt x="2039063" y="3065929"/>
                </a:cubicBezTo>
                <a:cubicBezTo>
                  <a:pt x="2040313" y="3070930"/>
                  <a:pt x="2040733" y="3076574"/>
                  <a:pt x="2043953" y="3080599"/>
                </a:cubicBezTo>
                <a:cubicBezTo>
                  <a:pt x="2054033" y="3093199"/>
                  <a:pt x="2070966" y="3100396"/>
                  <a:pt x="2078182" y="3114828"/>
                </a:cubicBezTo>
                <a:cubicBezTo>
                  <a:pt x="2107736" y="3173933"/>
                  <a:pt x="2070095" y="3100676"/>
                  <a:pt x="2097741" y="3149057"/>
                </a:cubicBezTo>
                <a:cubicBezTo>
                  <a:pt x="2101357" y="3155386"/>
                  <a:pt x="2104961" y="3161791"/>
                  <a:pt x="2107521" y="3168616"/>
                </a:cubicBezTo>
                <a:cubicBezTo>
                  <a:pt x="2109881" y="3174908"/>
                  <a:pt x="2109406" y="3182164"/>
                  <a:pt x="2112411" y="3188175"/>
                </a:cubicBezTo>
                <a:cubicBezTo>
                  <a:pt x="2126673" y="3216700"/>
                  <a:pt x="2126469" y="3213847"/>
                  <a:pt x="2146640" y="3227294"/>
                </a:cubicBezTo>
                <a:cubicBezTo>
                  <a:pt x="2156420" y="3241964"/>
                  <a:pt x="2163512" y="3258836"/>
                  <a:pt x="2175979" y="3271303"/>
                </a:cubicBezTo>
                <a:cubicBezTo>
                  <a:pt x="2180869" y="3276193"/>
                  <a:pt x="2186629" y="3280345"/>
                  <a:pt x="2190648" y="3285972"/>
                </a:cubicBezTo>
                <a:cubicBezTo>
                  <a:pt x="2194885" y="3291903"/>
                  <a:pt x="2196191" y="3299599"/>
                  <a:pt x="2200428" y="3305531"/>
                </a:cubicBezTo>
                <a:cubicBezTo>
                  <a:pt x="2211442" y="3320951"/>
                  <a:pt x="2218198" y="3321751"/>
                  <a:pt x="2234657" y="3329981"/>
                </a:cubicBezTo>
                <a:cubicBezTo>
                  <a:pt x="2246125" y="3364382"/>
                  <a:pt x="2228894" y="3324218"/>
                  <a:pt x="2259106" y="3354430"/>
                </a:cubicBezTo>
                <a:cubicBezTo>
                  <a:pt x="2264260" y="3359584"/>
                  <a:pt x="2266015" y="3367289"/>
                  <a:pt x="2268886" y="3373989"/>
                </a:cubicBezTo>
                <a:cubicBezTo>
                  <a:pt x="2270917" y="3378727"/>
                  <a:pt x="2270131" y="3385014"/>
                  <a:pt x="2273776" y="3388659"/>
                </a:cubicBezTo>
                <a:cubicBezTo>
                  <a:pt x="2278930" y="3393813"/>
                  <a:pt x="2286815" y="3395178"/>
                  <a:pt x="2293335" y="3398438"/>
                </a:cubicBezTo>
                <a:cubicBezTo>
                  <a:pt x="2298225" y="3406588"/>
                  <a:pt x="2301745" y="3415735"/>
                  <a:pt x="2308004" y="3422888"/>
                </a:cubicBezTo>
                <a:cubicBezTo>
                  <a:pt x="2313371" y="3429021"/>
                  <a:pt x="2323919" y="3430268"/>
                  <a:pt x="2327564" y="3437557"/>
                </a:cubicBezTo>
                <a:cubicBezTo>
                  <a:pt x="2334284" y="3450998"/>
                  <a:pt x="2333964" y="3466923"/>
                  <a:pt x="2337343" y="3481566"/>
                </a:cubicBezTo>
                <a:cubicBezTo>
                  <a:pt x="2338854" y="3488114"/>
                  <a:pt x="2338327" y="3495656"/>
                  <a:pt x="2342233" y="3501125"/>
                </a:cubicBezTo>
                <a:cubicBezTo>
                  <a:pt x="2346970" y="3507757"/>
                  <a:pt x="2355273" y="3510905"/>
                  <a:pt x="2361793" y="3515795"/>
                </a:cubicBezTo>
                <a:cubicBezTo>
                  <a:pt x="2365630" y="3523468"/>
                  <a:pt x="2374438" y="3543110"/>
                  <a:pt x="2381352" y="3550023"/>
                </a:cubicBezTo>
                <a:cubicBezTo>
                  <a:pt x="2385508" y="3554179"/>
                  <a:pt x="2391132" y="3556543"/>
                  <a:pt x="2396022" y="3559803"/>
                </a:cubicBezTo>
                <a:cubicBezTo>
                  <a:pt x="2415122" y="3598008"/>
                  <a:pt x="2393622" y="3562294"/>
                  <a:pt x="2425361" y="3594032"/>
                </a:cubicBezTo>
                <a:cubicBezTo>
                  <a:pt x="2431124" y="3599795"/>
                  <a:pt x="2434726" y="3607403"/>
                  <a:pt x="2440030" y="3613591"/>
                </a:cubicBezTo>
                <a:cubicBezTo>
                  <a:pt x="2444531" y="3618842"/>
                  <a:pt x="2449810" y="3623371"/>
                  <a:pt x="2454700" y="3628261"/>
                </a:cubicBezTo>
                <a:cubicBezTo>
                  <a:pt x="2480777" y="3680417"/>
                  <a:pt x="2444921" y="3618482"/>
                  <a:pt x="2484039" y="3657600"/>
                </a:cubicBezTo>
                <a:cubicBezTo>
                  <a:pt x="2487683" y="3661244"/>
                  <a:pt x="2486623" y="3667659"/>
                  <a:pt x="2488928" y="3672269"/>
                </a:cubicBezTo>
                <a:cubicBezTo>
                  <a:pt x="2497078" y="3688569"/>
                  <a:pt x="2498708" y="3686939"/>
                  <a:pt x="2513378" y="3696719"/>
                </a:cubicBezTo>
                <a:cubicBezTo>
                  <a:pt x="2516638" y="3703239"/>
                  <a:pt x="2518003" y="3711124"/>
                  <a:pt x="2523157" y="3716278"/>
                </a:cubicBezTo>
                <a:cubicBezTo>
                  <a:pt x="2526802" y="3719923"/>
                  <a:pt x="2534182" y="3717523"/>
                  <a:pt x="2537827" y="3721168"/>
                </a:cubicBezTo>
                <a:cubicBezTo>
                  <a:pt x="2567660" y="3751000"/>
                  <a:pt x="2524818" y="3735030"/>
                  <a:pt x="2567166" y="3745617"/>
                </a:cubicBezTo>
                <a:cubicBezTo>
                  <a:pt x="2617917" y="3779454"/>
                  <a:pt x="2541975" y="3725318"/>
                  <a:pt x="2591615" y="3774956"/>
                </a:cubicBezTo>
                <a:cubicBezTo>
                  <a:pt x="2595260" y="3778601"/>
                  <a:pt x="2601547" y="3777815"/>
                  <a:pt x="2606285" y="3779846"/>
                </a:cubicBezTo>
                <a:cubicBezTo>
                  <a:pt x="2612985" y="3782717"/>
                  <a:pt x="2619324" y="3786366"/>
                  <a:pt x="2625844" y="3789626"/>
                </a:cubicBezTo>
                <a:cubicBezTo>
                  <a:pt x="2627474" y="3794516"/>
                  <a:pt x="2628704" y="3799558"/>
                  <a:pt x="2630734" y="3804295"/>
                </a:cubicBezTo>
                <a:cubicBezTo>
                  <a:pt x="2638180" y="3821668"/>
                  <a:pt x="2640470" y="3823790"/>
                  <a:pt x="2650293" y="3838524"/>
                </a:cubicBezTo>
                <a:cubicBezTo>
                  <a:pt x="2654962" y="3857200"/>
                  <a:pt x="2655756" y="3864119"/>
                  <a:pt x="2664963" y="3882533"/>
                </a:cubicBezTo>
                <a:cubicBezTo>
                  <a:pt x="2667591" y="3887789"/>
                  <a:pt x="2671482" y="3892312"/>
                  <a:pt x="2674742" y="3897202"/>
                </a:cubicBezTo>
                <a:cubicBezTo>
                  <a:pt x="2689688" y="3956982"/>
                  <a:pt x="2664458" y="3873540"/>
                  <a:pt x="2699192" y="3931431"/>
                </a:cubicBezTo>
                <a:cubicBezTo>
                  <a:pt x="2705297" y="3941606"/>
                  <a:pt x="2705561" y="3954294"/>
                  <a:pt x="2708971" y="3965660"/>
                </a:cubicBezTo>
                <a:cubicBezTo>
                  <a:pt x="2711772" y="3974997"/>
                  <a:pt x="2717771" y="3993040"/>
                  <a:pt x="2723641" y="3999889"/>
                </a:cubicBezTo>
                <a:cubicBezTo>
                  <a:pt x="2728945" y="4006077"/>
                  <a:pt x="2737437" y="4008795"/>
                  <a:pt x="2743200" y="4014558"/>
                </a:cubicBezTo>
                <a:cubicBezTo>
                  <a:pt x="2749267" y="4020625"/>
                  <a:pt x="2762095" y="4040456"/>
                  <a:pt x="2767649" y="4048787"/>
                </a:cubicBezTo>
                <a:cubicBezTo>
                  <a:pt x="2779730" y="4097110"/>
                  <a:pt x="2760458" y="4044471"/>
                  <a:pt x="2792099" y="4073236"/>
                </a:cubicBezTo>
                <a:cubicBezTo>
                  <a:pt x="2805850" y="4085737"/>
                  <a:pt x="2816018" y="4101782"/>
                  <a:pt x="2826327" y="4117245"/>
                </a:cubicBezTo>
                <a:cubicBezTo>
                  <a:pt x="2836107" y="4131914"/>
                  <a:pt x="2845088" y="4147149"/>
                  <a:pt x="2855666" y="4161253"/>
                </a:cubicBezTo>
                <a:cubicBezTo>
                  <a:pt x="2873862" y="4185514"/>
                  <a:pt x="2865815" y="4174032"/>
                  <a:pt x="2880116" y="4195482"/>
                </a:cubicBezTo>
                <a:cubicBezTo>
                  <a:pt x="2890158" y="4225613"/>
                  <a:pt x="2876367" y="4195761"/>
                  <a:pt x="2904565" y="4219931"/>
                </a:cubicBezTo>
                <a:cubicBezTo>
                  <a:pt x="2910753" y="4225235"/>
                  <a:pt x="2913471" y="4233728"/>
                  <a:pt x="2919234" y="4239491"/>
                </a:cubicBezTo>
                <a:cubicBezTo>
                  <a:pt x="2924997" y="4245254"/>
                  <a:pt x="2932274" y="4249270"/>
                  <a:pt x="2938794" y="4254160"/>
                </a:cubicBezTo>
                <a:cubicBezTo>
                  <a:pt x="2941580" y="4268090"/>
                  <a:pt x="2941376" y="4283207"/>
                  <a:pt x="2953463" y="4293279"/>
                </a:cubicBezTo>
                <a:cubicBezTo>
                  <a:pt x="2959063" y="4297946"/>
                  <a:pt x="2966503" y="4299799"/>
                  <a:pt x="2973023" y="4303059"/>
                </a:cubicBezTo>
                <a:cubicBezTo>
                  <a:pt x="2977913" y="4309579"/>
                  <a:pt x="2982955" y="4315986"/>
                  <a:pt x="2987692" y="4322618"/>
                </a:cubicBezTo>
                <a:cubicBezTo>
                  <a:pt x="2991108" y="4327400"/>
                  <a:pt x="2993501" y="4332956"/>
                  <a:pt x="2997472" y="4337288"/>
                </a:cubicBezTo>
                <a:cubicBezTo>
                  <a:pt x="2997504" y="4337323"/>
                  <a:pt x="3055770" y="4395585"/>
                  <a:pt x="3065930" y="4405745"/>
                </a:cubicBezTo>
                <a:lnTo>
                  <a:pt x="3085489" y="4425305"/>
                </a:lnTo>
                <a:cubicBezTo>
                  <a:pt x="3104940" y="4444756"/>
                  <a:pt x="3131508" y="4472763"/>
                  <a:pt x="3153947" y="4483983"/>
                </a:cubicBezTo>
                <a:lnTo>
                  <a:pt x="3173506" y="4493763"/>
                </a:lnTo>
                <a:cubicBezTo>
                  <a:pt x="3176766" y="4498653"/>
                  <a:pt x="3181428" y="4502857"/>
                  <a:pt x="3183286" y="4508432"/>
                </a:cubicBezTo>
                <a:cubicBezTo>
                  <a:pt x="3186421" y="4517838"/>
                  <a:pt x="3184073" y="4528745"/>
                  <a:pt x="3188176" y="4537771"/>
                </a:cubicBezTo>
                <a:cubicBezTo>
                  <a:pt x="3192495" y="4547272"/>
                  <a:pt x="3207735" y="4562220"/>
                  <a:pt x="3207735" y="4562220"/>
                </a:cubicBezTo>
              </a:path>
            </a:pathLst>
          </a:custGeom>
          <a:noFill/>
          <a:ln w="219075">
            <a:solidFill>
              <a:srgbClr val="68187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8" name="Figura a mano libera: forma 17">
            <a:extLst>
              <a:ext uri="{FF2B5EF4-FFF2-40B4-BE49-F238E27FC236}">
                <a16:creationId xmlns:a16="http://schemas.microsoft.com/office/drawing/2014/main" id="{F44BDA76-C2A5-4AF5-97AD-AF2984F0DF39}"/>
              </a:ext>
            </a:extLst>
          </p:cNvPr>
          <p:cNvSpPr/>
          <p:nvPr/>
        </p:nvSpPr>
        <p:spPr>
          <a:xfrm>
            <a:off x="6282104" y="1654259"/>
            <a:ext cx="1623426" cy="4782263"/>
          </a:xfrm>
          <a:custGeom>
            <a:avLst/>
            <a:gdLst>
              <a:gd name="connsiteX0" fmla="*/ 1623426 w 1623426"/>
              <a:gd name="connsiteY0" fmla="*/ 0 h 4782263"/>
              <a:gd name="connsiteX1" fmla="*/ 1574528 w 1623426"/>
              <a:gd name="connsiteY1" fmla="*/ 34229 h 4782263"/>
              <a:gd name="connsiteX2" fmla="*/ 1564748 w 1623426"/>
              <a:gd name="connsiteY2" fmla="*/ 53788 h 4782263"/>
              <a:gd name="connsiteX3" fmla="*/ 1545189 w 1623426"/>
              <a:gd name="connsiteY3" fmla="*/ 73348 h 4782263"/>
              <a:gd name="connsiteX4" fmla="*/ 1540299 w 1623426"/>
              <a:gd name="connsiteY4" fmla="*/ 88017 h 4782263"/>
              <a:gd name="connsiteX5" fmla="*/ 1520740 w 1623426"/>
              <a:gd name="connsiteY5" fmla="*/ 107577 h 4782263"/>
              <a:gd name="connsiteX6" fmla="*/ 1510960 w 1623426"/>
              <a:gd name="connsiteY6" fmla="*/ 122246 h 4782263"/>
              <a:gd name="connsiteX7" fmla="*/ 1496290 w 1623426"/>
              <a:gd name="connsiteY7" fmla="*/ 180924 h 4782263"/>
              <a:gd name="connsiteX8" fmla="*/ 1476731 w 1623426"/>
              <a:gd name="connsiteY8" fmla="*/ 215153 h 4782263"/>
              <a:gd name="connsiteX9" fmla="*/ 1452282 w 1623426"/>
              <a:gd name="connsiteY9" fmla="*/ 249382 h 4782263"/>
              <a:gd name="connsiteX10" fmla="*/ 1432723 w 1623426"/>
              <a:gd name="connsiteY10" fmla="*/ 293391 h 4782263"/>
              <a:gd name="connsiteX11" fmla="*/ 1418053 w 1623426"/>
              <a:gd name="connsiteY11" fmla="*/ 303170 h 4782263"/>
              <a:gd name="connsiteX12" fmla="*/ 1408273 w 1623426"/>
              <a:gd name="connsiteY12" fmla="*/ 317840 h 4782263"/>
              <a:gd name="connsiteX13" fmla="*/ 1398494 w 1623426"/>
              <a:gd name="connsiteY13" fmla="*/ 337399 h 4782263"/>
              <a:gd name="connsiteX14" fmla="*/ 1383824 w 1623426"/>
              <a:gd name="connsiteY14" fmla="*/ 352069 h 4782263"/>
              <a:gd name="connsiteX15" fmla="*/ 1374044 w 1623426"/>
              <a:gd name="connsiteY15" fmla="*/ 366738 h 4782263"/>
              <a:gd name="connsiteX16" fmla="*/ 1369155 w 1623426"/>
              <a:gd name="connsiteY16" fmla="*/ 386298 h 4782263"/>
              <a:gd name="connsiteX17" fmla="*/ 1330036 w 1623426"/>
              <a:gd name="connsiteY17" fmla="*/ 420526 h 4782263"/>
              <a:gd name="connsiteX18" fmla="*/ 1310477 w 1623426"/>
              <a:gd name="connsiteY18" fmla="*/ 440086 h 4782263"/>
              <a:gd name="connsiteX19" fmla="*/ 1305587 w 1623426"/>
              <a:gd name="connsiteY19" fmla="*/ 454755 h 4782263"/>
              <a:gd name="connsiteX20" fmla="*/ 1286027 w 1623426"/>
              <a:gd name="connsiteY20" fmla="*/ 488984 h 4782263"/>
              <a:gd name="connsiteX21" fmla="*/ 1271358 w 1623426"/>
              <a:gd name="connsiteY21" fmla="*/ 508544 h 4782263"/>
              <a:gd name="connsiteX22" fmla="*/ 1251799 w 1623426"/>
              <a:gd name="connsiteY22" fmla="*/ 523213 h 4782263"/>
              <a:gd name="connsiteX23" fmla="*/ 1242019 w 1623426"/>
              <a:gd name="connsiteY23" fmla="*/ 542772 h 4782263"/>
              <a:gd name="connsiteX24" fmla="*/ 1227349 w 1623426"/>
              <a:gd name="connsiteY24" fmla="*/ 547662 h 4782263"/>
              <a:gd name="connsiteX25" fmla="*/ 1202900 w 1623426"/>
              <a:gd name="connsiteY25" fmla="*/ 591671 h 4782263"/>
              <a:gd name="connsiteX26" fmla="*/ 1193120 w 1623426"/>
              <a:gd name="connsiteY26" fmla="*/ 616120 h 4782263"/>
              <a:gd name="connsiteX27" fmla="*/ 1149112 w 1623426"/>
              <a:gd name="connsiteY27" fmla="*/ 645459 h 4782263"/>
              <a:gd name="connsiteX28" fmla="*/ 1139332 w 1623426"/>
              <a:gd name="connsiteY28" fmla="*/ 660129 h 4782263"/>
              <a:gd name="connsiteX29" fmla="*/ 1109993 w 1623426"/>
              <a:gd name="connsiteY29" fmla="*/ 674798 h 4782263"/>
              <a:gd name="connsiteX30" fmla="*/ 1100213 w 1623426"/>
              <a:gd name="connsiteY30" fmla="*/ 694357 h 4782263"/>
              <a:gd name="connsiteX31" fmla="*/ 1065985 w 1623426"/>
              <a:gd name="connsiteY31" fmla="*/ 718807 h 4782263"/>
              <a:gd name="connsiteX32" fmla="*/ 1056205 w 1623426"/>
              <a:gd name="connsiteY32" fmla="*/ 733476 h 4782263"/>
              <a:gd name="connsiteX33" fmla="*/ 1021976 w 1623426"/>
              <a:gd name="connsiteY33" fmla="*/ 753036 h 4782263"/>
              <a:gd name="connsiteX34" fmla="*/ 1007307 w 1623426"/>
              <a:gd name="connsiteY34" fmla="*/ 762815 h 4782263"/>
              <a:gd name="connsiteX35" fmla="*/ 953518 w 1623426"/>
              <a:gd name="connsiteY35" fmla="*/ 777485 h 4782263"/>
              <a:gd name="connsiteX36" fmla="*/ 914400 w 1623426"/>
              <a:gd name="connsiteY36" fmla="*/ 792154 h 4782263"/>
              <a:gd name="connsiteX37" fmla="*/ 894840 w 1623426"/>
              <a:gd name="connsiteY37" fmla="*/ 801934 h 4782263"/>
              <a:gd name="connsiteX38" fmla="*/ 880171 w 1623426"/>
              <a:gd name="connsiteY38" fmla="*/ 811714 h 4782263"/>
              <a:gd name="connsiteX39" fmla="*/ 865501 w 1623426"/>
              <a:gd name="connsiteY39" fmla="*/ 816603 h 4782263"/>
              <a:gd name="connsiteX40" fmla="*/ 845942 w 1623426"/>
              <a:gd name="connsiteY40" fmla="*/ 850832 h 4782263"/>
              <a:gd name="connsiteX41" fmla="*/ 831272 w 1623426"/>
              <a:gd name="connsiteY41" fmla="*/ 860612 h 4782263"/>
              <a:gd name="connsiteX42" fmla="*/ 821493 w 1623426"/>
              <a:gd name="connsiteY42" fmla="*/ 875282 h 4782263"/>
              <a:gd name="connsiteX43" fmla="*/ 806823 w 1623426"/>
              <a:gd name="connsiteY43" fmla="*/ 885061 h 4782263"/>
              <a:gd name="connsiteX44" fmla="*/ 797043 w 1623426"/>
              <a:gd name="connsiteY44" fmla="*/ 904621 h 4782263"/>
              <a:gd name="connsiteX45" fmla="*/ 753035 w 1623426"/>
              <a:gd name="connsiteY45" fmla="*/ 929070 h 4782263"/>
              <a:gd name="connsiteX46" fmla="*/ 738365 w 1623426"/>
              <a:gd name="connsiteY46" fmla="*/ 953519 h 4782263"/>
              <a:gd name="connsiteX47" fmla="*/ 718806 w 1623426"/>
              <a:gd name="connsiteY47" fmla="*/ 963299 h 4782263"/>
              <a:gd name="connsiteX48" fmla="*/ 713916 w 1623426"/>
              <a:gd name="connsiteY48" fmla="*/ 982858 h 4782263"/>
              <a:gd name="connsiteX49" fmla="*/ 694357 w 1623426"/>
              <a:gd name="connsiteY49" fmla="*/ 997527 h 4782263"/>
              <a:gd name="connsiteX50" fmla="*/ 669908 w 1623426"/>
              <a:gd name="connsiteY50" fmla="*/ 1036646 h 4782263"/>
              <a:gd name="connsiteX51" fmla="*/ 650348 w 1623426"/>
              <a:gd name="connsiteY51" fmla="*/ 1051316 h 4782263"/>
              <a:gd name="connsiteX52" fmla="*/ 635679 w 1623426"/>
              <a:gd name="connsiteY52" fmla="*/ 1070875 h 4782263"/>
              <a:gd name="connsiteX53" fmla="*/ 601450 w 1623426"/>
              <a:gd name="connsiteY53" fmla="*/ 1105104 h 4782263"/>
              <a:gd name="connsiteX54" fmla="*/ 567221 w 1623426"/>
              <a:gd name="connsiteY54" fmla="*/ 1139333 h 4782263"/>
              <a:gd name="connsiteX55" fmla="*/ 523212 w 1623426"/>
              <a:gd name="connsiteY55" fmla="*/ 1173562 h 4782263"/>
              <a:gd name="connsiteX56" fmla="*/ 503653 w 1623426"/>
              <a:gd name="connsiteY56" fmla="*/ 1207791 h 4782263"/>
              <a:gd name="connsiteX57" fmla="*/ 488984 w 1623426"/>
              <a:gd name="connsiteY57" fmla="*/ 1217570 h 4782263"/>
              <a:gd name="connsiteX58" fmla="*/ 479204 w 1623426"/>
              <a:gd name="connsiteY58" fmla="*/ 1232240 h 4782263"/>
              <a:gd name="connsiteX59" fmla="*/ 454755 w 1623426"/>
              <a:gd name="connsiteY59" fmla="*/ 1276248 h 4782263"/>
              <a:gd name="connsiteX60" fmla="*/ 425416 w 1623426"/>
              <a:gd name="connsiteY60" fmla="*/ 1310477 h 4782263"/>
              <a:gd name="connsiteX61" fmla="*/ 410746 w 1623426"/>
              <a:gd name="connsiteY61" fmla="*/ 1344706 h 4782263"/>
              <a:gd name="connsiteX62" fmla="*/ 396077 w 1623426"/>
              <a:gd name="connsiteY62" fmla="*/ 1354486 h 4782263"/>
              <a:gd name="connsiteX63" fmla="*/ 386297 w 1623426"/>
              <a:gd name="connsiteY63" fmla="*/ 1369155 h 4782263"/>
              <a:gd name="connsiteX64" fmla="*/ 366738 w 1623426"/>
              <a:gd name="connsiteY64" fmla="*/ 1388715 h 4782263"/>
              <a:gd name="connsiteX65" fmla="*/ 361848 w 1623426"/>
              <a:gd name="connsiteY65" fmla="*/ 1403384 h 4782263"/>
              <a:gd name="connsiteX66" fmla="*/ 352068 w 1623426"/>
              <a:gd name="connsiteY66" fmla="*/ 1418054 h 4782263"/>
              <a:gd name="connsiteX67" fmla="*/ 342288 w 1623426"/>
              <a:gd name="connsiteY67" fmla="*/ 1437613 h 4782263"/>
              <a:gd name="connsiteX68" fmla="*/ 327619 w 1623426"/>
              <a:gd name="connsiteY68" fmla="*/ 1447393 h 4782263"/>
              <a:gd name="connsiteX69" fmla="*/ 303170 w 1623426"/>
              <a:gd name="connsiteY69" fmla="*/ 1506071 h 4782263"/>
              <a:gd name="connsiteX70" fmla="*/ 293390 w 1623426"/>
              <a:gd name="connsiteY70" fmla="*/ 1520740 h 4782263"/>
              <a:gd name="connsiteX71" fmla="*/ 283610 w 1623426"/>
              <a:gd name="connsiteY71" fmla="*/ 1540300 h 4782263"/>
              <a:gd name="connsiteX72" fmla="*/ 278720 w 1623426"/>
              <a:gd name="connsiteY72" fmla="*/ 1554969 h 4782263"/>
              <a:gd name="connsiteX73" fmla="*/ 268941 w 1623426"/>
              <a:gd name="connsiteY73" fmla="*/ 1574529 h 4782263"/>
              <a:gd name="connsiteX74" fmla="*/ 249381 w 1623426"/>
              <a:gd name="connsiteY74" fmla="*/ 1613647 h 4782263"/>
              <a:gd name="connsiteX75" fmla="*/ 244492 w 1623426"/>
              <a:gd name="connsiteY75" fmla="*/ 1726114 h 4782263"/>
              <a:gd name="connsiteX76" fmla="*/ 234712 w 1623426"/>
              <a:gd name="connsiteY76" fmla="*/ 1750563 h 4782263"/>
              <a:gd name="connsiteX77" fmla="*/ 224932 w 1623426"/>
              <a:gd name="connsiteY77" fmla="*/ 1789682 h 4782263"/>
              <a:gd name="connsiteX78" fmla="*/ 220042 w 1623426"/>
              <a:gd name="connsiteY78" fmla="*/ 1828800 h 4782263"/>
              <a:gd name="connsiteX79" fmla="*/ 200483 w 1623426"/>
              <a:gd name="connsiteY79" fmla="*/ 1936377 h 4782263"/>
              <a:gd name="connsiteX80" fmla="*/ 190703 w 1623426"/>
              <a:gd name="connsiteY80" fmla="*/ 2039063 h 4782263"/>
              <a:gd name="connsiteX81" fmla="*/ 185813 w 1623426"/>
              <a:gd name="connsiteY81" fmla="*/ 2308004 h 4782263"/>
              <a:gd name="connsiteX82" fmla="*/ 176034 w 1623426"/>
              <a:gd name="connsiteY82" fmla="*/ 2327564 h 4782263"/>
              <a:gd name="connsiteX83" fmla="*/ 166254 w 1623426"/>
              <a:gd name="connsiteY83" fmla="*/ 2361793 h 4782263"/>
              <a:gd name="connsiteX84" fmla="*/ 146695 w 1623426"/>
              <a:gd name="connsiteY84" fmla="*/ 2405801 h 4782263"/>
              <a:gd name="connsiteX85" fmla="*/ 136915 w 1623426"/>
              <a:gd name="connsiteY85" fmla="*/ 2542717 h 4782263"/>
              <a:gd name="connsiteX86" fmla="*/ 132025 w 1623426"/>
              <a:gd name="connsiteY86" fmla="*/ 2650293 h 4782263"/>
              <a:gd name="connsiteX87" fmla="*/ 97796 w 1623426"/>
              <a:gd name="connsiteY87" fmla="*/ 2782319 h 4782263"/>
              <a:gd name="connsiteX88" fmla="*/ 53788 w 1623426"/>
              <a:gd name="connsiteY88" fmla="*/ 2948573 h 4782263"/>
              <a:gd name="connsiteX89" fmla="*/ 34228 w 1623426"/>
              <a:gd name="connsiteY89" fmla="*/ 3061040 h 4782263"/>
              <a:gd name="connsiteX90" fmla="*/ 24449 w 1623426"/>
              <a:gd name="connsiteY90" fmla="*/ 3105048 h 4782263"/>
              <a:gd name="connsiteX91" fmla="*/ 0 w 1623426"/>
              <a:gd name="connsiteY91" fmla="*/ 3153947 h 4782263"/>
              <a:gd name="connsiteX92" fmla="*/ 4889 w 1623426"/>
              <a:gd name="connsiteY92" fmla="*/ 3525575 h 4782263"/>
              <a:gd name="connsiteX93" fmla="*/ 14669 w 1623426"/>
              <a:gd name="connsiteY93" fmla="*/ 3618482 h 4782263"/>
              <a:gd name="connsiteX94" fmla="*/ 4889 w 1623426"/>
              <a:gd name="connsiteY94" fmla="*/ 4185703 h 4782263"/>
              <a:gd name="connsiteX95" fmla="*/ 9779 w 1623426"/>
              <a:gd name="connsiteY95" fmla="*/ 4474203 h 4782263"/>
              <a:gd name="connsiteX96" fmla="*/ 14669 w 1623426"/>
              <a:gd name="connsiteY96" fmla="*/ 4664907 h 4782263"/>
              <a:gd name="connsiteX97" fmla="*/ 24449 w 1623426"/>
              <a:gd name="connsiteY97" fmla="*/ 4684467 h 4782263"/>
              <a:gd name="connsiteX98" fmla="*/ 39118 w 1623426"/>
              <a:gd name="connsiteY98" fmla="*/ 4782263 h 4782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Lst>
            <a:rect l="l" t="t" r="r" b="b"/>
            <a:pathLst>
              <a:path w="1623426" h="4782263">
                <a:moveTo>
                  <a:pt x="1623426" y="0"/>
                </a:moveTo>
                <a:cubicBezTo>
                  <a:pt x="1608359" y="9041"/>
                  <a:pt x="1586269" y="20811"/>
                  <a:pt x="1574528" y="34229"/>
                </a:cubicBezTo>
                <a:cubicBezTo>
                  <a:pt x="1569728" y="39715"/>
                  <a:pt x="1569122" y="47957"/>
                  <a:pt x="1564748" y="53788"/>
                </a:cubicBezTo>
                <a:cubicBezTo>
                  <a:pt x="1559216" y="61164"/>
                  <a:pt x="1551709" y="66828"/>
                  <a:pt x="1545189" y="73348"/>
                </a:cubicBezTo>
                <a:cubicBezTo>
                  <a:pt x="1543559" y="78238"/>
                  <a:pt x="1543295" y="83823"/>
                  <a:pt x="1540299" y="88017"/>
                </a:cubicBezTo>
                <a:cubicBezTo>
                  <a:pt x="1534940" y="95520"/>
                  <a:pt x="1526741" y="100576"/>
                  <a:pt x="1520740" y="107577"/>
                </a:cubicBezTo>
                <a:cubicBezTo>
                  <a:pt x="1516915" y="112039"/>
                  <a:pt x="1514220" y="117356"/>
                  <a:pt x="1510960" y="122246"/>
                </a:cubicBezTo>
                <a:cubicBezTo>
                  <a:pt x="1506070" y="141805"/>
                  <a:pt x="1507473" y="164148"/>
                  <a:pt x="1496290" y="180924"/>
                </a:cubicBezTo>
                <a:cubicBezTo>
                  <a:pt x="1472458" y="216676"/>
                  <a:pt x="1501555" y="171712"/>
                  <a:pt x="1476731" y="215153"/>
                </a:cubicBezTo>
                <a:cubicBezTo>
                  <a:pt x="1471011" y="225164"/>
                  <a:pt x="1458579" y="240985"/>
                  <a:pt x="1452282" y="249382"/>
                </a:cubicBezTo>
                <a:cubicBezTo>
                  <a:pt x="1447442" y="263902"/>
                  <a:pt x="1444344" y="281770"/>
                  <a:pt x="1432723" y="293391"/>
                </a:cubicBezTo>
                <a:cubicBezTo>
                  <a:pt x="1428567" y="297547"/>
                  <a:pt x="1422943" y="299910"/>
                  <a:pt x="1418053" y="303170"/>
                </a:cubicBezTo>
                <a:cubicBezTo>
                  <a:pt x="1414793" y="308060"/>
                  <a:pt x="1411189" y="312737"/>
                  <a:pt x="1408273" y="317840"/>
                </a:cubicBezTo>
                <a:cubicBezTo>
                  <a:pt x="1404657" y="324169"/>
                  <a:pt x="1402731" y="331468"/>
                  <a:pt x="1398494" y="337399"/>
                </a:cubicBezTo>
                <a:cubicBezTo>
                  <a:pt x="1394474" y="343026"/>
                  <a:pt x="1388251" y="346756"/>
                  <a:pt x="1383824" y="352069"/>
                </a:cubicBezTo>
                <a:cubicBezTo>
                  <a:pt x="1380062" y="356584"/>
                  <a:pt x="1377304" y="361848"/>
                  <a:pt x="1374044" y="366738"/>
                </a:cubicBezTo>
                <a:cubicBezTo>
                  <a:pt x="1372414" y="373258"/>
                  <a:pt x="1372717" y="380599"/>
                  <a:pt x="1369155" y="386298"/>
                </a:cubicBezTo>
                <a:cubicBezTo>
                  <a:pt x="1359536" y="401689"/>
                  <a:pt x="1343092" y="409102"/>
                  <a:pt x="1330036" y="420526"/>
                </a:cubicBezTo>
                <a:cubicBezTo>
                  <a:pt x="1323097" y="426598"/>
                  <a:pt x="1316997" y="433566"/>
                  <a:pt x="1310477" y="440086"/>
                </a:cubicBezTo>
                <a:cubicBezTo>
                  <a:pt x="1308847" y="444976"/>
                  <a:pt x="1307617" y="450018"/>
                  <a:pt x="1305587" y="454755"/>
                </a:cubicBezTo>
                <a:cubicBezTo>
                  <a:pt x="1299445" y="469086"/>
                  <a:pt x="1294799" y="476703"/>
                  <a:pt x="1286027" y="488984"/>
                </a:cubicBezTo>
                <a:cubicBezTo>
                  <a:pt x="1281290" y="495616"/>
                  <a:pt x="1277121" y="502781"/>
                  <a:pt x="1271358" y="508544"/>
                </a:cubicBezTo>
                <a:cubicBezTo>
                  <a:pt x="1265595" y="514307"/>
                  <a:pt x="1258319" y="518323"/>
                  <a:pt x="1251799" y="523213"/>
                </a:cubicBezTo>
                <a:cubicBezTo>
                  <a:pt x="1248539" y="529733"/>
                  <a:pt x="1247173" y="537618"/>
                  <a:pt x="1242019" y="542772"/>
                </a:cubicBezTo>
                <a:cubicBezTo>
                  <a:pt x="1238374" y="546417"/>
                  <a:pt x="1229852" y="543156"/>
                  <a:pt x="1227349" y="547662"/>
                </a:cubicBezTo>
                <a:cubicBezTo>
                  <a:pt x="1199775" y="597297"/>
                  <a:pt x="1236666" y="580416"/>
                  <a:pt x="1202900" y="591671"/>
                </a:cubicBezTo>
                <a:cubicBezTo>
                  <a:pt x="1199640" y="599821"/>
                  <a:pt x="1199327" y="609913"/>
                  <a:pt x="1193120" y="616120"/>
                </a:cubicBezTo>
                <a:cubicBezTo>
                  <a:pt x="1180653" y="628587"/>
                  <a:pt x="1149112" y="645459"/>
                  <a:pt x="1149112" y="645459"/>
                </a:cubicBezTo>
                <a:cubicBezTo>
                  <a:pt x="1145852" y="650349"/>
                  <a:pt x="1143488" y="655973"/>
                  <a:pt x="1139332" y="660129"/>
                </a:cubicBezTo>
                <a:cubicBezTo>
                  <a:pt x="1129854" y="669607"/>
                  <a:pt x="1121923" y="670821"/>
                  <a:pt x="1109993" y="674798"/>
                </a:cubicBezTo>
                <a:cubicBezTo>
                  <a:pt x="1106733" y="681318"/>
                  <a:pt x="1104957" y="688823"/>
                  <a:pt x="1100213" y="694357"/>
                </a:cubicBezTo>
                <a:cubicBezTo>
                  <a:pt x="1096170" y="699074"/>
                  <a:pt x="1072856" y="714226"/>
                  <a:pt x="1065985" y="718807"/>
                </a:cubicBezTo>
                <a:cubicBezTo>
                  <a:pt x="1062725" y="723697"/>
                  <a:pt x="1060361" y="729321"/>
                  <a:pt x="1056205" y="733476"/>
                </a:cubicBezTo>
                <a:cubicBezTo>
                  <a:pt x="1048263" y="741418"/>
                  <a:pt x="1030924" y="747923"/>
                  <a:pt x="1021976" y="753036"/>
                </a:cubicBezTo>
                <a:cubicBezTo>
                  <a:pt x="1016874" y="755952"/>
                  <a:pt x="1012809" y="760752"/>
                  <a:pt x="1007307" y="762815"/>
                </a:cubicBezTo>
                <a:cubicBezTo>
                  <a:pt x="933689" y="790420"/>
                  <a:pt x="1039187" y="739410"/>
                  <a:pt x="953518" y="777485"/>
                </a:cubicBezTo>
                <a:cubicBezTo>
                  <a:pt x="912313" y="795798"/>
                  <a:pt x="972361" y="780561"/>
                  <a:pt x="914400" y="792154"/>
                </a:cubicBezTo>
                <a:cubicBezTo>
                  <a:pt x="907880" y="795414"/>
                  <a:pt x="901169" y="798317"/>
                  <a:pt x="894840" y="801934"/>
                </a:cubicBezTo>
                <a:cubicBezTo>
                  <a:pt x="889738" y="804850"/>
                  <a:pt x="885427" y="809086"/>
                  <a:pt x="880171" y="811714"/>
                </a:cubicBezTo>
                <a:cubicBezTo>
                  <a:pt x="875561" y="814019"/>
                  <a:pt x="870391" y="814973"/>
                  <a:pt x="865501" y="816603"/>
                </a:cubicBezTo>
                <a:cubicBezTo>
                  <a:pt x="861664" y="824277"/>
                  <a:pt x="852856" y="843918"/>
                  <a:pt x="845942" y="850832"/>
                </a:cubicBezTo>
                <a:cubicBezTo>
                  <a:pt x="841786" y="854988"/>
                  <a:pt x="836162" y="857352"/>
                  <a:pt x="831272" y="860612"/>
                </a:cubicBezTo>
                <a:cubicBezTo>
                  <a:pt x="828012" y="865502"/>
                  <a:pt x="825649" y="871126"/>
                  <a:pt x="821493" y="875282"/>
                </a:cubicBezTo>
                <a:cubicBezTo>
                  <a:pt x="817337" y="879438"/>
                  <a:pt x="810585" y="880546"/>
                  <a:pt x="806823" y="885061"/>
                </a:cubicBezTo>
                <a:cubicBezTo>
                  <a:pt x="802156" y="890661"/>
                  <a:pt x="802198" y="899466"/>
                  <a:pt x="797043" y="904621"/>
                </a:cubicBezTo>
                <a:cubicBezTo>
                  <a:pt x="790905" y="910759"/>
                  <a:pt x="762256" y="924459"/>
                  <a:pt x="753035" y="929070"/>
                </a:cubicBezTo>
                <a:cubicBezTo>
                  <a:pt x="748145" y="937220"/>
                  <a:pt x="745085" y="946799"/>
                  <a:pt x="738365" y="953519"/>
                </a:cubicBezTo>
                <a:cubicBezTo>
                  <a:pt x="733211" y="958673"/>
                  <a:pt x="723472" y="957699"/>
                  <a:pt x="718806" y="963299"/>
                </a:cubicBezTo>
                <a:cubicBezTo>
                  <a:pt x="714504" y="968462"/>
                  <a:pt x="717822" y="977389"/>
                  <a:pt x="713916" y="982858"/>
                </a:cubicBezTo>
                <a:cubicBezTo>
                  <a:pt x="709179" y="989490"/>
                  <a:pt x="700120" y="991764"/>
                  <a:pt x="694357" y="997527"/>
                </a:cubicBezTo>
                <a:cubicBezTo>
                  <a:pt x="638348" y="1053536"/>
                  <a:pt x="716393" y="982414"/>
                  <a:pt x="669908" y="1036646"/>
                </a:cubicBezTo>
                <a:cubicBezTo>
                  <a:pt x="664604" y="1042834"/>
                  <a:pt x="656111" y="1045553"/>
                  <a:pt x="650348" y="1051316"/>
                </a:cubicBezTo>
                <a:cubicBezTo>
                  <a:pt x="644585" y="1057079"/>
                  <a:pt x="641161" y="1064845"/>
                  <a:pt x="635679" y="1070875"/>
                </a:cubicBezTo>
                <a:cubicBezTo>
                  <a:pt x="624825" y="1082814"/>
                  <a:pt x="612860" y="1093694"/>
                  <a:pt x="601450" y="1105104"/>
                </a:cubicBezTo>
                <a:lnTo>
                  <a:pt x="567221" y="1139333"/>
                </a:lnTo>
                <a:cubicBezTo>
                  <a:pt x="534238" y="1172316"/>
                  <a:pt x="551002" y="1164299"/>
                  <a:pt x="523212" y="1173562"/>
                </a:cubicBezTo>
                <a:cubicBezTo>
                  <a:pt x="519376" y="1181234"/>
                  <a:pt x="510565" y="1200879"/>
                  <a:pt x="503653" y="1207791"/>
                </a:cubicBezTo>
                <a:cubicBezTo>
                  <a:pt x="499498" y="1211946"/>
                  <a:pt x="493874" y="1214310"/>
                  <a:pt x="488984" y="1217570"/>
                </a:cubicBezTo>
                <a:cubicBezTo>
                  <a:pt x="485724" y="1222460"/>
                  <a:pt x="482120" y="1227137"/>
                  <a:pt x="479204" y="1232240"/>
                </a:cubicBezTo>
                <a:cubicBezTo>
                  <a:pt x="469213" y="1249723"/>
                  <a:pt x="467907" y="1259338"/>
                  <a:pt x="454755" y="1276248"/>
                </a:cubicBezTo>
                <a:cubicBezTo>
                  <a:pt x="399425" y="1347388"/>
                  <a:pt x="460459" y="1257911"/>
                  <a:pt x="425416" y="1310477"/>
                </a:cubicBezTo>
                <a:cubicBezTo>
                  <a:pt x="421675" y="1325442"/>
                  <a:pt x="422003" y="1333449"/>
                  <a:pt x="410746" y="1344706"/>
                </a:cubicBezTo>
                <a:cubicBezTo>
                  <a:pt x="406590" y="1348862"/>
                  <a:pt x="400967" y="1351226"/>
                  <a:pt x="396077" y="1354486"/>
                </a:cubicBezTo>
                <a:cubicBezTo>
                  <a:pt x="392817" y="1359376"/>
                  <a:pt x="390122" y="1364693"/>
                  <a:pt x="386297" y="1369155"/>
                </a:cubicBezTo>
                <a:cubicBezTo>
                  <a:pt x="380296" y="1376156"/>
                  <a:pt x="372097" y="1381212"/>
                  <a:pt x="366738" y="1388715"/>
                </a:cubicBezTo>
                <a:cubicBezTo>
                  <a:pt x="363742" y="1392909"/>
                  <a:pt x="364153" y="1398774"/>
                  <a:pt x="361848" y="1403384"/>
                </a:cubicBezTo>
                <a:cubicBezTo>
                  <a:pt x="359220" y="1408641"/>
                  <a:pt x="354984" y="1412951"/>
                  <a:pt x="352068" y="1418054"/>
                </a:cubicBezTo>
                <a:cubicBezTo>
                  <a:pt x="348451" y="1424383"/>
                  <a:pt x="346954" y="1432013"/>
                  <a:pt x="342288" y="1437613"/>
                </a:cubicBezTo>
                <a:cubicBezTo>
                  <a:pt x="338526" y="1442128"/>
                  <a:pt x="332509" y="1444133"/>
                  <a:pt x="327619" y="1447393"/>
                </a:cubicBezTo>
                <a:cubicBezTo>
                  <a:pt x="286383" y="1509245"/>
                  <a:pt x="323636" y="1444671"/>
                  <a:pt x="303170" y="1506071"/>
                </a:cubicBezTo>
                <a:cubicBezTo>
                  <a:pt x="301312" y="1511646"/>
                  <a:pt x="296306" y="1515638"/>
                  <a:pt x="293390" y="1520740"/>
                </a:cubicBezTo>
                <a:cubicBezTo>
                  <a:pt x="289773" y="1527069"/>
                  <a:pt x="286482" y="1533600"/>
                  <a:pt x="283610" y="1540300"/>
                </a:cubicBezTo>
                <a:cubicBezTo>
                  <a:pt x="281580" y="1545037"/>
                  <a:pt x="280750" y="1550232"/>
                  <a:pt x="278720" y="1554969"/>
                </a:cubicBezTo>
                <a:cubicBezTo>
                  <a:pt x="275849" y="1561669"/>
                  <a:pt x="271901" y="1567868"/>
                  <a:pt x="268941" y="1574529"/>
                </a:cubicBezTo>
                <a:cubicBezTo>
                  <a:pt x="252994" y="1610410"/>
                  <a:pt x="266698" y="1587674"/>
                  <a:pt x="249381" y="1613647"/>
                </a:cubicBezTo>
                <a:cubicBezTo>
                  <a:pt x="247751" y="1651136"/>
                  <a:pt x="248489" y="1688803"/>
                  <a:pt x="244492" y="1726114"/>
                </a:cubicBezTo>
                <a:cubicBezTo>
                  <a:pt x="243557" y="1734842"/>
                  <a:pt x="237293" y="1742174"/>
                  <a:pt x="234712" y="1750563"/>
                </a:cubicBezTo>
                <a:cubicBezTo>
                  <a:pt x="230759" y="1763410"/>
                  <a:pt x="227409" y="1776471"/>
                  <a:pt x="224932" y="1789682"/>
                </a:cubicBezTo>
                <a:cubicBezTo>
                  <a:pt x="222510" y="1802598"/>
                  <a:pt x="222202" y="1815838"/>
                  <a:pt x="220042" y="1828800"/>
                </a:cubicBezTo>
                <a:cubicBezTo>
                  <a:pt x="210791" y="1884308"/>
                  <a:pt x="207727" y="1876615"/>
                  <a:pt x="200483" y="1936377"/>
                </a:cubicBezTo>
                <a:cubicBezTo>
                  <a:pt x="196345" y="1970511"/>
                  <a:pt x="193963" y="2004834"/>
                  <a:pt x="190703" y="2039063"/>
                </a:cubicBezTo>
                <a:cubicBezTo>
                  <a:pt x="189073" y="2128710"/>
                  <a:pt x="190366" y="2218458"/>
                  <a:pt x="185813" y="2308004"/>
                </a:cubicBezTo>
                <a:cubicBezTo>
                  <a:pt x="185443" y="2315284"/>
                  <a:pt x="178525" y="2320713"/>
                  <a:pt x="176034" y="2327564"/>
                </a:cubicBezTo>
                <a:cubicBezTo>
                  <a:pt x="171979" y="2338716"/>
                  <a:pt x="170007" y="2350536"/>
                  <a:pt x="166254" y="2361793"/>
                </a:cubicBezTo>
                <a:cubicBezTo>
                  <a:pt x="160012" y="2380519"/>
                  <a:pt x="155213" y="2388764"/>
                  <a:pt x="146695" y="2405801"/>
                </a:cubicBezTo>
                <a:cubicBezTo>
                  <a:pt x="143435" y="2451440"/>
                  <a:pt x="139655" y="2497044"/>
                  <a:pt x="136915" y="2542717"/>
                </a:cubicBezTo>
                <a:cubicBezTo>
                  <a:pt x="134765" y="2578548"/>
                  <a:pt x="135989" y="2614617"/>
                  <a:pt x="132025" y="2650293"/>
                </a:cubicBezTo>
                <a:cubicBezTo>
                  <a:pt x="119953" y="2758946"/>
                  <a:pt x="133395" y="2734856"/>
                  <a:pt x="97796" y="2782319"/>
                </a:cubicBezTo>
                <a:cubicBezTo>
                  <a:pt x="71489" y="2861241"/>
                  <a:pt x="74101" y="2847008"/>
                  <a:pt x="53788" y="2948573"/>
                </a:cubicBezTo>
                <a:cubicBezTo>
                  <a:pt x="46325" y="2985886"/>
                  <a:pt x="41240" y="3023640"/>
                  <a:pt x="34228" y="3061040"/>
                </a:cubicBezTo>
                <a:cubicBezTo>
                  <a:pt x="31459" y="3075810"/>
                  <a:pt x="29644" y="3090947"/>
                  <a:pt x="24449" y="3105048"/>
                </a:cubicBezTo>
                <a:cubicBezTo>
                  <a:pt x="18149" y="3122148"/>
                  <a:pt x="8150" y="3137647"/>
                  <a:pt x="0" y="3153947"/>
                </a:cubicBezTo>
                <a:cubicBezTo>
                  <a:pt x="1630" y="3277823"/>
                  <a:pt x="979" y="3401750"/>
                  <a:pt x="4889" y="3525575"/>
                </a:cubicBezTo>
                <a:cubicBezTo>
                  <a:pt x="5872" y="3556700"/>
                  <a:pt x="14669" y="3587342"/>
                  <a:pt x="14669" y="3618482"/>
                </a:cubicBezTo>
                <a:cubicBezTo>
                  <a:pt x="14669" y="3807584"/>
                  <a:pt x="8149" y="3996629"/>
                  <a:pt x="4889" y="4185703"/>
                </a:cubicBezTo>
                <a:cubicBezTo>
                  <a:pt x="6519" y="4281870"/>
                  <a:pt x="7816" y="4378043"/>
                  <a:pt x="9779" y="4474203"/>
                </a:cubicBezTo>
                <a:cubicBezTo>
                  <a:pt x="11077" y="4537779"/>
                  <a:pt x="10243" y="4601472"/>
                  <a:pt x="14669" y="4664907"/>
                </a:cubicBezTo>
                <a:cubicBezTo>
                  <a:pt x="15176" y="4672179"/>
                  <a:pt x="21189" y="4677947"/>
                  <a:pt x="24449" y="4684467"/>
                </a:cubicBezTo>
                <a:cubicBezTo>
                  <a:pt x="42280" y="4755795"/>
                  <a:pt x="39118" y="4722984"/>
                  <a:pt x="39118" y="4782263"/>
                </a:cubicBezTo>
              </a:path>
            </a:pathLst>
          </a:custGeom>
          <a:noFill/>
          <a:ln w="215900">
            <a:solidFill>
              <a:srgbClr val="8000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9" name="Figura a mano libera: forma 18">
            <a:extLst>
              <a:ext uri="{FF2B5EF4-FFF2-40B4-BE49-F238E27FC236}">
                <a16:creationId xmlns:a16="http://schemas.microsoft.com/office/drawing/2014/main" id="{8C5AD298-F740-4688-B6CF-43910FDB8D5F}"/>
              </a:ext>
            </a:extLst>
          </p:cNvPr>
          <p:cNvSpPr/>
          <p:nvPr/>
        </p:nvSpPr>
        <p:spPr>
          <a:xfrm>
            <a:off x="5168905" y="2974286"/>
            <a:ext cx="665018" cy="3462236"/>
          </a:xfrm>
          <a:custGeom>
            <a:avLst/>
            <a:gdLst>
              <a:gd name="connsiteX0" fmla="*/ 0 w 665018"/>
              <a:gd name="connsiteY0" fmla="*/ 0 h 3462236"/>
              <a:gd name="connsiteX1" fmla="*/ 19559 w 665018"/>
              <a:gd name="connsiteY1" fmla="*/ 53788 h 3462236"/>
              <a:gd name="connsiteX2" fmla="*/ 39118 w 665018"/>
              <a:gd name="connsiteY2" fmla="*/ 141805 h 3462236"/>
              <a:gd name="connsiteX3" fmla="*/ 44008 w 665018"/>
              <a:gd name="connsiteY3" fmla="*/ 210263 h 3462236"/>
              <a:gd name="connsiteX4" fmla="*/ 53788 w 665018"/>
              <a:gd name="connsiteY4" fmla="*/ 224932 h 3462236"/>
              <a:gd name="connsiteX5" fmla="*/ 63568 w 665018"/>
              <a:gd name="connsiteY5" fmla="*/ 264051 h 3462236"/>
              <a:gd name="connsiteX6" fmla="*/ 73347 w 665018"/>
              <a:gd name="connsiteY6" fmla="*/ 327619 h 3462236"/>
              <a:gd name="connsiteX7" fmla="*/ 83127 w 665018"/>
              <a:gd name="connsiteY7" fmla="*/ 361848 h 3462236"/>
              <a:gd name="connsiteX8" fmla="*/ 92907 w 665018"/>
              <a:gd name="connsiteY8" fmla="*/ 415636 h 3462236"/>
              <a:gd name="connsiteX9" fmla="*/ 97796 w 665018"/>
              <a:gd name="connsiteY9" fmla="*/ 435195 h 3462236"/>
              <a:gd name="connsiteX10" fmla="*/ 107576 w 665018"/>
              <a:gd name="connsiteY10" fmla="*/ 498763 h 3462236"/>
              <a:gd name="connsiteX11" fmla="*/ 117356 w 665018"/>
              <a:gd name="connsiteY11" fmla="*/ 532992 h 3462236"/>
              <a:gd name="connsiteX12" fmla="*/ 136915 w 665018"/>
              <a:gd name="connsiteY12" fmla="*/ 689467 h 3462236"/>
              <a:gd name="connsiteX13" fmla="*/ 146695 w 665018"/>
              <a:gd name="connsiteY13" fmla="*/ 757925 h 3462236"/>
              <a:gd name="connsiteX14" fmla="*/ 171144 w 665018"/>
              <a:gd name="connsiteY14" fmla="*/ 968188 h 3462236"/>
              <a:gd name="connsiteX15" fmla="*/ 180924 w 665018"/>
              <a:gd name="connsiteY15" fmla="*/ 1271358 h 3462236"/>
              <a:gd name="connsiteX16" fmla="*/ 190703 w 665018"/>
              <a:gd name="connsiteY16" fmla="*/ 1295807 h 3462236"/>
              <a:gd name="connsiteX17" fmla="*/ 200483 w 665018"/>
              <a:gd name="connsiteY17" fmla="*/ 1486511 h 3462236"/>
              <a:gd name="connsiteX18" fmla="*/ 205373 w 665018"/>
              <a:gd name="connsiteY18" fmla="*/ 1559858 h 3462236"/>
              <a:gd name="connsiteX19" fmla="*/ 195593 w 665018"/>
              <a:gd name="connsiteY19" fmla="*/ 1794571 h 3462236"/>
              <a:gd name="connsiteX20" fmla="*/ 185814 w 665018"/>
              <a:gd name="connsiteY20" fmla="*/ 1833689 h 3462236"/>
              <a:gd name="connsiteX21" fmla="*/ 180924 w 665018"/>
              <a:gd name="connsiteY21" fmla="*/ 1877698 h 3462236"/>
              <a:gd name="connsiteX22" fmla="*/ 161364 w 665018"/>
              <a:gd name="connsiteY22" fmla="*/ 1985274 h 3462236"/>
              <a:gd name="connsiteX23" fmla="*/ 151585 w 665018"/>
              <a:gd name="connsiteY23" fmla="*/ 2171088 h 3462236"/>
              <a:gd name="connsiteX24" fmla="*/ 141805 w 665018"/>
              <a:gd name="connsiteY24" fmla="*/ 2254216 h 3462236"/>
              <a:gd name="connsiteX25" fmla="*/ 127136 w 665018"/>
              <a:gd name="connsiteY25" fmla="*/ 2449809 h 3462236"/>
              <a:gd name="connsiteX26" fmla="*/ 117356 w 665018"/>
              <a:gd name="connsiteY26" fmla="*/ 2469369 h 3462236"/>
              <a:gd name="connsiteX27" fmla="*/ 107576 w 665018"/>
              <a:gd name="connsiteY27" fmla="*/ 2547606 h 3462236"/>
              <a:gd name="connsiteX28" fmla="*/ 97796 w 665018"/>
              <a:gd name="connsiteY28" fmla="*/ 2562276 h 3462236"/>
              <a:gd name="connsiteX29" fmla="*/ 83127 w 665018"/>
              <a:gd name="connsiteY29" fmla="*/ 2728530 h 3462236"/>
              <a:gd name="connsiteX30" fmla="*/ 102686 w 665018"/>
              <a:gd name="connsiteY30" fmla="*/ 3002361 h 3462236"/>
              <a:gd name="connsiteX31" fmla="*/ 112466 w 665018"/>
              <a:gd name="connsiteY31" fmla="*/ 3017031 h 3462236"/>
              <a:gd name="connsiteX32" fmla="*/ 117356 w 665018"/>
              <a:gd name="connsiteY32" fmla="*/ 3036590 h 3462236"/>
              <a:gd name="connsiteX33" fmla="*/ 127136 w 665018"/>
              <a:gd name="connsiteY33" fmla="*/ 3051259 h 3462236"/>
              <a:gd name="connsiteX34" fmla="*/ 136915 w 665018"/>
              <a:gd name="connsiteY34" fmla="*/ 3095268 h 3462236"/>
              <a:gd name="connsiteX35" fmla="*/ 141805 w 665018"/>
              <a:gd name="connsiteY35" fmla="*/ 3109938 h 3462236"/>
              <a:gd name="connsiteX36" fmla="*/ 161364 w 665018"/>
              <a:gd name="connsiteY36" fmla="*/ 3119717 h 3462236"/>
              <a:gd name="connsiteX37" fmla="*/ 171144 w 665018"/>
              <a:gd name="connsiteY37" fmla="*/ 3144166 h 3462236"/>
              <a:gd name="connsiteX38" fmla="*/ 176034 w 665018"/>
              <a:gd name="connsiteY38" fmla="*/ 3158836 h 3462236"/>
              <a:gd name="connsiteX39" fmla="*/ 195593 w 665018"/>
              <a:gd name="connsiteY39" fmla="*/ 3168616 h 3462236"/>
              <a:gd name="connsiteX40" fmla="*/ 210263 w 665018"/>
              <a:gd name="connsiteY40" fmla="*/ 3217514 h 3462236"/>
              <a:gd name="connsiteX41" fmla="*/ 229822 w 665018"/>
              <a:gd name="connsiteY41" fmla="*/ 3227294 h 3462236"/>
              <a:gd name="connsiteX42" fmla="*/ 254271 w 665018"/>
              <a:gd name="connsiteY42" fmla="*/ 3256633 h 3462236"/>
              <a:gd name="connsiteX43" fmla="*/ 264051 w 665018"/>
              <a:gd name="connsiteY43" fmla="*/ 3271302 h 3462236"/>
              <a:gd name="connsiteX44" fmla="*/ 283610 w 665018"/>
              <a:gd name="connsiteY44" fmla="*/ 3281082 h 3462236"/>
              <a:gd name="connsiteX45" fmla="*/ 303170 w 665018"/>
              <a:gd name="connsiteY45" fmla="*/ 3300641 h 3462236"/>
              <a:gd name="connsiteX46" fmla="*/ 474314 w 665018"/>
              <a:gd name="connsiteY46" fmla="*/ 3393548 h 3462236"/>
              <a:gd name="connsiteX47" fmla="*/ 523213 w 665018"/>
              <a:gd name="connsiteY47" fmla="*/ 3417997 h 3462236"/>
              <a:gd name="connsiteX48" fmla="*/ 601450 w 665018"/>
              <a:gd name="connsiteY48" fmla="*/ 3437557 h 3462236"/>
              <a:gd name="connsiteX49" fmla="*/ 665018 w 665018"/>
              <a:gd name="connsiteY49" fmla="*/ 3462006 h 3462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Lst>
            <a:rect l="l" t="t" r="r" b="b"/>
            <a:pathLst>
              <a:path w="665018" h="3462236">
                <a:moveTo>
                  <a:pt x="0" y="0"/>
                </a:moveTo>
                <a:cubicBezTo>
                  <a:pt x="6520" y="17929"/>
                  <a:pt x="14743" y="35328"/>
                  <a:pt x="19559" y="53788"/>
                </a:cubicBezTo>
                <a:cubicBezTo>
                  <a:pt x="60873" y="212158"/>
                  <a:pt x="7556" y="47113"/>
                  <a:pt x="39118" y="141805"/>
                </a:cubicBezTo>
                <a:cubicBezTo>
                  <a:pt x="40748" y="164624"/>
                  <a:pt x="40032" y="187734"/>
                  <a:pt x="44008" y="210263"/>
                </a:cubicBezTo>
                <a:cubicBezTo>
                  <a:pt x="45029" y="216050"/>
                  <a:pt x="51780" y="219409"/>
                  <a:pt x="53788" y="224932"/>
                </a:cubicBezTo>
                <a:cubicBezTo>
                  <a:pt x="58382" y="237564"/>
                  <a:pt x="61053" y="250847"/>
                  <a:pt x="63568" y="264051"/>
                </a:cubicBezTo>
                <a:cubicBezTo>
                  <a:pt x="67579" y="285111"/>
                  <a:pt x="69143" y="306597"/>
                  <a:pt x="73347" y="327619"/>
                </a:cubicBezTo>
                <a:cubicBezTo>
                  <a:pt x="75674" y="339255"/>
                  <a:pt x="80553" y="350264"/>
                  <a:pt x="83127" y="361848"/>
                </a:cubicBezTo>
                <a:cubicBezTo>
                  <a:pt x="87080" y="379637"/>
                  <a:pt x="89333" y="397767"/>
                  <a:pt x="92907" y="415636"/>
                </a:cubicBezTo>
                <a:cubicBezTo>
                  <a:pt x="94225" y="422226"/>
                  <a:pt x="96628" y="428577"/>
                  <a:pt x="97796" y="435195"/>
                </a:cubicBezTo>
                <a:cubicBezTo>
                  <a:pt x="101522" y="456307"/>
                  <a:pt x="103371" y="477741"/>
                  <a:pt x="107576" y="498763"/>
                </a:cubicBezTo>
                <a:cubicBezTo>
                  <a:pt x="109903" y="510399"/>
                  <a:pt x="114096" y="521582"/>
                  <a:pt x="117356" y="532992"/>
                </a:cubicBezTo>
                <a:cubicBezTo>
                  <a:pt x="123876" y="585150"/>
                  <a:pt x="130116" y="637344"/>
                  <a:pt x="136915" y="689467"/>
                </a:cubicBezTo>
                <a:cubicBezTo>
                  <a:pt x="139896" y="712324"/>
                  <a:pt x="144781" y="734954"/>
                  <a:pt x="146695" y="757925"/>
                </a:cubicBezTo>
                <a:cubicBezTo>
                  <a:pt x="162756" y="950652"/>
                  <a:pt x="135561" y="781371"/>
                  <a:pt x="171144" y="968188"/>
                </a:cubicBezTo>
                <a:cubicBezTo>
                  <a:pt x="174404" y="1069245"/>
                  <a:pt x="174898" y="1170428"/>
                  <a:pt x="180924" y="1271358"/>
                </a:cubicBezTo>
                <a:cubicBezTo>
                  <a:pt x="181447" y="1280120"/>
                  <a:pt x="189908" y="1287066"/>
                  <a:pt x="190703" y="1295807"/>
                </a:cubicBezTo>
                <a:cubicBezTo>
                  <a:pt x="196466" y="1359197"/>
                  <a:pt x="196952" y="1422957"/>
                  <a:pt x="200483" y="1486511"/>
                </a:cubicBezTo>
                <a:cubicBezTo>
                  <a:pt x="201842" y="1510977"/>
                  <a:pt x="203743" y="1535409"/>
                  <a:pt x="205373" y="1559858"/>
                </a:cubicBezTo>
                <a:cubicBezTo>
                  <a:pt x="202113" y="1638096"/>
                  <a:pt x="201172" y="1716464"/>
                  <a:pt x="195593" y="1794571"/>
                </a:cubicBezTo>
                <a:cubicBezTo>
                  <a:pt x="194635" y="1807977"/>
                  <a:pt x="188150" y="1820453"/>
                  <a:pt x="185814" y="1833689"/>
                </a:cubicBezTo>
                <a:cubicBezTo>
                  <a:pt x="183249" y="1848224"/>
                  <a:pt x="183274" y="1863126"/>
                  <a:pt x="180924" y="1877698"/>
                </a:cubicBezTo>
                <a:cubicBezTo>
                  <a:pt x="175120" y="1913680"/>
                  <a:pt x="167884" y="1949415"/>
                  <a:pt x="161364" y="1985274"/>
                </a:cubicBezTo>
                <a:cubicBezTo>
                  <a:pt x="158104" y="2047212"/>
                  <a:pt x="156084" y="2109228"/>
                  <a:pt x="151585" y="2171088"/>
                </a:cubicBezTo>
                <a:cubicBezTo>
                  <a:pt x="149561" y="2198915"/>
                  <a:pt x="143703" y="2226380"/>
                  <a:pt x="141805" y="2254216"/>
                </a:cubicBezTo>
                <a:cubicBezTo>
                  <a:pt x="136704" y="2329034"/>
                  <a:pt x="143328" y="2380993"/>
                  <a:pt x="127136" y="2449809"/>
                </a:cubicBezTo>
                <a:cubicBezTo>
                  <a:pt x="125466" y="2456905"/>
                  <a:pt x="120616" y="2462849"/>
                  <a:pt x="117356" y="2469369"/>
                </a:cubicBezTo>
                <a:cubicBezTo>
                  <a:pt x="114096" y="2495448"/>
                  <a:pt x="112991" y="2521888"/>
                  <a:pt x="107576" y="2547606"/>
                </a:cubicBezTo>
                <a:cubicBezTo>
                  <a:pt x="106365" y="2553357"/>
                  <a:pt x="98762" y="2556479"/>
                  <a:pt x="97796" y="2562276"/>
                </a:cubicBezTo>
                <a:cubicBezTo>
                  <a:pt x="93585" y="2587540"/>
                  <a:pt x="85967" y="2691610"/>
                  <a:pt x="83127" y="2728530"/>
                </a:cubicBezTo>
                <a:cubicBezTo>
                  <a:pt x="87462" y="2841236"/>
                  <a:pt x="55468" y="2919728"/>
                  <a:pt x="102686" y="3002361"/>
                </a:cubicBezTo>
                <a:cubicBezTo>
                  <a:pt x="105602" y="3007464"/>
                  <a:pt x="109206" y="3012141"/>
                  <a:pt x="112466" y="3017031"/>
                </a:cubicBezTo>
                <a:cubicBezTo>
                  <a:pt x="114096" y="3023551"/>
                  <a:pt x="114709" y="3030413"/>
                  <a:pt x="117356" y="3036590"/>
                </a:cubicBezTo>
                <a:cubicBezTo>
                  <a:pt x="119671" y="3041992"/>
                  <a:pt x="125278" y="3045684"/>
                  <a:pt x="127136" y="3051259"/>
                </a:cubicBezTo>
                <a:cubicBezTo>
                  <a:pt x="131888" y="3065515"/>
                  <a:pt x="133270" y="3080689"/>
                  <a:pt x="136915" y="3095268"/>
                </a:cubicBezTo>
                <a:cubicBezTo>
                  <a:pt x="138165" y="3100269"/>
                  <a:pt x="138160" y="3106293"/>
                  <a:pt x="141805" y="3109938"/>
                </a:cubicBezTo>
                <a:cubicBezTo>
                  <a:pt x="146959" y="3115092"/>
                  <a:pt x="154844" y="3116457"/>
                  <a:pt x="161364" y="3119717"/>
                </a:cubicBezTo>
                <a:cubicBezTo>
                  <a:pt x="164624" y="3127867"/>
                  <a:pt x="168062" y="3135947"/>
                  <a:pt x="171144" y="3144166"/>
                </a:cubicBezTo>
                <a:cubicBezTo>
                  <a:pt x="172954" y="3148992"/>
                  <a:pt x="172389" y="3155191"/>
                  <a:pt x="176034" y="3158836"/>
                </a:cubicBezTo>
                <a:cubicBezTo>
                  <a:pt x="181188" y="3163990"/>
                  <a:pt x="189073" y="3165356"/>
                  <a:pt x="195593" y="3168616"/>
                </a:cubicBezTo>
                <a:cubicBezTo>
                  <a:pt x="198133" y="3178774"/>
                  <a:pt x="205799" y="3211561"/>
                  <a:pt x="210263" y="3217514"/>
                </a:cubicBezTo>
                <a:cubicBezTo>
                  <a:pt x="214637" y="3223345"/>
                  <a:pt x="223302" y="3224034"/>
                  <a:pt x="229822" y="3227294"/>
                </a:cubicBezTo>
                <a:cubicBezTo>
                  <a:pt x="237972" y="3237074"/>
                  <a:pt x="246455" y="3246584"/>
                  <a:pt x="254271" y="3256633"/>
                </a:cubicBezTo>
                <a:cubicBezTo>
                  <a:pt x="257879" y="3261272"/>
                  <a:pt x="259536" y="3267540"/>
                  <a:pt x="264051" y="3271302"/>
                </a:cubicBezTo>
                <a:cubicBezTo>
                  <a:pt x="269651" y="3275968"/>
                  <a:pt x="277779" y="3276708"/>
                  <a:pt x="283610" y="3281082"/>
                </a:cubicBezTo>
                <a:cubicBezTo>
                  <a:pt x="290986" y="3286614"/>
                  <a:pt x="295794" y="3295109"/>
                  <a:pt x="303170" y="3300641"/>
                </a:cubicBezTo>
                <a:cubicBezTo>
                  <a:pt x="368998" y="3350011"/>
                  <a:pt x="389125" y="3352244"/>
                  <a:pt x="474314" y="3393548"/>
                </a:cubicBezTo>
                <a:cubicBezTo>
                  <a:pt x="490712" y="3401498"/>
                  <a:pt x="505423" y="3414044"/>
                  <a:pt x="523213" y="3417997"/>
                </a:cubicBezTo>
                <a:cubicBezTo>
                  <a:pt x="578805" y="3430351"/>
                  <a:pt x="552772" y="3423649"/>
                  <a:pt x="601450" y="3437557"/>
                </a:cubicBezTo>
                <a:cubicBezTo>
                  <a:pt x="647480" y="3466325"/>
                  <a:pt x="625192" y="3462006"/>
                  <a:pt x="665018" y="3462006"/>
                </a:cubicBezTo>
              </a:path>
            </a:pathLst>
          </a:custGeom>
          <a:noFill/>
          <a:ln w="298450">
            <a:solidFill>
              <a:srgbClr val="8000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0" name="Figura a mano libera: forma 19">
            <a:extLst>
              <a:ext uri="{FF2B5EF4-FFF2-40B4-BE49-F238E27FC236}">
                <a16:creationId xmlns:a16="http://schemas.microsoft.com/office/drawing/2014/main" id="{86F03D5F-4391-439B-ABC9-102C1970B7E1}"/>
              </a:ext>
            </a:extLst>
          </p:cNvPr>
          <p:cNvSpPr/>
          <p:nvPr/>
        </p:nvSpPr>
        <p:spPr>
          <a:xfrm>
            <a:off x="5603756" y="6288334"/>
            <a:ext cx="713917" cy="186122"/>
          </a:xfrm>
          <a:custGeom>
            <a:avLst/>
            <a:gdLst>
              <a:gd name="connsiteX0" fmla="*/ 0 w 713917"/>
              <a:gd name="connsiteY0" fmla="*/ 0 h 186122"/>
              <a:gd name="connsiteX1" fmla="*/ 53788 w 713917"/>
              <a:gd name="connsiteY1" fmla="*/ 14669 h 186122"/>
              <a:gd name="connsiteX2" fmla="*/ 58678 w 713917"/>
              <a:gd name="connsiteY2" fmla="*/ 29339 h 186122"/>
              <a:gd name="connsiteX3" fmla="*/ 102687 w 713917"/>
              <a:gd name="connsiteY3" fmla="*/ 39118 h 186122"/>
              <a:gd name="connsiteX4" fmla="*/ 112466 w 713917"/>
              <a:gd name="connsiteY4" fmla="*/ 53788 h 186122"/>
              <a:gd name="connsiteX5" fmla="*/ 127136 w 713917"/>
              <a:gd name="connsiteY5" fmla="*/ 63568 h 186122"/>
              <a:gd name="connsiteX6" fmla="*/ 146695 w 713917"/>
              <a:gd name="connsiteY6" fmla="*/ 112466 h 186122"/>
              <a:gd name="connsiteX7" fmla="*/ 205373 w 713917"/>
              <a:gd name="connsiteY7" fmla="*/ 132025 h 186122"/>
              <a:gd name="connsiteX8" fmla="*/ 229823 w 713917"/>
              <a:gd name="connsiteY8" fmla="*/ 141805 h 186122"/>
              <a:gd name="connsiteX9" fmla="*/ 454755 w 713917"/>
              <a:gd name="connsiteY9" fmla="*/ 161364 h 186122"/>
              <a:gd name="connsiteX10" fmla="*/ 474315 w 713917"/>
              <a:gd name="connsiteY10" fmla="*/ 171144 h 186122"/>
              <a:gd name="connsiteX11" fmla="*/ 713917 w 713917"/>
              <a:gd name="connsiteY11" fmla="*/ 176034 h 186122"/>
              <a:gd name="connsiteX12" fmla="*/ 699247 w 713917"/>
              <a:gd name="connsiteY12" fmla="*/ 161364 h 186122"/>
              <a:gd name="connsiteX13" fmla="*/ 684578 w 713917"/>
              <a:gd name="connsiteY13" fmla="*/ 151585 h 186122"/>
              <a:gd name="connsiteX14" fmla="*/ 660128 w 713917"/>
              <a:gd name="connsiteY14" fmla="*/ 127136 h 186122"/>
              <a:gd name="connsiteX15" fmla="*/ 650349 w 713917"/>
              <a:gd name="connsiteY15" fmla="*/ 107576 h 186122"/>
              <a:gd name="connsiteX16" fmla="*/ 640569 w 713917"/>
              <a:gd name="connsiteY16" fmla="*/ 92907 h 186122"/>
              <a:gd name="connsiteX17" fmla="*/ 655239 w 713917"/>
              <a:gd name="connsiteY17" fmla="*/ 73347 h 186122"/>
              <a:gd name="connsiteX18" fmla="*/ 655239 w 713917"/>
              <a:gd name="connsiteY18" fmla="*/ 0 h 1861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713917" h="186122">
                <a:moveTo>
                  <a:pt x="0" y="0"/>
                </a:moveTo>
                <a:cubicBezTo>
                  <a:pt x="13894" y="1985"/>
                  <a:pt x="41344" y="2225"/>
                  <a:pt x="53788" y="14669"/>
                </a:cubicBezTo>
                <a:cubicBezTo>
                  <a:pt x="57433" y="18314"/>
                  <a:pt x="54068" y="27034"/>
                  <a:pt x="58678" y="29339"/>
                </a:cubicBezTo>
                <a:cubicBezTo>
                  <a:pt x="72119" y="36059"/>
                  <a:pt x="88017" y="35858"/>
                  <a:pt x="102687" y="39118"/>
                </a:cubicBezTo>
                <a:cubicBezTo>
                  <a:pt x="105947" y="44008"/>
                  <a:pt x="108311" y="49632"/>
                  <a:pt x="112466" y="53788"/>
                </a:cubicBezTo>
                <a:cubicBezTo>
                  <a:pt x="116622" y="57944"/>
                  <a:pt x="124282" y="58431"/>
                  <a:pt x="127136" y="63568"/>
                </a:cubicBezTo>
                <a:cubicBezTo>
                  <a:pt x="142092" y="90488"/>
                  <a:pt x="128570" y="94341"/>
                  <a:pt x="146695" y="112466"/>
                </a:cubicBezTo>
                <a:cubicBezTo>
                  <a:pt x="162916" y="128688"/>
                  <a:pt x="183632" y="125813"/>
                  <a:pt x="205373" y="132025"/>
                </a:cubicBezTo>
                <a:cubicBezTo>
                  <a:pt x="213813" y="134436"/>
                  <a:pt x="221147" y="140470"/>
                  <a:pt x="229823" y="141805"/>
                </a:cubicBezTo>
                <a:cubicBezTo>
                  <a:pt x="259423" y="146359"/>
                  <a:pt x="433509" y="159664"/>
                  <a:pt x="454755" y="161364"/>
                </a:cubicBezTo>
                <a:cubicBezTo>
                  <a:pt x="461275" y="164624"/>
                  <a:pt x="467464" y="168653"/>
                  <a:pt x="474315" y="171144"/>
                </a:cubicBezTo>
                <a:cubicBezTo>
                  <a:pt x="554261" y="200216"/>
                  <a:pt x="612816" y="178441"/>
                  <a:pt x="713917" y="176034"/>
                </a:cubicBezTo>
                <a:cubicBezTo>
                  <a:pt x="709027" y="171144"/>
                  <a:pt x="704560" y="165791"/>
                  <a:pt x="699247" y="161364"/>
                </a:cubicBezTo>
                <a:cubicBezTo>
                  <a:pt x="694732" y="157602"/>
                  <a:pt x="688340" y="156100"/>
                  <a:pt x="684578" y="151585"/>
                </a:cubicBezTo>
                <a:cubicBezTo>
                  <a:pt x="661338" y="123697"/>
                  <a:pt x="689601" y="136958"/>
                  <a:pt x="660128" y="127136"/>
                </a:cubicBezTo>
                <a:cubicBezTo>
                  <a:pt x="656868" y="120616"/>
                  <a:pt x="653966" y="113905"/>
                  <a:pt x="650349" y="107576"/>
                </a:cubicBezTo>
                <a:cubicBezTo>
                  <a:pt x="647433" y="102474"/>
                  <a:pt x="639738" y="98725"/>
                  <a:pt x="640569" y="92907"/>
                </a:cubicBezTo>
                <a:cubicBezTo>
                  <a:pt x="641722" y="84839"/>
                  <a:pt x="653968" y="81397"/>
                  <a:pt x="655239" y="73347"/>
                </a:cubicBezTo>
                <a:cubicBezTo>
                  <a:pt x="659052" y="49197"/>
                  <a:pt x="655239" y="24449"/>
                  <a:pt x="655239" y="0"/>
                </a:cubicBezTo>
              </a:path>
            </a:pathLst>
          </a:custGeom>
          <a:noFill/>
          <a:ln w="2127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2" name="Figura a mano libera: forma 21">
            <a:extLst>
              <a:ext uri="{FF2B5EF4-FFF2-40B4-BE49-F238E27FC236}">
                <a16:creationId xmlns:a16="http://schemas.microsoft.com/office/drawing/2014/main" id="{A5C2403A-4DC2-48CA-A497-D52AB4F39A57}"/>
              </a:ext>
            </a:extLst>
          </p:cNvPr>
          <p:cNvSpPr/>
          <p:nvPr/>
        </p:nvSpPr>
        <p:spPr>
          <a:xfrm>
            <a:off x="4933848" y="6585401"/>
            <a:ext cx="1481622" cy="74560"/>
          </a:xfrm>
          <a:custGeom>
            <a:avLst/>
            <a:gdLst>
              <a:gd name="connsiteX0" fmla="*/ 0 w 1481622"/>
              <a:gd name="connsiteY0" fmla="*/ 35442 h 74560"/>
              <a:gd name="connsiteX1" fmla="*/ 29339 w 1481622"/>
              <a:gd name="connsiteY1" fmla="*/ 45221 h 74560"/>
              <a:gd name="connsiteX2" fmla="*/ 44009 w 1481622"/>
              <a:gd name="connsiteY2" fmla="*/ 55001 h 74560"/>
              <a:gd name="connsiteX3" fmla="*/ 122246 w 1481622"/>
              <a:gd name="connsiteY3" fmla="*/ 74560 h 74560"/>
              <a:gd name="connsiteX4" fmla="*/ 200484 w 1481622"/>
              <a:gd name="connsiteY4" fmla="*/ 69671 h 74560"/>
              <a:gd name="connsiteX5" fmla="*/ 244492 w 1481622"/>
              <a:gd name="connsiteY5" fmla="*/ 59891 h 74560"/>
              <a:gd name="connsiteX6" fmla="*/ 479204 w 1481622"/>
              <a:gd name="connsiteY6" fmla="*/ 50111 h 74560"/>
              <a:gd name="connsiteX7" fmla="*/ 503654 w 1481622"/>
              <a:gd name="connsiteY7" fmla="*/ 45221 h 74560"/>
              <a:gd name="connsiteX8" fmla="*/ 537882 w 1481622"/>
              <a:gd name="connsiteY8" fmla="*/ 35442 h 74560"/>
              <a:gd name="connsiteX9" fmla="*/ 1305587 w 1481622"/>
              <a:gd name="connsiteY9" fmla="*/ 25662 h 74560"/>
              <a:gd name="connsiteX10" fmla="*/ 1388715 w 1481622"/>
              <a:gd name="connsiteY10" fmla="*/ 10993 h 74560"/>
              <a:gd name="connsiteX11" fmla="*/ 1403384 w 1481622"/>
              <a:gd name="connsiteY11" fmla="*/ 1213 h 74560"/>
              <a:gd name="connsiteX12" fmla="*/ 1481622 w 1481622"/>
              <a:gd name="connsiteY12" fmla="*/ 1213 h 74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81622" h="74560">
                <a:moveTo>
                  <a:pt x="0" y="35442"/>
                </a:moveTo>
                <a:cubicBezTo>
                  <a:pt x="9780" y="38702"/>
                  <a:pt x="19919" y="41034"/>
                  <a:pt x="29339" y="45221"/>
                </a:cubicBezTo>
                <a:cubicBezTo>
                  <a:pt x="34710" y="47608"/>
                  <a:pt x="38405" y="53231"/>
                  <a:pt x="44009" y="55001"/>
                </a:cubicBezTo>
                <a:cubicBezTo>
                  <a:pt x="69643" y="63096"/>
                  <a:pt x="122246" y="74560"/>
                  <a:pt x="122246" y="74560"/>
                </a:cubicBezTo>
                <a:cubicBezTo>
                  <a:pt x="148325" y="72930"/>
                  <a:pt x="174540" y="72784"/>
                  <a:pt x="200484" y="69671"/>
                </a:cubicBezTo>
                <a:cubicBezTo>
                  <a:pt x="215404" y="67881"/>
                  <a:pt x="229502" y="60943"/>
                  <a:pt x="244492" y="59891"/>
                </a:cubicBezTo>
                <a:cubicBezTo>
                  <a:pt x="322605" y="54409"/>
                  <a:pt x="400967" y="53371"/>
                  <a:pt x="479204" y="50111"/>
                </a:cubicBezTo>
                <a:cubicBezTo>
                  <a:pt x="487354" y="48481"/>
                  <a:pt x="495591" y="47237"/>
                  <a:pt x="503654" y="45221"/>
                </a:cubicBezTo>
                <a:cubicBezTo>
                  <a:pt x="515166" y="42343"/>
                  <a:pt x="526020" y="35731"/>
                  <a:pt x="537882" y="35442"/>
                </a:cubicBezTo>
                <a:cubicBezTo>
                  <a:pt x="793728" y="29202"/>
                  <a:pt x="1049685" y="28922"/>
                  <a:pt x="1305587" y="25662"/>
                </a:cubicBezTo>
                <a:cubicBezTo>
                  <a:pt x="1343384" y="464"/>
                  <a:pt x="1298468" y="26918"/>
                  <a:pt x="1388715" y="10993"/>
                </a:cubicBezTo>
                <a:cubicBezTo>
                  <a:pt x="1394502" y="9972"/>
                  <a:pt x="1397540" y="1828"/>
                  <a:pt x="1403384" y="1213"/>
                </a:cubicBezTo>
                <a:cubicBezTo>
                  <a:pt x="1429320" y="-1517"/>
                  <a:pt x="1455543" y="1213"/>
                  <a:pt x="1481622" y="1213"/>
                </a:cubicBezTo>
              </a:path>
            </a:pathLst>
          </a:custGeom>
          <a:noFill/>
          <a:ln w="2159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3" name="Figura a mano libera: forma 22">
            <a:extLst>
              <a:ext uri="{FF2B5EF4-FFF2-40B4-BE49-F238E27FC236}">
                <a16:creationId xmlns:a16="http://schemas.microsoft.com/office/drawing/2014/main" id="{C6269DC3-6205-4AFC-972C-FC9D6F7A0F6B}"/>
              </a:ext>
            </a:extLst>
          </p:cNvPr>
          <p:cNvSpPr/>
          <p:nvPr/>
        </p:nvSpPr>
        <p:spPr>
          <a:xfrm>
            <a:off x="4351957" y="6400800"/>
            <a:ext cx="709027" cy="283611"/>
          </a:xfrm>
          <a:custGeom>
            <a:avLst/>
            <a:gdLst>
              <a:gd name="connsiteX0" fmla="*/ 0 w 709027"/>
              <a:gd name="connsiteY0" fmla="*/ 0 h 283611"/>
              <a:gd name="connsiteX1" fmla="*/ 14670 w 709027"/>
              <a:gd name="connsiteY1" fmla="*/ 34229 h 283611"/>
              <a:gd name="connsiteX2" fmla="*/ 48899 w 709027"/>
              <a:gd name="connsiteY2" fmla="*/ 63568 h 283611"/>
              <a:gd name="connsiteX3" fmla="*/ 68458 w 709027"/>
              <a:gd name="connsiteY3" fmla="*/ 78237 h 283611"/>
              <a:gd name="connsiteX4" fmla="*/ 97797 w 709027"/>
              <a:gd name="connsiteY4" fmla="*/ 117356 h 283611"/>
              <a:gd name="connsiteX5" fmla="*/ 117356 w 709027"/>
              <a:gd name="connsiteY5" fmla="*/ 136916 h 283611"/>
              <a:gd name="connsiteX6" fmla="*/ 141806 w 709027"/>
              <a:gd name="connsiteY6" fmla="*/ 185814 h 283611"/>
              <a:gd name="connsiteX7" fmla="*/ 161365 w 709027"/>
              <a:gd name="connsiteY7" fmla="*/ 195594 h 283611"/>
              <a:gd name="connsiteX8" fmla="*/ 293391 w 709027"/>
              <a:gd name="connsiteY8" fmla="*/ 171144 h 283611"/>
              <a:gd name="connsiteX9" fmla="*/ 474315 w 709027"/>
              <a:gd name="connsiteY9" fmla="*/ 176034 h 283611"/>
              <a:gd name="connsiteX10" fmla="*/ 508544 w 709027"/>
              <a:gd name="connsiteY10" fmla="*/ 195594 h 283611"/>
              <a:gd name="connsiteX11" fmla="*/ 547662 w 709027"/>
              <a:gd name="connsiteY11" fmla="*/ 210263 h 283611"/>
              <a:gd name="connsiteX12" fmla="*/ 572111 w 709027"/>
              <a:gd name="connsiteY12" fmla="*/ 220043 h 283611"/>
              <a:gd name="connsiteX13" fmla="*/ 591671 w 709027"/>
              <a:gd name="connsiteY13" fmla="*/ 229822 h 283611"/>
              <a:gd name="connsiteX14" fmla="*/ 630790 w 709027"/>
              <a:gd name="connsiteY14" fmla="*/ 244492 h 283611"/>
              <a:gd name="connsiteX15" fmla="*/ 674798 w 709027"/>
              <a:gd name="connsiteY15" fmla="*/ 264051 h 283611"/>
              <a:gd name="connsiteX16" fmla="*/ 694357 w 709027"/>
              <a:gd name="connsiteY16" fmla="*/ 273831 h 283611"/>
              <a:gd name="connsiteX17" fmla="*/ 709027 w 709027"/>
              <a:gd name="connsiteY17" fmla="*/ 283611 h 283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709027" h="283611">
                <a:moveTo>
                  <a:pt x="0" y="0"/>
                </a:moveTo>
                <a:cubicBezTo>
                  <a:pt x="4890" y="11410"/>
                  <a:pt x="8006" y="23756"/>
                  <a:pt x="14670" y="34229"/>
                </a:cubicBezTo>
                <a:cubicBezTo>
                  <a:pt x="24522" y="49711"/>
                  <a:pt x="35393" y="53921"/>
                  <a:pt x="48899" y="63568"/>
                </a:cubicBezTo>
                <a:cubicBezTo>
                  <a:pt x="55531" y="68305"/>
                  <a:pt x="62325" y="72870"/>
                  <a:pt x="68458" y="78237"/>
                </a:cubicBezTo>
                <a:cubicBezTo>
                  <a:pt x="112007" y="116343"/>
                  <a:pt x="69003" y="78963"/>
                  <a:pt x="97797" y="117356"/>
                </a:cubicBezTo>
                <a:cubicBezTo>
                  <a:pt x="103329" y="124732"/>
                  <a:pt x="110836" y="130396"/>
                  <a:pt x="117356" y="136916"/>
                </a:cubicBezTo>
                <a:cubicBezTo>
                  <a:pt x="122791" y="150503"/>
                  <a:pt x="131147" y="175155"/>
                  <a:pt x="141806" y="185814"/>
                </a:cubicBezTo>
                <a:cubicBezTo>
                  <a:pt x="146960" y="190968"/>
                  <a:pt x="154845" y="192334"/>
                  <a:pt x="161365" y="195594"/>
                </a:cubicBezTo>
                <a:cubicBezTo>
                  <a:pt x="206252" y="184372"/>
                  <a:pt x="246206" y="172051"/>
                  <a:pt x="293391" y="171144"/>
                </a:cubicBezTo>
                <a:lnTo>
                  <a:pt x="474315" y="176034"/>
                </a:lnTo>
                <a:cubicBezTo>
                  <a:pt x="485725" y="182554"/>
                  <a:pt x="496790" y="189717"/>
                  <a:pt x="508544" y="195594"/>
                </a:cubicBezTo>
                <a:cubicBezTo>
                  <a:pt x="527436" y="205040"/>
                  <a:pt x="530739" y="203917"/>
                  <a:pt x="547662" y="210263"/>
                </a:cubicBezTo>
                <a:cubicBezTo>
                  <a:pt x="555881" y="213345"/>
                  <a:pt x="564090" y="216478"/>
                  <a:pt x="572111" y="220043"/>
                </a:cubicBezTo>
                <a:cubicBezTo>
                  <a:pt x="578772" y="223003"/>
                  <a:pt x="584942" y="227018"/>
                  <a:pt x="591671" y="229822"/>
                </a:cubicBezTo>
                <a:cubicBezTo>
                  <a:pt x="604526" y="235178"/>
                  <a:pt x="618334" y="238264"/>
                  <a:pt x="630790" y="244492"/>
                </a:cubicBezTo>
                <a:cubicBezTo>
                  <a:pt x="678837" y="268516"/>
                  <a:pt x="620085" y="253108"/>
                  <a:pt x="674798" y="264051"/>
                </a:cubicBezTo>
                <a:cubicBezTo>
                  <a:pt x="681318" y="267311"/>
                  <a:pt x="688028" y="270214"/>
                  <a:pt x="694357" y="273831"/>
                </a:cubicBezTo>
                <a:cubicBezTo>
                  <a:pt x="699460" y="276747"/>
                  <a:pt x="709027" y="283611"/>
                  <a:pt x="709027" y="283611"/>
                </a:cubicBezTo>
              </a:path>
            </a:pathLst>
          </a:custGeom>
          <a:noFill/>
          <a:ln w="2349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4" name="Figura a mano libera: forma 23">
            <a:extLst>
              <a:ext uri="{FF2B5EF4-FFF2-40B4-BE49-F238E27FC236}">
                <a16:creationId xmlns:a16="http://schemas.microsoft.com/office/drawing/2014/main" id="{BB112795-327A-456C-BD9C-16D2B12B4059}"/>
              </a:ext>
            </a:extLst>
          </p:cNvPr>
          <p:cNvSpPr/>
          <p:nvPr/>
        </p:nvSpPr>
        <p:spPr>
          <a:xfrm>
            <a:off x="5225624" y="5124552"/>
            <a:ext cx="383022" cy="1276248"/>
          </a:xfrm>
          <a:custGeom>
            <a:avLst/>
            <a:gdLst>
              <a:gd name="connsiteX0" fmla="*/ 383022 w 383022"/>
              <a:gd name="connsiteY0" fmla="*/ 1276248 h 1276248"/>
              <a:gd name="connsiteX1" fmla="*/ 299895 w 383022"/>
              <a:gd name="connsiteY1" fmla="*/ 1193121 h 1276248"/>
              <a:gd name="connsiteX2" fmla="*/ 280335 w 383022"/>
              <a:gd name="connsiteY2" fmla="*/ 1183341 h 1276248"/>
              <a:gd name="connsiteX3" fmla="*/ 275446 w 383022"/>
              <a:gd name="connsiteY3" fmla="*/ 1149112 h 1276248"/>
              <a:gd name="connsiteX4" fmla="*/ 246106 w 383022"/>
              <a:gd name="connsiteY4" fmla="*/ 1114883 h 1276248"/>
              <a:gd name="connsiteX5" fmla="*/ 211878 w 383022"/>
              <a:gd name="connsiteY5" fmla="*/ 1085544 h 1276248"/>
              <a:gd name="connsiteX6" fmla="*/ 172759 w 383022"/>
              <a:gd name="connsiteY6" fmla="*/ 1041536 h 1276248"/>
              <a:gd name="connsiteX7" fmla="*/ 143420 w 383022"/>
              <a:gd name="connsiteY7" fmla="*/ 1026866 h 1276248"/>
              <a:gd name="connsiteX8" fmla="*/ 109191 w 383022"/>
              <a:gd name="connsiteY8" fmla="*/ 1007307 h 1276248"/>
              <a:gd name="connsiteX9" fmla="*/ 89632 w 383022"/>
              <a:gd name="connsiteY9" fmla="*/ 973078 h 1276248"/>
              <a:gd name="connsiteX10" fmla="*/ 84742 w 383022"/>
              <a:gd name="connsiteY10" fmla="*/ 948629 h 1276248"/>
              <a:gd name="connsiteX11" fmla="*/ 65182 w 383022"/>
              <a:gd name="connsiteY11" fmla="*/ 914400 h 1276248"/>
              <a:gd name="connsiteX12" fmla="*/ 50513 w 383022"/>
              <a:gd name="connsiteY12" fmla="*/ 782374 h 1276248"/>
              <a:gd name="connsiteX13" fmla="*/ 40733 w 383022"/>
              <a:gd name="connsiteY13" fmla="*/ 738366 h 1276248"/>
              <a:gd name="connsiteX14" fmla="*/ 16284 w 383022"/>
              <a:gd name="connsiteY14" fmla="*/ 723696 h 1276248"/>
              <a:gd name="connsiteX15" fmla="*/ 11394 w 383022"/>
              <a:gd name="connsiteY15" fmla="*/ 503653 h 1276248"/>
              <a:gd name="connsiteX16" fmla="*/ 21174 w 383022"/>
              <a:gd name="connsiteY16" fmla="*/ 454755 h 1276248"/>
              <a:gd name="connsiteX17" fmla="*/ 26064 w 383022"/>
              <a:gd name="connsiteY17" fmla="*/ 435196 h 1276248"/>
              <a:gd name="connsiteX18" fmla="*/ 45623 w 383022"/>
              <a:gd name="connsiteY18" fmla="*/ 420526 h 1276248"/>
              <a:gd name="connsiteX19" fmla="*/ 60293 w 383022"/>
              <a:gd name="connsiteY19" fmla="*/ 386297 h 1276248"/>
              <a:gd name="connsiteX20" fmla="*/ 70072 w 383022"/>
              <a:gd name="connsiteY20" fmla="*/ 352068 h 1276248"/>
              <a:gd name="connsiteX21" fmla="*/ 84742 w 383022"/>
              <a:gd name="connsiteY21" fmla="*/ 312950 h 1276248"/>
              <a:gd name="connsiteX22" fmla="*/ 104301 w 383022"/>
              <a:gd name="connsiteY22" fmla="*/ 190704 h 1276248"/>
              <a:gd name="connsiteX23" fmla="*/ 118971 w 383022"/>
              <a:gd name="connsiteY23" fmla="*/ 68458 h 1276248"/>
              <a:gd name="connsiteX24" fmla="*/ 128750 w 383022"/>
              <a:gd name="connsiteY24" fmla="*/ 53788 h 1276248"/>
              <a:gd name="connsiteX25" fmla="*/ 89632 w 383022"/>
              <a:gd name="connsiteY25" fmla="*/ 19559 h 1276248"/>
              <a:gd name="connsiteX26" fmla="*/ 104301 w 383022"/>
              <a:gd name="connsiteY26" fmla="*/ 0 h 1276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383022" h="1276248">
                <a:moveTo>
                  <a:pt x="383022" y="1276248"/>
                </a:moveTo>
                <a:cubicBezTo>
                  <a:pt x="355313" y="1248539"/>
                  <a:pt x="328953" y="1219412"/>
                  <a:pt x="299895" y="1193121"/>
                </a:cubicBezTo>
                <a:cubicBezTo>
                  <a:pt x="294490" y="1188230"/>
                  <a:pt x="283875" y="1189713"/>
                  <a:pt x="280335" y="1183341"/>
                </a:cubicBezTo>
                <a:cubicBezTo>
                  <a:pt x="274738" y="1173266"/>
                  <a:pt x="278758" y="1160151"/>
                  <a:pt x="275446" y="1149112"/>
                </a:cubicBezTo>
                <a:cubicBezTo>
                  <a:pt x="272255" y="1138475"/>
                  <a:pt x="251458" y="1120235"/>
                  <a:pt x="246106" y="1114883"/>
                </a:cubicBezTo>
                <a:cubicBezTo>
                  <a:pt x="227218" y="1077105"/>
                  <a:pt x="249337" y="1110516"/>
                  <a:pt x="211878" y="1085544"/>
                </a:cubicBezTo>
                <a:cubicBezTo>
                  <a:pt x="195097" y="1074357"/>
                  <a:pt x="186579" y="1055356"/>
                  <a:pt x="172759" y="1041536"/>
                </a:cubicBezTo>
                <a:cubicBezTo>
                  <a:pt x="161014" y="1029791"/>
                  <a:pt x="157338" y="1032831"/>
                  <a:pt x="143420" y="1026866"/>
                </a:cubicBezTo>
                <a:cubicBezTo>
                  <a:pt x="126043" y="1019419"/>
                  <a:pt x="123927" y="1017132"/>
                  <a:pt x="109191" y="1007307"/>
                </a:cubicBezTo>
                <a:cubicBezTo>
                  <a:pt x="102036" y="996575"/>
                  <a:pt x="93768" y="985487"/>
                  <a:pt x="89632" y="973078"/>
                </a:cubicBezTo>
                <a:cubicBezTo>
                  <a:pt x="87004" y="965193"/>
                  <a:pt x="87939" y="956301"/>
                  <a:pt x="84742" y="948629"/>
                </a:cubicBezTo>
                <a:cubicBezTo>
                  <a:pt x="79688" y="936499"/>
                  <a:pt x="71702" y="925810"/>
                  <a:pt x="65182" y="914400"/>
                </a:cubicBezTo>
                <a:cubicBezTo>
                  <a:pt x="41974" y="798353"/>
                  <a:pt x="69714" y="948772"/>
                  <a:pt x="50513" y="782374"/>
                </a:cubicBezTo>
                <a:cubicBezTo>
                  <a:pt x="48790" y="767446"/>
                  <a:pt x="48305" y="751346"/>
                  <a:pt x="40733" y="738366"/>
                </a:cubicBezTo>
                <a:cubicBezTo>
                  <a:pt x="35944" y="730157"/>
                  <a:pt x="24434" y="728586"/>
                  <a:pt x="16284" y="723696"/>
                </a:cubicBezTo>
                <a:cubicBezTo>
                  <a:pt x="-9394" y="633826"/>
                  <a:pt x="323" y="680788"/>
                  <a:pt x="11394" y="503653"/>
                </a:cubicBezTo>
                <a:cubicBezTo>
                  <a:pt x="12431" y="487063"/>
                  <a:pt x="17691" y="471008"/>
                  <a:pt x="21174" y="454755"/>
                </a:cubicBezTo>
                <a:cubicBezTo>
                  <a:pt x="22582" y="448184"/>
                  <a:pt x="22158" y="440665"/>
                  <a:pt x="26064" y="435196"/>
                </a:cubicBezTo>
                <a:cubicBezTo>
                  <a:pt x="30801" y="428564"/>
                  <a:pt x="39103" y="425416"/>
                  <a:pt x="45623" y="420526"/>
                </a:cubicBezTo>
                <a:cubicBezTo>
                  <a:pt x="62239" y="354067"/>
                  <a:pt x="37778" y="442587"/>
                  <a:pt x="60293" y="386297"/>
                </a:cubicBezTo>
                <a:cubicBezTo>
                  <a:pt x="64700" y="375279"/>
                  <a:pt x="66662" y="363434"/>
                  <a:pt x="70072" y="352068"/>
                </a:cubicBezTo>
                <a:cubicBezTo>
                  <a:pt x="74670" y="336743"/>
                  <a:pt x="78273" y="329122"/>
                  <a:pt x="84742" y="312950"/>
                </a:cubicBezTo>
                <a:cubicBezTo>
                  <a:pt x="91250" y="277153"/>
                  <a:pt x="101296" y="225758"/>
                  <a:pt x="104301" y="190704"/>
                </a:cubicBezTo>
                <a:cubicBezTo>
                  <a:pt x="111493" y="106804"/>
                  <a:pt x="93450" y="113122"/>
                  <a:pt x="118971" y="68458"/>
                </a:cubicBezTo>
                <a:cubicBezTo>
                  <a:pt x="121887" y="63355"/>
                  <a:pt x="125490" y="58678"/>
                  <a:pt x="128750" y="53788"/>
                </a:cubicBezTo>
                <a:cubicBezTo>
                  <a:pt x="94521" y="30969"/>
                  <a:pt x="105930" y="44009"/>
                  <a:pt x="89632" y="19559"/>
                </a:cubicBezTo>
                <a:cubicBezTo>
                  <a:pt x="107014" y="7972"/>
                  <a:pt x="104301" y="15657"/>
                  <a:pt x="104301" y="0"/>
                </a:cubicBezTo>
              </a:path>
            </a:pathLst>
          </a:custGeom>
          <a:noFill/>
          <a:ln w="2857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6" name="Figura a mano libera: forma 25">
            <a:extLst>
              <a:ext uri="{FF2B5EF4-FFF2-40B4-BE49-F238E27FC236}">
                <a16:creationId xmlns:a16="http://schemas.microsoft.com/office/drawing/2014/main" id="{CF8D259D-22FB-4973-9363-D21C54C02F46}"/>
              </a:ext>
            </a:extLst>
          </p:cNvPr>
          <p:cNvSpPr/>
          <p:nvPr/>
        </p:nvSpPr>
        <p:spPr>
          <a:xfrm>
            <a:off x="6255961" y="2249326"/>
            <a:ext cx="1186375" cy="4141694"/>
          </a:xfrm>
          <a:custGeom>
            <a:avLst/>
            <a:gdLst>
              <a:gd name="connsiteX0" fmla="*/ 1186375 w 1186375"/>
              <a:gd name="connsiteY0" fmla="*/ 0 h 4141694"/>
              <a:gd name="connsiteX1" fmla="*/ 1157036 w 1186375"/>
              <a:gd name="connsiteY1" fmla="*/ 14670 h 4141694"/>
              <a:gd name="connsiteX2" fmla="*/ 1142366 w 1186375"/>
              <a:gd name="connsiteY2" fmla="*/ 24449 h 4141694"/>
              <a:gd name="connsiteX3" fmla="*/ 1122807 w 1186375"/>
              <a:gd name="connsiteY3" fmla="*/ 34229 h 4141694"/>
              <a:gd name="connsiteX4" fmla="*/ 1108137 w 1186375"/>
              <a:gd name="connsiteY4" fmla="*/ 48899 h 4141694"/>
              <a:gd name="connsiteX5" fmla="*/ 1088578 w 1186375"/>
              <a:gd name="connsiteY5" fmla="*/ 58678 h 4141694"/>
              <a:gd name="connsiteX6" fmla="*/ 1073909 w 1186375"/>
              <a:gd name="connsiteY6" fmla="*/ 68458 h 4141694"/>
              <a:gd name="connsiteX7" fmla="*/ 1064129 w 1186375"/>
              <a:gd name="connsiteY7" fmla="*/ 83127 h 4141694"/>
              <a:gd name="connsiteX8" fmla="*/ 1029900 w 1186375"/>
              <a:gd name="connsiteY8" fmla="*/ 102687 h 4141694"/>
              <a:gd name="connsiteX9" fmla="*/ 1020120 w 1186375"/>
              <a:gd name="connsiteY9" fmla="*/ 117356 h 4141694"/>
              <a:gd name="connsiteX10" fmla="*/ 990781 w 1186375"/>
              <a:gd name="connsiteY10" fmla="*/ 136916 h 4141694"/>
              <a:gd name="connsiteX11" fmla="*/ 971222 w 1186375"/>
              <a:gd name="connsiteY11" fmla="*/ 171145 h 4141694"/>
              <a:gd name="connsiteX12" fmla="*/ 961442 w 1186375"/>
              <a:gd name="connsiteY12" fmla="*/ 195594 h 4141694"/>
              <a:gd name="connsiteX13" fmla="*/ 922323 w 1186375"/>
              <a:gd name="connsiteY13" fmla="*/ 210263 h 4141694"/>
              <a:gd name="connsiteX14" fmla="*/ 902764 w 1186375"/>
              <a:gd name="connsiteY14" fmla="*/ 220043 h 4141694"/>
              <a:gd name="connsiteX15" fmla="*/ 873425 w 1186375"/>
              <a:gd name="connsiteY15" fmla="*/ 239602 h 4141694"/>
              <a:gd name="connsiteX16" fmla="*/ 853866 w 1186375"/>
              <a:gd name="connsiteY16" fmla="*/ 244492 h 4141694"/>
              <a:gd name="connsiteX17" fmla="*/ 819637 w 1186375"/>
              <a:gd name="connsiteY17" fmla="*/ 264052 h 4141694"/>
              <a:gd name="connsiteX18" fmla="*/ 804967 w 1186375"/>
              <a:gd name="connsiteY18" fmla="*/ 268941 h 4141694"/>
              <a:gd name="connsiteX19" fmla="*/ 770738 w 1186375"/>
              <a:gd name="connsiteY19" fmla="*/ 288501 h 4141694"/>
              <a:gd name="connsiteX20" fmla="*/ 751179 w 1186375"/>
              <a:gd name="connsiteY20" fmla="*/ 298280 h 4141694"/>
              <a:gd name="connsiteX21" fmla="*/ 736510 w 1186375"/>
              <a:gd name="connsiteY21" fmla="*/ 312950 h 4141694"/>
              <a:gd name="connsiteX22" fmla="*/ 726730 w 1186375"/>
              <a:gd name="connsiteY22" fmla="*/ 332509 h 4141694"/>
              <a:gd name="connsiteX23" fmla="*/ 712060 w 1186375"/>
              <a:gd name="connsiteY23" fmla="*/ 337399 h 4141694"/>
              <a:gd name="connsiteX24" fmla="*/ 692501 w 1186375"/>
              <a:gd name="connsiteY24" fmla="*/ 356958 h 4141694"/>
              <a:gd name="connsiteX25" fmla="*/ 668052 w 1186375"/>
              <a:gd name="connsiteY25" fmla="*/ 361848 h 4141694"/>
              <a:gd name="connsiteX26" fmla="*/ 658272 w 1186375"/>
              <a:gd name="connsiteY26" fmla="*/ 381408 h 4141694"/>
              <a:gd name="connsiteX27" fmla="*/ 648492 w 1186375"/>
              <a:gd name="connsiteY27" fmla="*/ 396077 h 4141694"/>
              <a:gd name="connsiteX28" fmla="*/ 624043 w 1186375"/>
              <a:gd name="connsiteY28" fmla="*/ 405857 h 4141694"/>
              <a:gd name="connsiteX29" fmla="*/ 619153 w 1186375"/>
              <a:gd name="connsiteY29" fmla="*/ 420526 h 4141694"/>
              <a:gd name="connsiteX30" fmla="*/ 609374 w 1186375"/>
              <a:gd name="connsiteY30" fmla="*/ 440086 h 4141694"/>
              <a:gd name="connsiteX31" fmla="*/ 599594 w 1186375"/>
              <a:gd name="connsiteY31" fmla="*/ 508544 h 4141694"/>
              <a:gd name="connsiteX32" fmla="*/ 589814 w 1186375"/>
              <a:gd name="connsiteY32" fmla="*/ 557442 h 4141694"/>
              <a:gd name="connsiteX33" fmla="*/ 575145 w 1186375"/>
              <a:gd name="connsiteY33" fmla="*/ 591671 h 4141694"/>
              <a:gd name="connsiteX34" fmla="*/ 565365 w 1186375"/>
              <a:gd name="connsiteY34" fmla="*/ 606340 h 4141694"/>
              <a:gd name="connsiteX35" fmla="*/ 550696 w 1186375"/>
              <a:gd name="connsiteY35" fmla="*/ 616120 h 4141694"/>
              <a:gd name="connsiteX36" fmla="*/ 540916 w 1186375"/>
              <a:gd name="connsiteY36" fmla="*/ 630790 h 4141694"/>
              <a:gd name="connsiteX37" fmla="*/ 516467 w 1186375"/>
              <a:gd name="connsiteY37" fmla="*/ 640569 h 4141694"/>
              <a:gd name="connsiteX38" fmla="*/ 496907 w 1186375"/>
              <a:gd name="connsiteY38" fmla="*/ 650349 h 4141694"/>
              <a:gd name="connsiteX39" fmla="*/ 492018 w 1186375"/>
              <a:gd name="connsiteY39" fmla="*/ 665018 h 4141694"/>
              <a:gd name="connsiteX40" fmla="*/ 457789 w 1186375"/>
              <a:gd name="connsiteY40" fmla="*/ 694357 h 4141694"/>
              <a:gd name="connsiteX41" fmla="*/ 438229 w 1186375"/>
              <a:gd name="connsiteY41" fmla="*/ 733476 h 4141694"/>
              <a:gd name="connsiteX42" fmla="*/ 433340 w 1186375"/>
              <a:gd name="connsiteY42" fmla="*/ 753035 h 4141694"/>
              <a:gd name="connsiteX43" fmla="*/ 423560 w 1186375"/>
              <a:gd name="connsiteY43" fmla="*/ 767705 h 4141694"/>
              <a:gd name="connsiteX44" fmla="*/ 404000 w 1186375"/>
              <a:gd name="connsiteY44" fmla="*/ 801934 h 4141694"/>
              <a:gd name="connsiteX45" fmla="*/ 399111 w 1186375"/>
              <a:gd name="connsiteY45" fmla="*/ 821493 h 4141694"/>
              <a:gd name="connsiteX46" fmla="*/ 379551 w 1186375"/>
              <a:gd name="connsiteY46" fmla="*/ 831273 h 4141694"/>
              <a:gd name="connsiteX47" fmla="*/ 364882 w 1186375"/>
              <a:gd name="connsiteY47" fmla="*/ 845942 h 4141694"/>
              <a:gd name="connsiteX48" fmla="*/ 355102 w 1186375"/>
              <a:gd name="connsiteY48" fmla="*/ 860612 h 4141694"/>
              <a:gd name="connsiteX49" fmla="*/ 340433 w 1186375"/>
              <a:gd name="connsiteY49" fmla="*/ 880171 h 4141694"/>
              <a:gd name="connsiteX50" fmla="*/ 330653 w 1186375"/>
              <a:gd name="connsiteY50" fmla="*/ 894841 h 4141694"/>
              <a:gd name="connsiteX51" fmla="*/ 315983 w 1186375"/>
              <a:gd name="connsiteY51" fmla="*/ 904621 h 4141694"/>
              <a:gd name="connsiteX52" fmla="*/ 306204 w 1186375"/>
              <a:gd name="connsiteY52" fmla="*/ 919290 h 4141694"/>
              <a:gd name="connsiteX53" fmla="*/ 296424 w 1186375"/>
              <a:gd name="connsiteY53" fmla="*/ 938849 h 4141694"/>
              <a:gd name="connsiteX54" fmla="*/ 281755 w 1186375"/>
              <a:gd name="connsiteY54" fmla="*/ 943739 h 4141694"/>
              <a:gd name="connsiteX55" fmla="*/ 271975 w 1186375"/>
              <a:gd name="connsiteY55" fmla="*/ 963299 h 4141694"/>
              <a:gd name="connsiteX56" fmla="*/ 262195 w 1186375"/>
              <a:gd name="connsiteY56" fmla="*/ 977968 h 4141694"/>
              <a:gd name="connsiteX57" fmla="*/ 247526 w 1186375"/>
              <a:gd name="connsiteY57" fmla="*/ 1021977 h 4141694"/>
              <a:gd name="connsiteX58" fmla="*/ 232856 w 1186375"/>
              <a:gd name="connsiteY58" fmla="*/ 1139333 h 4141694"/>
              <a:gd name="connsiteX59" fmla="*/ 223076 w 1186375"/>
              <a:gd name="connsiteY59" fmla="*/ 1246909 h 4141694"/>
              <a:gd name="connsiteX60" fmla="*/ 213297 w 1186375"/>
              <a:gd name="connsiteY60" fmla="*/ 1525630 h 4141694"/>
              <a:gd name="connsiteX61" fmla="*/ 203517 w 1186375"/>
              <a:gd name="connsiteY61" fmla="*/ 1559859 h 4141694"/>
              <a:gd name="connsiteX62" fmla="*/ 198627 w 1186375"/>
              <a:gd name="connsiteY62" fmla="*/ 1589198 h 4141694"/>
              <a:gd name="connsiteX63" fmla="*/ 179068 w 1186375"/>
              <a:gd name="connsiteY63" fmla="*/ 1623427 h 4141694"/>
              <a:gd name="connsiteX64" fmla="*/ 174178 w 1186375"/>
              <a:gd name="connsiteY64" fmla="*/ 1657656 h 4141694"/>
              <a:gd name="connsiteX65" fmla="*/ 164398 w 1186375"/>
              <a:gd name="connsiteY65" fmla="*/ 1682105 h 4141694"/>
              <a:gd name="connsiteX66" fmla="*/ 144839 w 1186375"/>
              <a:gd name="connsiteY66" fmla="*/ 1858139 h 4141694"/>
              <a:gd name="connsiteX67" fmla="*/ 149729 w 1186375"/>
              <a:gd name="connsiteY67" fmla="*/ 1897258 h 4141694"/>
              <a:gd name="connsiteX68" fmla="*/ 130169 w 1186375"/>
              <a:gd name="connsiteY68" fmla="*/ 2308004 h 4141694"/>
              <a:gd name="connsiteX69" fmla="*/ 115500 w 1186375"/>
              <a:gd name="connsiteY69" fmla="*/ 2312894 h 4141694"/>
              <a:gd name="connsiteX70" fmla="*/ 105720 w 1186375"/>
              <a:gd name="connsiteY70" fmla="*/ 2332454 h 4141694"/>
              <a:gd name="connsiteX71" fmla="*/ 91051 w 1186375"/>
              <a:gd name="connsiteY71" fmla="*/ 2366683 h 4141694"/>
              <a:gd name="connsiteX72" fmla="*/ 56822 w 1186375"/>
              <a:gd name="connsiteY72" fmla="*/ 2415581 h 4141694"/>
              <a:gd name="connsiteX73" fmla="*/ 47042 w 1186375"/>
              <a:gd name="connsiteY73" fmla="*/ 2430250 h 4141694"/>
              <a:gd name="connsiteX74" fmla="*/ 42152 w 1186375"/>
              <a:gd name="connsiteY74" fmla="*/ 2449810 h 4141694"/>
              <a:gd name="connsiteX75" fmla="*/ 32373 w 1186375"/>
              <a:gd name="connsiteY75" fmla="*/ 2464479 h 4141694"/>
              <a:gd name="connsiteX76" fmla="*/ 12813 w 1186375"/>
              <a:gd name="connsiteY76" fmla="*/ 2498708 h 4141694"/>
              <a:gd name="connsiteX77" fmla="*/ 17703 w 1186375"/>
              <a:gd name="connsiteY77" fmla="*/ 2801878 h 4141694"/>
              <a:gd name="connsiteX78" fmla="*/ 27483 w 1186375"/>
              <a:gd name="connsiteY78" fmla="*/ 2821438 h 4141694"/>
              <a:gd name="connsiteX79" fmla="*/ 42152 w 1186375"/>
              <a:gd name="connsiteY79" fmla="*/ 2899675 h 4141694"/>
              <a:gd name="connsiteX80" fmla="*/ 32373 w 1186375"/>
              <a:gd name="connsiteY80" fmla="*/ 3051260 h 4141694"/>
              <a:gd name="connsiteX81" fmla="*/ 12813 w 1186375"/>
              <a:gd name="connsiteY81" fmla="*/ 3158837 h 4141694"/>
              <a:gd name="connsiteX82" fmla="*/ 27483 w 1186375"/>
              <a:gd name="connsiteY82" fmla="*/ 3510905 h 4141694"/>
              <a:gd name="connsiteX83" fmla="*/ 37263 w 1186375"/>
              <a:gd name="connsiteY83" fmla="*/ 3623371 h 4141694"/>
              <a:gd name="connsiteX84" fmla="*/ 37263 w 1186375"/>
              <a:gd name="connsiteY84" fmla="*/ 4141694 h 41416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Lst>
            <a:rect l="l" t="t" r="r" b="b"/>
            <a:pathLst>
              <a:path w="1186375" h="4141694">
                <a:moveTo>
                  <a:pt x="1186375" y="0"/>
                </a:moveTo>
                <a:cubicBezTo>
                  <a:pt x="1176595" y="4890"/>
                  <a:pt x="1166594" y="9360"/>
                  <a:pt x="1157036" y="14670"/>
                </a:cubicBezTo>
                <a:cubicBezTo>
                  <a:pt x="1151899" y="17524"/>
                  <a:pt x="1147469" y="21533"/>
                  <a:pt x="1142366" y="24449"/>
                </a:cubicBezTo>
                <a:cubicBezTo>
                  <a:pt x="1136037" y="28065"/>
                  <a:pt x="1128738" y="29992"/>
                  <a:pt x="1122807" y="34229"/>
                </a:cubicBezTo>
                <a:cubicBezTo>
                  <a:pt x="1117180" y="38249"/>
                  <a:pt x="1113764" y="44879"/>
                  <a:pt x="1108137" y="48899"/>
                </a:cubicBezTo>
                <a:cubicBezTo>
                  <a:pt x="1102206" y="53136"/>
                  <a:pt x="1094907" y="55062"/>
                  <a:pt x="1088578" y="58678"/>
                </a:cubicBezTo>
                <a:cubicBezTo>
                  <a:pt x="1083476" y="61594"/>
                  <a:pt x="1078799" y="65198"/>
                  <a:pt x="1073909" y="68458"/>
                </a:cubicBezTo>
                <a:cubicBezTo>
                  <a:pt x="1070649" y="73348"/>
                  <a:pt x="1068285" y="78972"/>
                  <a:pt x="1064129" y="83127"/>
                </a:cubicBezTo>
                <a:cubicBezTo>
                  <a:pt x="1057217" y="90038"/>
                  <a:pt x="1037570" y="98852"/>
                  <a:pt x="1029900" y="102687"/>
                </a:cubicBezTo>
                <a:cubicBezTo>
                  <a:pt x="1026640" y="107577"/>
                  <a:pt x="1024543" y="113486"/>
                  <a:pt x="1020120" y="117356"/>
                </a:cubicBezTo>
                <a:cubicBezTo>
                  <a:pt x="1011274" y="125096"/>
                  <a:pt x="990781" y="136916"/>
                  <a:pt x="990781" y="136916"/>
                </a:cubicBezTo>
                <a:cubicBezTo>
                  <a:pt x="980293" y="152649"/>
                  <a:pt x="979494" y="152533"/>
                  <a:pt x="971222" y="171145"/>
                </a:cubicBezTo>
                <a:cubicBezTo>
                  <a:pt x="967657" y="179166"/>
                  <a:pt x="967649" y="189387"/>
                  <a:pt x="961442" y="195594"/>
                </a:cubicBezTo>
                <a:cubicBezTo>
                  <a:pt x="956378" y="200658"/>
                  <a:pt x="931126" y="206490"/>
                  <a:pt x="922323" y="210263"/>
                </a:cubicBezTo>
                <a:cubicBezTo>
                  <a:pt x="915623" y="213134"/>
                  <a:pt x="909014" y="216293"/>
                  <a:pt x="902764" y="220043"/>
                </a:cubicBezTo>
                <a:cubicBezTo>
                  <a:pt x="892685" y="226090"/>
                  <a:pt x="884828" y="236751"/>
                  <a:pt x="873425" y="239602"/>
                </a:cubicBezTo>
                <a:lnTo>
                  <a:pt x="853866" y="244492"/>
                </a:lnTo>
                <a:cubicBezTo>
                  <a:pt x="839136" y="254312"/>
                  <a:pt x="837004" y="256609"/>
                  <a:pt x="819637" y="264052"/>
                </a:cubicBezTo>
                <a:cubicBezTo>
                  <a:pt x="814899" y="266082"/>
                  <a:pt x="809705" y="266911"/>
                  <a:pt x="804967" y="268941"/>
                </a:cubicBezTo>
                <a:cubicBezTo>
                  <a:pt x="775419" y="281604"/>
                  <a:pt x="795288" y="274473"/>
                  <a:pt x="770738" y="288501"/>
                </a:cubicBezTo>
                <a:cubicBezTo>
                  <a:pt x="764409" y="292117"/>
                  <a:pt x="757699" y="295020"/>
                  <a:pt x="751179" y="298280"/>
                </a:cubicBezTo>
                <a:cubicBezTo>
                  <a:pt x="746289" y="303170"/>
                  <a:pt x="740529" y="307323"/>
                  <a:pt x="736510" y="312950"/>
                </a:cubicBezTo>
                <a:cubicBezTo>
                  <a:pt x="732273" y="318882"/>
                  <a:pt x="731884" y="327355"/>
                  <a:pt x="726730" y="332509"/>
                </a:cubicBezTo>
                <a:cubicBezTo>
                  <a:pt x="723085" y="336154"/>
                  <a:pt x="716950" y="335769"/>
                  <a:pt x="712060" y="337399"/>
                </a:cubicBezTo>
                <a:cubicBezTo>
                  <a:pt x="705540" y="343919"/>
                  <a:pt x="700561" y="352480"/>
                  <a:pt x="692501" y="356958"/>
                </a:cubicBezTo>
                <a:cubicBezTo>
                  <a:pt x="685236" y="360994"/>
                  <a:pt x="674815" y="357017"/>
                  <a:pt x="668052" y="361848"/>
                </a:cubicBezTo>
                <a:cubicBezTo>
                  <a:pt x="662120" y="366085"/>
                  <a:pt x="661889" y="375079"/>
                  <a:pt x="658272" y="381408"/>
                </a:cubicBezTo>
                <a:cubicBezTo>
                  <a:pt x="655356" y="386510"/>
                  <a:pt x="653274" y="392661"/>
                  <a:pt x="648492" y="396077"/>
                </a:cubicBezTo>
                <a:cubicBezTo>
                  <a:pt x="641349" y="401179"/>
                  <a:pt x="632193" y="402597"/>
                  <a:pt x="624043" y="405857"/>
                </a:cubicBezTo>
                <a:cubicBezTo>
                  <a:pt x="622413" y="410747"/>
                  <a:pt x="621183" y="415789"/>
                  <a:pt x="619153" y="420526"/>
                </a:cubicBezTo>
                <a:cubicBezTo>
                  <a:pt x="616282" y="427226"/>
                  <a:pt x="610955" y="432970"/>
                  <a:pt x="609374" y="440086"/>
                </a:cubicBezTo>
                <a:cubicBezTo>
                  <a:pt x="604374" y="462588"/>
                  <a:pt x="603384" y="485807"/>
                  <a:pt x="599594" y="508544"/>
                </a:cubicBezTo>
                <a:cubicBezTo>
                  <a:pt x="596861" y="524940"/>
                  <a:pt x="593552" y="541246"/>
                  <a:pt x="589814" y="557442"/>
                </a:cubicBezTo>
                <a:cubicBezTo>
                  <a:pt x="587159" y="568947"/>
                  <a:pt x="580810" y="581757"/>
                  <a:pt x="575145" y="591671"/>
                </a:cubicBezTo>
                <a:cubicBezTo>
                  <a:pt x="572229" y="596773"/>
                  <a:pt x="569521" y="602184"/>
                  <a:pt x="565365" y="606340"/>
                </a:cubicBezTo>
                <a:cubicBezTo>
                  <a:pt x="561209" y="610496"/>
                  <a:pt x="555586" y="612860"/>
                  <a:pt x="550696" y="616120"/>
                </a:cubicBezTo>
                <a:cubicBezTo>
                  <a:pt x="547436" y="621010"/>
                  <a:pt x="545698" y="627374"/>
                  <a:pt x="540916" y="630790"/>
                </a:cubicBezTo>
                <a:cubicBezTo>
                  <a:pt x="533774" y="635892"/>
                  <a:pt x="524488" y="637004"/>
                  <a:pt x="516467" y="640569"/>
                </a:cubicBezTo>
                <a:cubicBezTo>
                  <a:pt x="509806" y="643530"/>
                  <a:pt x="503427" y="647089"/>
                  <a:pt x="496907" y="650349"/>
                </a:cubicBezTo>
                <a:cubicBezTo>
                  <a:pt x="495277" y="655239"/>
                  <a:pt x="495014" y="660824"/>
                  <a:pt x="492018" y="665018"/>
                </a:cubicBezTo>
                <a:cubicBezTo>
                  <a:pt x="481238" y="680110"/>
                  <a:pt x="471886" y="684959"/>
                  <a:pt x="457789" y="694357"/>
                </a:cubicBezTo>
                <a:cubicBezTo>
                  <a:pt x="445811" y="712324"/>
                  <a:pt x="446203" y="709553"/>
                  <a:pt x="438229" y="733476"/>
                </a:cubicBezTo>
                <a:cubicBezTo>
                  <a:pt x="436104" y="739851"/>
                  <a:pt x="435987" y="746858"/>
                  <a:pt x="433340" y="753035"/>
                </a:cubicBezTo>
                <a:cubicBezTo>
                  <a:pt x="431025" y="758437"/>
                  <a:pt x="426476" y="762602"/>
                  <a:pt x="423560" y="767705"/>
                </a:cubicBezTo>
                <a:cubicBezTo>
                  <a:pt x="398743" y="811133"/>
                  <a:pt x="427828" y="766192"/>
                  <a:pt x="404000" y="801934"/>
                </a:cubicBezTo>
                <a:cubicBezTo>
                  <a:pt x="402370" y="808454"/>
                  <a:pt x="403413" y="816330"/>
                  <a:pt x="399111" y="821493"/>
                </a:cubicBezTo>
                <a:cubicBezTo>
                  <a:pt x="394444" y="827093"/>
                  <a:pt x="385483" y="827036"/>
                  <a:pt x="379551" y="831273"/>
                </a:cubicBezTo>
                <a:cubicBezTo>
                  <a:pt x="373924" y="835292"/>
                  <a:pt x="369309" y="840630"/>
                  <a:pt x="364882" y="845942"/>
                </a:cubicBezTo>
                <a:cubicBezTo>
                  <a:pt x="361120" y="850457"/>
                  <a:pt x="358518" y="855830"/>
                  <a:pt x="355102" y="860612"/>
                </a:cubicBezTo>
                <a:cubicBezTo>
                  <a:pt x="350365" y="867244"/>
                  <a:pt x="345170" y="873539"/>
                  <a:pt x="340433" y="880171"/>
                </a:cubicBezTo>
                <a:cubicBezTo>
                  <a:pt x="337017" y="884953"/>
                  <a:pt x="334809" y="890685"/>
                  <a:pt x="330653" y="894841"/>
                </a:cubicBezTo>
                <a:cubicBezTo>
                  <a:pt x="326497" y="898997"/>
                  <a:pt x="320873" y="901361"/>
                  <a:pt x="315983" y="904621"/>
                </a:cubicBezTo>
                <a:cubicBezTo>
                  <a:pt x="312723" y="909511"/>
                  <a:pt x="309120" y="914188"/>
                  <a:pt x="306204" y="919290"/>
                </a:cubicBezTo>
                <a:cubicBezTo>
                  <a:pt x="302587" y="925619"/>
                  <a:pt x="301578" y="933695"/>
                  <a:pt x="296424" y="938849"/>
                </a:cubicBezTo>
                <a:cubicBezTo>
                  <a:pt x="292779" y="942494"/>
                  <a:pt x="286645" y="942109"/>
                  <a:pt x="281755" y="943739"/>
                </a:cubicBezTo>
                <a:cubicBezTo>
                  <a:pt x="278495" y="950259"/>
                  <a:pt x="275592" y="956970"/>
                  <a:pt x="271975" y="963299"/>
                </a:cubicBezTo>
                <a:cubicBezTo>
                  <a:pt x="269059" y="968401"/>
                  <a:pt x="264259" y="972465"/>
                  <a:pt x="262195" y="977968"/>
                </a:cubicBezTo>
                <a:cubicBezTo>
                  <a:pt x="233746" y="1053828"/>
                  <a:pt x="280431" y="956161"/>
                  <a:pt x="247526" y="1021977"/>
                </a:cubicBezTo>
                <a:cubicBezTo>
                  <a:pt x="241782" y="1065054"/>
                  <a:pt x="236887" y="1097679"/>
                  <a:pt x="232856" y="1139333"/>
                </a:cubicBezTo>
                <a:cubicBezTo>
                  <a:pt x="229388" y="1175172"/>
                  <a:pt x="226336" y="1211050"/>
                  <a:pt x="223076" y="1246909"/>
                </a:cubicBezTo>
                <a:cubicBezTo>
                  <a:pt x="219816" y="1339816"/>
                  <a:pt x="219096" y="1432847"/>
                  <a:pt x="213297" y="1525630"/>
                </a:cubicBezTo>
                <a:cubicBezTo>
                  <a:pt x="212557" y="1537473"/>
                  <a:pt x="206185" y="1548297"/>
                  <a:pt x="203517" y="1559859"/>
                </a:cubicBezTo>
                <a:cubicBezTo>
                  <a:pt x="201288" y="1569520"/>
                  <a:pt x="201476" y="1579702"/>
                  <a:pt x="198627" y="1589198"/>
                </a:cubicBezTo>
                <a:cubicBezTo>
                  <a:pt x="195243" y="1600479"/>
                  <a:pt x="185616" y="1613604"/>
                  <a:pt x="179068" y="1623427"/>
                </a:cubicBezTo>
                <a:cubicBezTo>
                  <a:pt x="177438" y="1634837"/>
                  <a:pt x="176973" y="1646475"/>
                  <a:pt x="174178" y="1657656"/>
                </a:cubicBezTo>
                <a:cubicBezTo>
                  <a:pt x="172049" y="1666171"/>
                  <a:pt x="166040" y="1673483"/>
                  <a:pt x="164398" y="1682105"/>
                </a:cubicBezTo>
                <a:cubicBezTo>
                  <a:pt x="158572" y="1712694"/>
                  <a:pt x="147242" y="1834109"/>
                  <a:pt x="144839" y="1858139"/>
                </a:cubicBezTo>
                <a:cubicBezTo>
                  <a:pt x="146469" y="1871179"/>
                  <a:pt x="149972" y="1884119"/>
                  <a:pt x="149729" y="1897258"/>
                </a:cubicBezTo>
                <a:cubicBezTo>
                  <a:pt x="149651" y="1901483"/>
                  <a:pt x="133649" y="2280860"/>
                  <a:pt x="130169" y="2308004"/>
                </a:cubicBezTo>
                <a:cubicBezTo>
                  <a:pt x="129514" y="2313116"/>
                  <a:pt x="120390" y="2311264"/>
                  <a:pt x="115500" y="2312894"/>
                </a:cubicBezTo>
                <a:cubicBezTo>
                  <a:pt x="112240" y="2319414"/>
                  <a:pt x="108592" y="2325754"/>
                  <a:pt x="105720" y="2332454"/>
                </a:cubicBezTo>
                <a:cubicBezTo>
                  <a:pt x="95605" y="2356055"/>
                  <a:pt x="107264" y="2339661"/>
                  <a:pt x="91051" y="2366683"/>
                </a:cubicBezTo>
                <a:cubicBezTo>
                  <a:pt x="74200" y="2394769"/>
                  <a:pt x="73531" y="2392189"/>
                  <a:pt x="56822" y="2415581"/>
                </a:cubicBezTo>
                <a:cubicBezTo>
                  <a:pt x="53406" y="2420363"/>
                  <a:pt x="50302" y="2425360"/>
                  <a:pt x="47042" y="2430250"/>
                </a:cubicBezTo>
                <a:cubicBezTo>
                  <a:pt x="45412" y="2436770"/>
                  <a:pt x="44799" y="2443633"/>
                  <a:pt x="42152" y="2449810"/>
                </a:cubicBezTo>
                <a:cubicBezTo>
                  <a:pt x="39837" y="2455211"/>
                  <a:pt x="35289" y="2459377"/>
                  <a:pt x="32373" y="2464479"/>
                </a:cubicBezTo>
                <a:cubicBezTo>
                  <a:pt x="7566" y="2507893"/>
                  <a:pt x="36633" y="2462981"/>
                  <a:pt x="12813" y="2498708"/>
                </a:cubicBezTo>
                <a:cubicBezTo>
                  <a:pt x="-9720" y="2611370"/>
                  <a:pt x="1042" y="2547799"/>
                  <a:pt x="17703" y="2801878"/>
                </a:cubicBezTo>
                <a:cubicBezTo>
                  <a:pt x="18180" y="2809152"/>
                  <a:pt x="24223" y="2814918"/>
                  <a:pt x="27483" y="2821438"/>
                </a:cubicBezTo>
                <a:cubicBezTo>
                  <a:pt x="30080" y="2833125"/>
                  <a:pt x="42565" y="2883988"/>
                  <a:pt x="42152" y="2899675"/>
                </a:cubicBezTo>
                <a:cubicBezTo>
                  <a:pt x="40820" y="2950291"/>
                  <a:pt x="36957" y="3000835"/>
                  <a:pt x="32373" y="3051260"/>
                </a:cubicBezTo>
                <a:cubicBezTo>
                  <a:pt x="28661" y="3092093"/>
                  <a:pt x="21389" y="3120248"/>
                  <a:pt x="12813" y="3158837"/>
                </a:cubicBezTo>
                <a:cubicBezTo>
                  <a:pt x="34743" y="3400063"/>
                  <a:pt x="11074" y="3111626"/>
                  <a:pt x="27483" y="3510905"/>
                </a:cubicBezTo>
                <a:cubicBezTo>
                  <a:pt x="29028" y="3548503"/>
                  <a:pt x="36680" y="3585745"/>
                  <a:pt x="37263" y="3623371"/>
                </a:cubicBezTo>
                <a:cubicBezTo>
                  <a:pt x="39941" y="3796125"/>
                  <a:pt x="37263" y="3968920"/>
                  <a:pt x="37263" y="4141694"/>
                </a:cubicBezTo>
              </a:path>
            </a:pathLst>
          </a:custGeom>
          <a:noFill/>
          <a:ln w="2286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7" name="Figura a mano libera: forma 26">
            <a:extLst>
              <a:ext uri="{FF2B5EF4-FFF2-40B4-BE49-F238E27FC236}">
                <a16:creationId xmlns:a16="http://schemas.microsoft.com/office/drawing/2014/main" id="{5FB52976-5DA9-471B-A1E0-969F007DA04A}"/>
              </a:ext>
            </a:extLst>
          </p:cNvPr>
          <p:cNvSpPr/>
          <p:nvPr/>
        </p:nvSpPr>
        <p:spPr>
          <a:xfrm>
            <a:off x="1682105" y="2180868"/>
            <a:ext cx="2669852" cy="4288390"/>
          </a:xfrm>
          <a:custGeom>
            <a:avLst/>
            <a:gdLst>
              <a:gd name="connsiteX0" fmla="*/ 0 w 2669852"/>
              <a:gd name="connsiteY0" fmla="*/ 0 h 4288390"/>
              <a:gd name="connsiteX1" fmla="*/ 156475 w 2669852"/>
              <a:gd name="connsiteY1" fmla="*/ 117357 h 4288390"/>
              <a:gd name="connsiteX2" fmla="*/ 171144 w 2669852"/>
              <a:gd name="connsiteY2" fmla="*/ 136916 h 4288390"/>
              <a:gd name="connsiteX3" fmla="*/ 190704 w 2669852"/>
              <a:gd name="connsiteY3" fmla="*/ 151585 h 4288390"/>
              <a:gd name="connsiteX4" fmla="*/ 205373 w 2669852"/>
              <a:gd name="connsiteY4" fmla="*/ 171145 h 4288390"/>
              <a:gd name="connsiteX5" fmla="*/ 229822 w 2669852"/>
              <a:gd name="connsiteY5" fmla="*/ 210264 h 4288390"/>
              <a:gd name="connsiteX6" fmla="*/ 239602 w 2669852"/>
              <a:gd name="connsiteY6" fmla="*/ 239603 h 4288390"/>
              <a:gd name="connsiteX7" fmla="*/ 249382 w 2669852"/>
              <a:gd name="connsiteY7" fmla="*/ 254272 h 4288390"/>
              <a:gd name="connsiteX8" fmla="*/ 278721 w 2669852"/>
              <a:gd name="connsiteY8" fmla="*/ 298281 h 4288390"/>
              <a:gd name="connsiteX9" fmla="*/ 283611 w 2669852"/>
              <a:gd name="connsiteY9" fmla="*/ 327620 h 4288390"/>
              <a:gd name="connsiteX10" fmla="*/ 317839 w 2669852"/>
              <a:gd name="connsiteY10" fmla="*/ 376518 h 4288390"/>
              <a:gd name="connsiteX11" fmla="*/ 332509 w 2669852"/>
              <a:gd name="connsiteY11" fmla="*/ 410747 h 4288390"/>
              <a:gd name="connsiteX12" fmla="*/ 347178 w 2669852"/>
              <a:gd name="connsiteY12" fmla="*/ 415637 h 4288390"/>
              <a:gd name="connsiteX13" fmla="*/ 366738 w 2669852"/>
              <a:gd name="connsiteY13" fmla="*/ 449866 h 4288390"/>
              <a:gd name="connsiteX14" fmla="*/ 386297 w 2669852"/>
              <a:gd name="connsiteY14" fmla="*/ 469425 h 4288390"/>
              <a:gd name="connsiteX15" fmla="*/ 396077 w 2669852"/>
              <a:gd name="connsiteY15" fmla="*/ 488984 h 4288390"/>
              <a:gd name="connsiteX16" fmla="*/ 454755 w 2669852"/>
              <a:gd name="connsiteY16" fmla="*/ 537883 h 4288390"/>
              <a:gd name="connsiteX17" fmla="*/ 493874 w 2669852"/>
              <a:gd name="connsiteY17" fmla="*/ 581891 h 4288390"/>
              <a:gd name="connsiteX18" fmla="*/ 532992 w 2669852"/>
              <a:gd name="connsiteY18" fmla="*/ 616120 h 4288390"/>
              <a:gd name="connsiteX19" fmla="*/ 547662 w 2669852"/>
              <a:gd name="connsiteY19" fmla="*/ 655239 h 4288390"/>
              <a:gd name="connsiteX20" fmla="*/ 557442 w 2669852"/>
              <a:gd name="connsiteY20" fmla="*/ 684578 h 4288390"/>
              <a:gd name="connsiteX21" fmla="*/ 572111 w 2669852"/>
              <a:gd name="connsiteY21" fmla="*/ 694358 h 4288390"/>
              <a:gd name="connsiteX22" fmla="*/ 591670 w 2669852"/>
              <a:gd name="connsiteY22" fmla="*/ 738366 h 4288390"/>
              <a:gd name="connsiteX23" fmla="*/ 601450 w 2669852"/>
              <a:gd name="connsiteY23" fmla="*/ 753036 h 4288390"/>
              <a:gd name="connsiteX24" fmla="*/ 625899 w 2669852"/>
              <a:gd name="connsiteY24" fmla="*/ 811714 h 4288390"/>
              <a:gd name="connsiteX25" fmla="*/ 630789 w 2669852"/>
              <a:gd name="connsiteY25" fmla="*/ 855722 h 4288390"/>
              <a:gd name="connsiteX26" fmla="*/ 640569 w 2669852"/>
              <a:gd name="connsiteY26" fmla="*/ 870392 h 4288390"/>
              <a:gd name="connsiteX27" fmla="*/ 660128 w 2669852"/>
              <a:gd name="connsiteY27" fmla="*/ 914400 h 4288390"/>
              <a:gd name="connsiteX28" fmla="*/ 684577 w 2669852"/>
              <a:gd name="connsiteY28" fmla="*/ 987748 h 4288390"/>
              <a:gd name="connsiteX29" fmla="*/ 694357 w 2669852"/>
              <a:gd name="connsiteY29" fmla="*/ 1031757 h 4288390"/>
              <a:gd name="connsiteX30" fmla="*/ 699247 w 2669852"/>
              <a:gd name="connsiteY30" fmla="*/ 1056206 h 4288390"/>
              <a:gd name="connsiteX31" fmla="*/ 718806 w 2669852"/>
              <a:gd name="connsiteY31" fmla="*/ 1105104 h 4288390"/>
              <a:gd name="connsiteX32" fmla="*/ 728586 w 2669852"/>
              <a:gd name="connsiteY32" fmla="*/ 1139333 h 4288390"/>
              <a:gd name="connsiteX33" fmla="*/ 733476 w 2669852"/>
              <a:gd name="connsiteY33" fmla="*/ 1158892 h 4288390"/>
              <a:gd name="connsiteX34" fmla="*/ 753035 w 2669852"/>
              <a:gd name="connsiteY34" fmla="*/ 1212681 h 4288390"/>
              <a:gd name="connsiteX35" fmla="*/ 762815 w 2669852"/>
              <a:gd name="connsiteY35" fmla="*/ 1242020 h 4288390"/>
              <a:gd name="connsiteX36" fmla="*/ 767705 w 2669852"/>
              <a:gd name="connsiteY36" fmla="*/ 1266469 h 4288390"/>
              <a:gd name="connsiteX37" fmla="*/ 777484 w 2669852"/>
              <a:gd name="connsiteY37" fmla="*/ 1281138 h 4288390"/>
              <a:gd name="connsiteX38" fmla="*/ 797044 w 2669852"/>
              <a:gd name="connsiteY38" fmla="*/ 1325147 h 4288390"/>
              <a:gd name="connsiteX39" fmla="*/ 821493 w 2669852"/>
              <a:gd name="connsiteY39" fmla="*/ 1403384 h 4288390"/>
              <a:gd name="connsiteX40" fmla="*/ 831273 w 2669852"/>
              <a:gd name="connsiteY40" fmla="*/ 1418054 h 4288390"/>
              <a:gd name="connsiteX41" fmla="*/ 850832 w 2669852"/>
              <a:gd name="connsiteY41" fmla="*/ 1437613 h 4288390"/>
              <a:gd name="connsiteX42" fmla="*/ 860612 w 2669852"/>
              <a:gd name="connsiteY42" fmla="*/ 1457173 h 4288390"/>
              <a:gd name="connsiteX43" fmla="*/ 870391 w 2669852"/>
              <a:gd name="connsiteY43" fmla="*/ 1496291 h 4288390"/>
              <a:gd name="connsiteX44" fmla="*/ 889951 w 2669852"/>
              <a:gd name="connsiteY44" fmla="*/ 1535410 h 4288390"/>
              <a:gd name="connsiteX45" fmla="*/ 899730 w 2669852"/>
              <a:gd name="connsiteY45" fmla="*/ 1554969 h 4288390"/>
              <a:gd name="connsiteX46" fmla="*/ 909510 w 2669852"/>
              <a:gd name="connsiteY46" fmla="*/ 1574529 h 4288390"/>
              <a:gd name="connsiteX47" fmla="*/ 914400 w 2669852"/>
              <a:gd name="connsiteY47" fmla="*/ 1589198 h 4288390"/>
              <a:gd name="connsiteX48" fmla="*/ 933959 w 2669852"/>
              <a:gd name="connsiteY48" fmla="*/ 1608758 h 4288390"/>
              <a:gd name="connsiteX49" fmla="*/ 953519 w 2669852"/>
              <a:gd name="connsiteY49" fmla="*/ 1642987 h 4288390"/>
              <a:gd name="connsiteX50" fmla="*/ 968188 w 2669852"/>
              <a:gd name="connsiteY50" fmla="*/ 1662546 h 4288390"/>
              <a:gd name="connsiteX51" fmla="*/ 977968 w 2669852"/>
              <a:gd name="connsiteY51" fmla="*/ 1677215 h 4288390"/>
              <a:gd name="connsiteX52" fmla="*/ 997527 w 2669852"/>
              <a:gd name="connsiteY52" fmla="*/ 1701665 h 4288390"/>
              <a:gd name="connsiteX53" fmla="*/ 1007307 w 2669852"/>
              <a:gd name="connsiteY53" fmla="*/ 1726114 h 4288390"/>
              <a:gd name="connsiteX54" fmla="*/ 1017086 w 2669852"/>
              <a:gd name="connsiteY54" fmla="*/ 1745673 h 4288390"/>
              <a:gd name="connsiteX55" fmla="*/ 1021976 w 2669852"/>
              <a:gd name="connsiteY55" fmla="*/ 1789682 h 4288390"/>
              <a:gd name="connsiteX56" fmla="*/ 1051315 w 2669852"/>
              <a:gd name="connsiteY56" fmla="*/ 1843470 h 4288390"/>
              <a:gd name="connsiteX57" fmla="*/ 1065985 w 2669852"/>
              <a:gd name="connsiteY57" fmla="*/ 1897258 h 4288390"/>
              <a:gd name="connsiteX58" fmla="*/ 1075765 w 2669852"/>
              <a:gd name="connsiteY58" fmla="*/ 1911928 h 4288390"/>
              <a:gd name="connsiteX59" fmla="*/ 1085544 w 2669852"/>
              <a:gd name="connsiteY59" fmla="*/ 1931487 h 4288390"/>
              <a:gd name="connsiteX60" fmla="*/ 1090434 w 2669852"/>
              <a:gd name="connsiteY60" fmla="*/ 1946157 h 4288390"/>
              <a:gd name="connsiteX61" fmla="*/ 1109993 w 2669852"/>
              <a:gd name="connsiteY61" fmla="*/ 1965716 h 4288390"/>
              <a:gd name="connsiteX62" fmla="*/ 1134443 w 2669852"/>
              <a:gd name="connsiteY62" fmla="*/ 2004835 h 4288390"/>
              <a:gd name="connsiteX63" fmla="*/ 1149112 w 2669852"/>
              <a:gd name="connsiteY63" fmla="*/ 2048843 h 4288390"/>
              <a:gd name="connsiteX64" fmla="*/ 1158892 w 2669852"/>
              <a:gd name="connsiteY64" fmla="*/ 2063513 h 4288390"/>
              <a:gd name="connsiteX65" fmla="*/ 1168671 w 2669852"/>
              <a:gd name="connsiteY65" fmla="*/ 2083072 h 4288390"/>
              <a:gd name="connsiteX66" fmla="*/ 1188231 w 2669852"/>
              <a:gd name="connsiteY66" fmla="*/ 2092852 h 4288390"/>
              <a:gd name="connsiteX67" fmla="*/ 1202900 w 2669852"/>
              <a:gd name="connsiteY67" fmla="*/ 2131971 h 4288390"/>
              <a:gd name="connsiteX68" fmla="*/ 1232239 w 2669852"/>
              <a:gd name="connsiteY68" fmla="*/ 2195538 h 4288390"/>
              <a:gd name="connsiteX69" fmla="*/ 1256689 w 2669852"/>
              <a:gd name="connsiteY69" fmla="*/ 2229767 h 4288390"/>
              <a:gd name="connsiteX70" fmla="*/ 1266468 w 2669852"/>
              <a:gd name="connsiteY70" fmla="*/ 2273776 h 4288390"/>
              <a:gd name="connsiteX71" fmla="*/ 1281138 w 2669852"/>
              <a:gd name="connsiteY71" fmla="*/ 2293335 h 4288390"/>
              <a:gd name="connsiteX72" fmla="*/ 1315367 w 2669852"/>
              <a:gd name="connsiteY72" fmla="*/ 2342234 h 4288390"/>
              <a:gd name="connsiteX73" fmla="*/ 1339816 w 2669852"/>
              <a:gd name="connsiteY73" fmla="*/ 2410691 h 4288390"/>
              <a:gd name="connsiteX74" fmla="*/ 1359375 w 2669852"/>
              <a:gd name="connsiteY74" fmla="*/ 2425361 h 4288390"/>
              <a:gd name="connsiteX75" fmla="*/ 1364265 w 2669852"/>
              <a:gd name="connsiteY75" fmla="*/ 2444920 h 4288390"/>
              <a:gd name="connsiteX76" fmla="*/ 1374045 w 2669852"/>
              <a:gd name="connsiteY76" fmla="*/ 2459590 h 4288390"/>
              <a:gd name="connsiteX77" fmla="*/ 1393604 w 2669852"/>
              <a:gd name="connsiteY77" fmla="*/ 2493819 h 4288390"/>
              <a:gd name="connsiteX78" fmla="*/ 1408274 w 2669852"/>
              <a:gd name="connsiteY78" fmla="*/ 2532937 h 4288390"/>
              <a:gd name="connsiteX79" fmla="*/ 1427833 w 2669852"/>
              <a:gd name="connsiteY79" fmla="*/ 2562276 h 4288390"/>
              <a:gd name="connsiteX80" fmla="*/ 1432723 w 2669852"/>
              <a:gd name="connsiteY80" fmla="*/ 2581836 h 4288390"/>
              <a:gd name="connsiteX81" fmla="*/ 1442502 w 2669852"/>
              <a:gd name="connsiteY81" fmla="*/ 2596505 h 4288390"/>
              <a:gd name="connsiteX82" fmla="*/ 1462062 w 2669852"/>
              <a:gd name="connsiteY82" fmla="*/ 2630734 h 4288390"/>
              <a:gd name="connsiteX83" fmla="*/ 1476731 w 2669852"/>
              <a:gd name="connsiteY83" fmla="*/ 2674743 h 4288390"/>
              <a:gd name="connsiteX84" fmla="*/ 1486511 w 2669852"/>
              <a:gd name="connsiteY84" fmla="*/ 2699192 h 4288390"/>
              <a:gd name="connsiteX85" fmla="*/ 1491401 w 2669852"/>
              <a:gd name="connsiteY85" fmla="*/ 2713861 h 4288390"/>
              <a:gd name="connsiteX86" fmla="*/ 1501181 w 2669852"/>
              <a:gd name="connsiteY86" fmla="*/ 2733421 h 4288390"/>
              <a:gd name="connsiteX87" fmla="*/ 1525630 w 2669852"/>
              <a:gd name="connsiteY87" fmla="*/ 2762760 h 4288390"/>
              <a:gd name="connsiteX88" fmla="*/ 1535409 w 2669852"/>
              <a:gd name="connsiteY88" fmla="*/ 2801879 h 4288390"/>
              <a:gd name="connsiteX89" fmla="*/ 1554969 w 2669852"/>
              <a:gd name="connsiteY89" fmla="*/ 2811658 h 4288390"/>
              <a:gd name="connsiteX90" fmla="*/ 1564748 w 2669852"/>
              <a:gd name="connsiteY90" fmla="*/ 2826328 h 4288390"/>
              <a:gd name="connsiteX91" fmla="*/ 1589198 w 2669852"/>
              <a:gd name="connsiteY91" fmla="*/ 2860557 h 4288390"/>
              <a:gd name="connsiteX92" fmla="*/ 1594088 w 2669852"/>
              <a:gd name="connsiteY92" fmla="*/ 2880116 h 4288390"/>
              <a:gd name="connsiteX93" fmla="*/ 1628316 w 2669852"/>
              <a:gd name="connsiteY93" fmla="*/ 2929014 h 4288390"/>
              <a:gd name="connsiteX94" fmla="*/ 1638096 w 2669852"/>
              <a:gd name="connsiteY94" fmla="*/ 2943684 h 4288390"/>
              <a:gd name="connsiteX95" fmla="*/ 1662545 w 2669852"/>
              <a:gd name="connsiteY95" fmla="*/ 2968133 h 4288390"/>
              <a:gd name="connsiteX96" fmla="*/ 1672325 w 2669852"/>
              <a:gd name="connsiteY96" fmla="*/ 2987692 h 4288390"/>
              <a:gd name="connsiteX97" fmla="*/ 1677215 w 2669852"/>
              <a:gd name="connsiteY97" fmla="*/ 3002362 h 4288390"/>
              <a:gd name="connsiteX98" fmla="*/ 1696774 w 2669852"/>
              <a:gd name="connsiteY98" fmla="*/ 3021921 h 4288390"/>
              <a:gd name="connsiteX99" fmla="*/ 1706554 w 2669852"/>
              <a:gd name="connsiteY99" fmla="*/ 3036591 h 4288390"/>
              <a:gd name="connsiteX100" fmla="*/ 1721223 w 2669852"/>
              <a:gd name="connsiteY100" fmla="*/ 3051260 h 4288390"/>
              <a:gd name="connsiteX101" fmla="*/ 1740783 w 2669852"/>
              <a:gd name="connsiteY101" fmla="*/ 3080599 h 4288390"/>
              <a:gd name="connsiteX102" fmla="*/ 1760342 w 2669852"/>
              <a:gd name="connsiteY102" fmla="*/ 3095269 h 4288390"/>
              <a:gd name="connsiteX103" fmla="*/ 1775012 w 2669852"/>
              <a:gd name="connsiteY103" fmla="*/ 3114828 h 4288390"/>
              <a:gd name="connsiteX104" fmla="*/ 1794571 w 2669852"/>
              <a:gd name="connsiteY104" fmla="*/ 3158837 h 4288390"/>
              <a:gd name="connsiteX105" fmla="*/ 1809240 w 2669852"/>
              <a:gd name="connsiteY105" fmla="*/ 3168616 h 4288390"/>
              <a:gd name="connsiteX106" fmla="*/ 1828800 w 2669852"/>
              <a:gd name="connsiteY106" fmla="*/ 3183286 h 4288390"/>
              <a:gd name="connsiteX107" fmla="*/ 1853249 w 2669852"/>
              <a:gd name="connsiteY107" fmla="*/ 3217515 h 4288390"/>
              <a:gd name="connsiteX108" fmla="*/ 1863029 w 2669852"/>
              <a:gd name="connsiteY108" fmla="*/ 3232184 h 4288390"/>
              <a:gd name="connsiteX109" fmla="*/ 1877698 w 2669852"/>
              <a:gd name="connsiteY109" fmla="*/ 3251744 h 4288390"/>
              <a:gd name="connsiteX110" fmla="*/ 1887478 w 2669852"/>
              <a:gd name="connsiteY110" fmla="*/ 3266413 h 4288390"/>
              <a:gd name="connsiteX111" fmla="*/ 1907037 w 2669852"/>
              <a:gd name="connsiteY111" fmla="*/ 3285973 h 4288390"/>
              <a:gd name="connsiteX112" fmla="*/ 1911927 w 2669852"/>
              <a:gd name="connsiteY112" fmla="*/ 3300642 h 4288390"/>
              <a:gd name="connsiteX113" fmla="*/ 1931486 w 2669852"/>
              <a:gd name="connsiteY113" fmla="*/ 3310422 h 4288390"/>
              <a:gd name="connsiteX114" fmla="*/ 1951046 w 2669852"/>
              <a:gd name="connsiteY114" fmla="*/ 3329981 h 4288390"/>
              <a:gd name="connsiteX115" fmla="*/ 1985275 w 2669852"/>
              <a:gd name="connsiteY115" fmla="*/ 3373990 h 4288390"/>
              <a:gd name="connsiteX116" fmla="*/ 1995054 w 2669852"/>
              <a:gd name="connsiteY116" fmla="*/ 3388659 h 4288390"/>
              <a:gd name="connsiteX117" fmla="*/ 2009724 w 2669852"/>
              <a:gd name="connsiteY117" fmla="*/ 3398439 h 4288390"/>
              <a:gd name="connsiteX118" fmla="*/ 2029283 w 2669852"/>
              <a:gd name="connsiteY118" fmla="*/ 3413108 h 4288390"/>
              <a:gd name="connsiteX119" fmla="*/ 2043953 w 2669852"/>
              <a:gd name="connsiteY119" fmla="*/ 3442448 h 4288390"/>
              <a:gd name="connsiteX120" fmla="*/ 2053732 w 2669852"/>
              <a:gd name="connsiteY120" fmla="*/ 3457117 h 4288390"/>
              <a:gd name="connsiteX121" fmla="*/ 2063512 w 2669852"/>
              <a:gd name="connsiteY121" fmla="*/ 3476676 h 4288390"/>
              <a:gd name="connsiteX122" fmla="*/ 2078182 w 2669852"/>
              <a:gd name="connsiteY122" fmla="*/ 3481566 h 4288390"/>
              <a:gd name="connsiteX123" fmla="*/ 2087961 w 2669852"/>
              <a:gd name="connsiteY123" fmla="*/ 3501126 h 4288390"/>
              <a:gd name="connsiteX124" fmla="*/ 2092851 w 2669852"/>
              <a:gd name="connsiteY124" fmla="*/ 3515795 h 4288390"/>
              <a:gd name="connsiteX125" fmla="*/ 2112411 w 2669852"/>
              <a:gd name="connsiteY125" fmla="*/ 3535354 h 4288390"/>
              <a:gd name="connsiteX126" fmla="*/ 2122190 w 2669852"/>
              <a:gd name="connsiteY126" fmla="*/ 3550024 h 4288390"/>
              <a:gd name="connsiteX127" fmla="*/ 2146639 w 2669852"/>
              <a:gd name="connsiteY127" fmla="*/ 3594033 h 4288390"/>
              <a:gd name="connsiteX128" fmla="*/ 2151529 w 2669852"/>
              <a:gd name="connsiteY128" fmla="*/ 3608702 h 4288390"/>
              <a:gd name="connsiteX129" fmla="*/ 2161309 w 2669852"/>
              <a:gd name="connsiteY129" fmla="*/ 3628261 h 4288390"/>
              <a:gd name="connsiteX130" fmla="*/ 2175978 w 2669852"/>
              <a:gd name="connsiteY130" fmla="*/ 3642931 h 4288390"/>
              <a:gd name="connsiteX131" fmla="*/ 2195538 w 2669852"/>
              <a:gd name="connsiteY131" fmla="*/ 3682050 h 4288390"/>
              <a:gd name="connsiteX132" fmla="*/ 2205317 w 2669852"/>
              <a:gd name="connsiteY132" fmla="*/ 3701609 h 4288390"/>
              <a:gd name="connsiteX133" fmla="*/ 2219987 w 2669852"/>
              <a:gd name="connsiteY133" fmla="*/ 3711389 h 4288390"/>
              <a:gd name="connsiteX134" fmla="*/ 2229767 w 2669852"/>
              <a:gd name="connsiteY134" fmla="*/ 3726058 h 4288390"/>
              <a:gd name="connsiteX135" fmla="*/ 2234656 w 2669852"/>
              <a:gd name="connsiteY135" fmla="*/ 3740728 h 4288390"/>
              <a:gd name="connsiteX136" fmla="*/ 2254216 w 2669852"/>
              <a:gd name="connsiteY136" fmla="*/ 3760287 h 4288390"/>
              <a:gd name="connsiteX137" fmla="*/ 2263996 w 2669852"/>
              <a:gd name="connsiteY137" fmla="*/ 3774957 h 4288390"/>
              <a:gd name="connsiteX138" fmla="*/ 2288445 w 2669852"/>
              <a:gd name="connsiteY138" fmla="*/ 3809185 h 4288390"/>
              <a:gd name="connsiteX139" fmla="*/ 2293335 w 2669852"/>
              <a:gd name="connsiteY139" fmla="*/ 3823855 h 4288390"/>
              <a:gd name="connsiteX140" fmla="*/ 2303114 w 2669852"/>
              <a:gd name="connsiteY140" fmla="*/ 3858084 h 4288390"/>
              <a:gd name="connsiteX141" fmla="*/ 2317784 w 2669852"/>
              <a:gd name="connsiteY141" fmla="*/ 3877643 h 4288390"/>
              <a:gd name="connsiteX142" fmla="*/ 2327563 w 2669852"/>
              <a:gd name="connsiteY142" fmla="*/ 3892313 h 4288390"/>
              <a:gd name="connsiteX143" fmla="*/ 2347123 w 2669852"/>
              <a:gd name="connsiteY143" fmla="*/ 3902092 h 4288390"/>
              <a:gd name="connsiteX144" fmla="*/ 2371572 w 2669852"/>
              <a:gd name="connsiteY144" fmla="*/ 3926542 h 4288390"/>
              <a:gd name="connsiteX145" fmla="*/ 2396021 w 2669852"/>
              <a:gd name="connsiteY145" fmla="*/ 3950991 h 4288390"/>
              <a:gd name="connsiteX146" fmla="*/ 2410691 w 2669852"/>
              <a:gd name="connsiteY146" fmla="*/ 3970550 h 4288390"/>
              <a:gd name="connsiteX147" fmla="*/ 2420470 w 2669852"/>
              <a:gd name="connsiteY147" fmla="*/ 3985220 h 4288390"/>
              <a:gd name="connsiteX148" fmla="*/ 2440030 w 2669852"/>
              <a:gd name="connsiteY148" fmla="*/ 3994999 h 4288390"/>
              <a:gd name="connsiteX149" fmla="*/ 2454699 w 2669852"/>
              <a:gd name="connsiteY149" fmla="*/ 4029228 h 4288390"/>
              <a:gd name="connsiteX150" fmla="*/ 2479148 w 2669852"/>
              <a:gd name="connsiteY150" fmla="*/ 4063457 h 4288390"/>
              <a:gd name="connsiteX151" fmla="*/ 2488928 w 2669852"/>
              <a:gd name="connsiteY151" fmla="*/ 4078127 h 4288390"/>
              <a:gd name="connsiteX152" fmla="*/ 2523157 w 2669852"/>
              <a:gd name="connsiteY152" fmla="*/ 4112356 h 4288390"/>
              <a:gd name="connsiteX153" fmla="*/ 2547606 w 2669852"/>
              <a:gd name="connsiteY153" fmla="*/ 4136805 h 4288390"/>
              <a:gd name="connsiteX154" fmla="*/ 2552496 w 2669852"/>
              <a:gd name="connsiteY154" fmla="*/ 4151474 h 4288390"/>
              <a:gd name="connsiteX155" fmla="*/ 2562276 w 2669852"/>
              <a:gd name="connsiteY155" fmla="*/ 4171034 h 4288390"/>
              <a:gd name="connsiteX156" fmla="*/ 2581835 w 2669852"/>
              <a:gd name="connsiteY156" fmla="*/ 4185703 h 4288390"/>
              <a:gd name="connsiteX157" fmla="*/ 2586725 w 2669852"/>
              <a:gd name="connsiteY157" fmla="*/ 4205262 h 4288390"/>
              <a:gd name="connsiteX158" fmla="*/ 2611174 w 2669852"/>
              <a:gd name="connsiteY158" fmla="*/ 4229712 h 4288390"/>
              <a:gd name="connsiteX159" fmla="*/ 2630734 w 2669852"/>
              <a:gd name="connsiteY159" fmla="*/ 4234602 h 4288390"/>
              <a:gd name="connsiteX160" fmla="*/ 2640513 w 2669852"/>
              <a:gd name="connsiteY160" fmla="*/ 4254161 h 4288390"/>
              <a:gd name="connsiteX161" fmla="*/ 2655183 w 2669852"/>
              <a:gd name="connsiteY161" fmla="*/ 4263941 h 4288390"/>
              <a:gd name="connsiteX162" fmla="*/ 2669852 w 2669852"/>
              <a:gd name="connsiteY162" fmla="*/ 4288390 h 42883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Lst>
            <a:rect l="l" t="t" r="r" b="b"/>
            <a:pathLst>
              <a:path w="2669852" h="4288390">
                <a:moveTo>
                  <a:pt x="0" y="0"/>
                </a:moveTo>
                <a:cubicBezTo>
                  <a:pt x="52158" y="39119"/>
                  <a:pt x="105564" y="76628"/>
                  <a:pt x="156475" y="117357"/>
                </a:cubicBezTo>
                <a:cubicBezTo>
                  <a:pt x="162839" y="122448"/>
                  <a:pt x="165381" y="131153"/>
                  <a:pt x="171144" y="136916"/>
                </a:cubicBezTo>
                <a:cubicBezTo>
                  <a:pt x="176907" y="142679"/>
                  <a:pt x="184941" y="145822"/>
                  <a:pt x="190704" y="151585"/>
                </a:cubicBezTo>
                <a:cubicBezTo>
                  <a:pt x="196467" y="157348"/>
                  <a:pt x="200636" y="164513"/>
                  <a:pt x="205373" y="171145"/>
                </a:cubicBezTo>
                <a:cubicBezTo>
                  <a:pt x="211254" y="179379"/>
                  <a:pt x="226962" y="203971"/>
                  <a:pt x="229822" y="210264"/>
                </a:cubicBezTo>
                <a:cubicBezTo>
                  <a:pt x="234088" y="219649"/>
                  <a:pt x="235415" y="230183"/>
                  <a:pt x="239602" y="239603"/>
                </a:cubicBezTo>
                <a:cubicBezTo>
                  <a:pt x="241989" y="244973"/>
                  <a:pt x="246466" y="249170"/>
                  <a:pt x="249382" y="254272"/>
                </a:cubicBezTo>
                <a:cubicBezTo>
                  <a:pt x="271055" y="292200"/>
                  <a:pt x="244260" y="255204"/>
                  <a:pt x="278721" y="298281"/>
                </a:cubicBezTo>
                <a:cubicBezTo>
                  <a:pt x="280351" y="308061"/>
                  <a:pt x="280762" y="318124"/>
                  <a:pt x="283611" y="327620"/>
                </a:cubicBezTo>
                <a:cubicBezTo>
                  <a:pt x="289413" y="346962"/>
                  <a:pt x="305611" y="361844"/>
                  <a:pt x="317839" y="376518"/>
                </a:cubicBezTo>
                <a:cubicBezTo>
                  <a:pt x="320762" y="385286"/>
                  <a:pt x="326466" y="404704"/>
                  <a:pt x="332509" y="410747"/>
                </a:cubicBezTo>
                <a:cubicBezTo>
                  <a:pt x="336154" y="414392"/>
                  <a:pt x="342288" y="414007"/>
                  <a:pt x="347178" y="415637"/>
                </a:cubicBezTo>
                <a:cubicBezTo>
                  <a:pt x="352728" y="426736"/>
                  <a:pt x="358445" y="440190"/>
                  <a:pt x="366738" y="449866"/>
                </a:cubicBezTo>
                <a:cubicBezTo>
                  <a:pt x="372738" y="456867"/>
                  <a:pt x="380765" y="462049"/>
                  <a:pt x="386297" y="469425"/>
                </a:cubicBezTo>
                <a:cubicBezTo>
                  <a:pt x="390671" y="475256"/>
                  <a:pt x="390923" y="483830"/>
                  <a:pt x="396077" y="488984"/>
                </a:cubicBezTo>
                <a:cubicBezTo>
                  <a:pt x="414080" y="506987"/>
                  <a:pt x="438850" y="518001"/>
                  <a:pt x="454755" y="537883"/>
                </a:cubicBezTo>
                <a:cubicBezTo>
                  <a:pt x="469914" y="556832"/>
                  <a:pt x="475910" y="566173"/>
                  <a:pt x="493874" y="581891"/>
                </a:cubicBezTo>
                <a:cubicBezTo>
                  <a:pt x="547734" y="629019"/>
                  <a:pt x="477208" y="560336"/>
                  <a:pt x="532992" y="616120"/>
                </a:cubicBezTo>
                <a:cubicBezTo>
                  <a:pt x="547522" y="659711"/>
                  <a:pt x="524278" y="590935"/>
                  <a:pt x="547662" y="655239"/>
                </a:cubicBezTo>
                <a:cubicBezTo>
                  <a:pt x="551185" y="664927"/>
                  <a:pt x="551978" y="675836"/>
                  <a:pt x="557442" y="684578"/>
                </a:cubicBezTo>
                <a:cubicBezTo>
                  <a:pt x="560557" y="689562"/>
                  <a:pt x="567221" y="691098"/>
                  <a:pt x="572111" y="694358"/>
                </a:cubicBezTo>
                <a:cubicBezTo>
                  <a:pt x="579095" y="711817"/>
                  <a:pt x="582536" y="722381"/>
                  <a:pt x="591670" y="738366"/>
                </a:cubicBezTo>
                <a:cubicBezTo>
                  <a:pt x="594586" y="743469"/>
                  <a:pt x="599190" y="747611"/>
                  <a:pt x="601450" y="753036"/>
                </a:cubicBezTo>
                <a:cubicBezTo>
                  <a:pt x="628999" y="819152"/>
                  <a:pt x="603355" y="777894"/>
                  <a:pt x="625899" y="811714"/>
                </a:cubicBezTo>
                <a:cubicBezTo>
                  <a:pt x="627529" y="826383"/>
                  <a:pt x="627209" y="841403"/>
                  <a:pt x="630789" y="855722"/>
                </a:cubicBezTo>
                <a:cubicBezTo>
                  <a:pt x="632214" y="861424"/>
                  <a:pt x="637941" y="865135"/>
                  <a:pt x="640569" y="870392"/>
                </a:cubicBezTo>
                <a:cubicBezTo>
                  <a:pt x="647748" y="884750"/>
                  <a:pt x="655052" y="899171"/>
                  <a:pt x="660128" y="914400"/>
                </a:cubicBezTo>
                <a:cubicBezTo>
                  <a:pt x="686953" y="994875"/>
                  <a:pt x="660487" y="951612"/>
                  <a:pt x="684577" y="987748"/>
                </a:cubicBezTo>
                <a:cubicBezTo>
                  <a:pt x="687837" y="1002418"/>
                  <a:pt x="691208" y="1017063"/>
                  <a:pt x="694357" y="1031757"/>
                </a:cubicBezTo>
                <a:cubicBezTo>
                  <a:pt x="696098" y="1039884"/>
                  <a:pt x="696619" y="1048321"/>
                  <a:pt x="699247" y="1056206"/>
                </a:cubicBezTo>
                <a:cubicBezTo>
                  <a:pt x="704798" y="1072860"/>
                  <a:pt x="713983" y="1088225"/>
                  <a:pt x="718806" y="1105104"/>
                </a:cubicBezTo>
                <a:cubicBezTo>
                  <a:pt x="722066" y="1116514"/>
                  <a:pt x="725464" y="1127885"/>
                  <a:pt x="728586" y="1139333"/>
                </a:cubicBezTo>
                <a:cubicBezTo>
                  <a:pt x="730354" y="1145817"/>
                  <a:pt x="731545" y="1152455"/>
                  <a:pt x="733476" y="1158892"/>
                </a:cubicBezTo>
                <a:cubicBezTo>
                  <a:pt x="745707" y="1199663"/>
                  <a:pt x="739702" y="1176016"/>
                  <a:pt x="753035" y="1212681"/>
                </a:cubicBezTo>
                <a:cubicBezTo>
                  <a:pt x="756558" y="1222369"/>
                  <a:pt x="760103" y="1232075"/>
                  <a:pt x="762815" y="1242020"/>
                </a:cubicBezTo>
                <a:cubicBezTo>
                  <a:pt x="765002" y="1250038"/>
                  <a:pt x="764787" y="1258687"/>
                  <a:pt x="767705" y="1266469"/>
                </a:cubicBezTo>
                <a:cubicBezTo>
                  <a:pt x="769768" y="1271971"/>
                  <a:pt x="774856" y="1275882"/>
                  <a:pt x="777484" y="1281138"/>
                </a:cubicBezTo>
                <a:cubicBezTo>
                  <a:pt x="784663" y="1295497"/>
                  <a:pt x="791407" y="1310116"/>
                  <a:pt x="797044" y="1325147"/>
                </a:cubicBezTo>
                <a:cubicBezTo>
                  <a:pt x="802918" y="1340810"/>
                  <a:pt x="813695" y="1391686"/>
                  <a:pt x="821493" y="1403384"/>
                </a:cubicBezTo>
                <a:cubicBezTo>
                  <a:pt x="824753" y="1408274"/>
                  <a:pt x="827448" y="1413592"/>
                  <a:pt x="831273" y="1418054"/>
                </a:cubicBezTo>
                <a:cubicBezTo>
                  <a:pt x="837273" y="1425055"/>
                  <a:pt x="845300" y="1430237"/>
                  <a:pt x="850832" y="1437613"/>
                </a:cubicBezTo>
                <a:cubicBezTo>
                  <a:pt x="855206" y="1443445"/>
                  <a:pt x="857352" y="1450653"/>
                  <a:pt x="860612" y="1457173"/>
                </a:cubicBezTo>
                <a:cubicBezTo>
                  <a:pt x="863872" y="1470212"/>
                  <a:pt x="865672" y="1483706"/>
                  <a:pt x="870391" y="1496291"/>
                </a:cubicBezTo>
                <a:cubicBezTo>
                  <a:pt x="875510" y="1509942"/>
                  <a:pt x="883431" y="1522370"/>
                  <a:pt x="889951" y="1535410"/>
                </a:cubicBezTo>
                <a:lnTo>
                  <a:pt x="899730" y="1554969"/>
                </a:lnTo>
                <a:cubicBezTo>
                  <a:pt x="902990" y="1561489"/>
                  <a:pt x="907205" y="1567614"/>
                  <a:pt x="909510" y="1574529"/>
                </a:cubicBezTo>
                <a:cubicBezTo>
                  <a:pt x="911140" y="1579419"/>
                  <a:pt x="911404" y="1585004"/>
                  <a:pt x="914400" y="1589198"/>
                </a:cubicBezTo>
                <a:cubicBezTo>
                  <a:pt x="919759" y="1596701"/>
                  <a:pt x="927958" y="1601757"/>
                  <a:pt x="933959" y="1608758"/>
                </a:cubicBezTo>
                <a:cubicBezTo>
                  <a:pt x="946386" y="1623256"/>
                  <a:pt x="942844" y="1625906"/>
                  <a:pt x="953519" y="1642987"/>
                </a:cubicBezTo>
                <a:cubicBezTo>
                  <a:pt x="957838" y="1649898"/>
                  <a:pt x="963451" y="1655914"/>
                  <a:pt x="968188" y="1662546"/>
                </a:cubicBezTo>
                <a:cubicBezTo>
                  <a:pt x="971604" y="1667328"/>
                  <a:pt x="974442" y="1672514"/>
                  <a:pt x="977968" y="1677215"/>
                </a:cubicBezTo>
                <a:cubicBezTo>
                  <a:pt x="984230" y="1685565"/>
                  <a:pt x="992157" y="1692715"/>
                  <a:pt x="997527" y="1701665"/>
                </a:cubicBezTo>
                <a:cubicBezTo>
                  <a:pt x="1002043" y="1709192"/>
                  <a:pt x="1003742" y="1718093"/>
                  <a:pt x="1007307" y="1726114"/>
                </a:cubicBezTo>
                <a:cubicBezTo>
                  <a:pt x="1010267" y="1732775"/>
                  <a:pt x="1013826" y="1739153"/>
                  <a:pt x="1017086" y="1745673"/>
                </a:cubicBezTo>
                <a:cubicBezTo>
                  <a:pt x="1018716" y="1760343"/>
                  <a:pt x="1017811" y="1775522"/>
                  <a:pt x="1021976" y="1789682"/>
                </a:cubicBezTo>
                <a:cubicBezTo>
                  <a:pt x="1027813" y="1809527"/>
                  <a:pt x="1040041" y="1826558"/>
                  <a:pt x="1051315" y="1843470"/>
                </a:cubicBezTo>
                <a:cubicBezTo>
                  <a:pt x="1054693" y="1856982"/>
                  <a:pt x="1062110" y="1887571"/>
                  <a:pt x="1065985" y="1897258"/>
                </a:cubicBezTo>
                <a:cubicBezTo>
                  <a:pt x="1068168" y="1902715"/>
                  <a:pt x="1072849" y="1906825"/>
                  <a:pt x="1075765" y="1911928"/>
                </a:cubicBezTo>
                <a:cubicBezTo>
                  <a:pt x="1079381" y="1918257"/>
                  <a:pt x="1082673" y="1924787"/>
                  <a:pt x="1085544" y="1931487"/>
                </a:cubicBezTo>
                <a:cubicBezTo>
                  <a:pt x="1087574" y="1936225"/>
                  <a:pt x="1087438" y="1941963"/>
                  <a:pt x="1090434" y="1946157"/>
                </a:cubicBezTo>
                <a:cubicBezTo>
                  <a:pt x="1095793" y="1953660"/>
                  <a:pt x="1103473" y="1959196"/>
                  <a:pt x="1109993" y="1965716"/>
                </a:cubicBezTo>
                <a:cubicBezTo>
                  <a:pt x="1140010" y="2040755"/>
                  <a:pt x="1099646" y="1949159"/>
                  <a:pt x="1134443" y="2004835"/>
                </a:cubicBezTo>
                <a:cubicBezTo>
                  <a:pt x="1152485" y="2033703"/>
                  <a:pt x="1137677" y="2022163"/>
                  <a:pt x="1149112" y="2048843"/>
                </a:cubicBezTo>
                <a:cubicBezTo>
                  <a:pt x="1151427" y="2054245"/>
                  <a:pt x="1155976" y="2058410"/>
                  <a:pt x="1158892" y="2063513"/>
                </a:cubicBezTo>
                <a:cubicBezTo>
                  <a:pt x="1162508" y="2069842"/>
                  <a:pt x="1163517" y="2077918"/>
                  <a:pt x="1168671" y="2083072"/>
                </a:cubicBezTo>
                <a:cubicBezTo>
                  <a:pt x="1173826" y="2088227"/>
                  <a:pt x="1181711" y="2089592"/>
                  <a:pt x="1188231" y="2092852"/>
                </a:cubicBezTo>
                <a:cubicBezTo>
                  <a:pt x="1197665" y="2140018"/>
                  <a:pt x="1186113" y="2098397"/>
                  <a:pt x="1202900" y="2131971"/>
                </a:cubicBezTo>
                <a:cubicBezTo>
                  <a:pt x="1215347" y="2156866"/>
                  <a:pt x="1213317" y="2170309"/>
                  <a:pt x="1232239" y="2195538"/>
                </a:cubicBezTo>
                <a:cubicBezTo>
                  <a:pt x="1250435" y="2219799"/>
                  <a:pt x="1242388" y="2208317"/>
                  <a:pt x="1256689" y="2229767"/>
                </a:cubicBezTo>
                <a:cubicBezTo>
                  <a:pt x="1259949" y="2244437"/>
                  <a:pt x="1261074" y="2259750"/>
                  <a:pt x="1266468" y="2273776"/>
                </a:cubicBezTo>
                <a:cubicBezTo>
                  <a:pt x="1269394" y="2281383"/>
                  <a:pt x="1276819" y="2286424"/>
                  <a:pt x="1281138" y="2293335"/>
                </a:cubicBezTo>
                <a:cubicBezTo>
                  <a:pt x="1312086" y="2342852"/>
                  <a:pt x="1259222" y="2274863"/>
                  <a:pt x="1315367" y="2342234"/>
                </a:cubicBezTo>
                <a:cubicBezTo>
                  <a:pt x="1318768" y="2362645"/>
                  <a:pt x="1321533" y="2396978"/>
                  <a:pt x="1339816" y="2410691"/>
                </a:cubicBezTo>
                <a:lnTo>
                  <a:pt x="1359375" y="2425361"/>
                </a:lnTo>
                <a:cubicBezTo>
                  <a:pt x="1361005" y="2431881"/>
                  <a:pt x="1361618" y="2438743"/>
                  <a:pt x="1364265" y="2444920"/>
                </a:cubicBezTo>
                <a:cubicBezTo>
                  <a:pt x="1366580" y="2450322"/>
                  <a:pt x="1371129" y="2454487"/>
                  <a:pt x="1374045" y="2459590"/>
                </a:cubicBezTo>
                <a:cubicBezTo>
                  <a:pt x="1398861" y="2503018"/>
                  <a:pt x="1369776" y="2458077"/>
                  <a:pt x="1393604" y="2493819"/>
                </a:cubicBezTo>
                <a:cubicBezTo>
                  <a:pt x="1398578" y="2513715"/>
                  <a:pt x="1397315" y="2514671"/>
                  <a:pt x="1408274" y="2532937"/>
                </a:cubicBezTo>
                <a:cubicBezTo>
                  <a:pt x="1414321" y="2543016"/>
                  <a:pt x="1427833" y="2562276"/>
                  <a:pt x="1427833" y="2562276"/>
                </a:cubicBezTo>
                <a:cubicBezTo>
                  <a:pt x="1429463" y="2568796"/>
                  <a:pt x="1430076" y="2575659"/>
                  <a:pt x="1432723" y="2581836"/>
                </a:cubicBezTo>
                <a:cubicBezTo>
                  <a:pt x="1435038" y="2587237"/>
                  <a:pt x="1439586" y="2591403"/>
                  <a:pt x="1442502" y="2596505"/>
                </a:cubicBezTo>
                <a:cubicBezTo>
                  <a:pt x="1467309" y="2639919"/>
                  <a:pt x="1438242" y="2595007"/>
                  <a:pt x="1462062" y="2630734"/>
                </a:cubicBezTo>
                <a:cubicBezTo>
                  <a:pt x="1469780" y="2669321"/>
                  <a:pt x="1462009" y="2641618"/>
                  <a:pt x="1476731" y="2674743"/>
                </a:cubicBezTo>
                <a:cubicBezTo>
                  <a:pt x="1480296" y="2682764"/>
                  <a:pt x="1483429" y="2690973"/>
                  <a:pt x="1486511" y="2699192"/>
                </a:cubicBezTo>
                <a:cubicBezTo>
                  <a:pt x="1488321" y="2704018"/>
                  <a:pt x="1489371" y="2709124"/>
                  <a:pt x="1491401" y="2713861"/>
                </a:cubicBezTo>
                <a:cubicBezTo>
                  <a:pt x="1494273" y="2720561"/>
                  <a:pt x="1497564" y="2727092"/>
                  <a:pt x="1501181" y="2733421"/>
                </a:cubicBezTo>
                <a:cubicBezTo>
                  <a:pt x="1510258" y="2749306"/>
                  <a:pt x="1512145" y="2749275"/>
                  <a:pt x="1525630" y="2762760"/>
                </a:cubicBezTo>
                <a:cubicBezTo>
                  <a:pt x="1528890" y="2775800"/>
                  <a:pt x="1528494" y="2790354"/>
                  <a:pt x="1535409" y="2801879"/>
                </a:cubicBezTo>
                <a:cubicBezTo>
                  <a:pt x="1539159" y="2808130"/>
                  <a:pt x="1549369" y="2806991"/>
                  <a:pt x="1554969" y="2811658"/>
                </a:cubicBezTo>
                <a:cubicBezTo>
                  <a:pt x="1559484" y="2815420"/>
                  <a:pt x="1561332" y="2821546"/>
                  <a:pt x="1564748" y="2826328"/>
                </a:cubicBezTo>
                <a:cubicBezTo>
                  <a:pt x="1595093" y="2868811"/>
                  <a:pt x="1566137" y="2825965"/>
                  <a:pt x="1589198" y="2860557"/>
                </a:cubicBezTo>
                <a:cubicBezTo>
                  <a:pt x="1590828" y="2867077"/>
                  <a:pt x="1591083" y="2874105"/>
                  <a:pt x="1594088" y="2880116"/>
                </a:cubicBezTo>
                <a:cubicBezTo>
                  <a:pt x="1601582" y="2895105"/>
                  <a:pt x="1618094" y="2914704"/>
                  <a:pt x="1628316" y="2929014"/>
                </a:cubicBezTo>
                <a:cubicBezTo>
                  <a:pt x="1631732" y="2933796"/>
                  <a:pt x="1635180" y="2938581"/>
                  <a:pt x="1638096" y="2943684"/>
                </a:cubicBezTo>
                <a:cubicBezTo>
                  <a:pt x="1652313" y="2968564"/>
                  <a:pt x="1639453" y="2960435"/>
                  <a:pt x="1662545" y="2968133"/>
                </a:cubicBezTo>
                <a:cubicBezTo>
                  <a:pt x="1665805" y="2974653"/>
                  <a:pt x="1669454" y="2980992"/>
                  <a:pt x="1672325" y="2987692"/>
                </a:cubicBezTo>
                <a:cubicBezTo>
                  <a:pt x="1674356" y="2992430"/>
                  <a:pt x="1674219" y="2998168"/>
                  <a:pt x="1677215" y="3002362"/>
                </a:cubicBezTo>
                <a:cubicBezTo>
                  <a:pt x="1682574" y="3009865"/>
                  <a:pt x="1690774" y="3014920"/>
                  <a:pt x="1696774" y="3021921"/>
                </a:cubicBezTo>
                <a:cubicBezTo>
                  <a:pt x="1700599" y="3026383"/>
                  <a:pt x="1702792" y="3032076"/>
                  <a:pt x="1706554" y="3036591"/>
                </a:cubicBezTo>
                <a:cubicBezTo>
                  <a:pt x="1710981" y="3041903"/>
                  <a:pt x="1716978" y="3045802"/>
                  <a:pt x="1721223" y="3051260"/>
                </a:cubicBezTo>
                <a:cubicBezTo>
                  <a:pt x="1728439" y="3060538"/>
                  <a:pt x="1732974" y="3071814"/>
                  <a:pt x="1740783" y="3080599"/>
                </a:cubicBezTo>
                <a:cubicBezTo>
                  <a:pt x="1746197" y="3086690"/>
                  <a:pt x="1754579" y="3089506"/>
                  <a:pt x="1760342" y="3095269"/>
                </a:cubicBezTo>
                <a:cubicBezTo>
                  <a:pt x="1766105" y="3101032"/>
                  <a:pt x="1771054" y="3107704"/>
                  <a:pt x="1775012" y="3114828"/>
                </a:cubicBezTo>
                <a:cubicBezTo>
                  <a:pt x="1780065" y="3123924"/>
                  <a:pt x="1787039" y="3149798"/>
                  <a:pt x="1794571" y="3158837"/>
                </a:cubicBezTo>
                <a:cubicBezTo>
                  <a:pt x="1798333" y="3163352"/>
                  <a:pt x="1804458" y="3165200"/>
                  <a:pt x="1809240" y="3168616"/>
                </a:cubicBezTo>
                <a:cubicBezTo>
                  <a:pt x="1815872" y="3173353"/>
                  <a:pt x="1822280" y="3178396"/>
                  <a:pt x="1828800" y="3183286"/>
                </a:cubicBezTo>
                <a:cubicBezTo>
                  <a:pt x="1846893" y="3219475"/>
                  <a:pt x="1828471" y="3187782"/>
                  <a:pt x="1853249" y="3217515"/>
                </a:cubicBezTo>
                <a:cubicBezTo>
                  <a:pt x="1857011" y="3222030"/>
                  <a:pt x="1859613" y="3227402"/>
                  <a:pt x="1863029" y="3232184"/>
                </a:cubicBezTo>
                <a:cubicBezTo>
                  <a:pt x="1867766" y="3238816"/>
                  <a:pt x="1872961" y="3245112"/>
                  <a:pt x="1877698" y="3251744"/>
                </a:cubicBezTo>
                <a:cubicBezTo>
                  <a:pt x="1881114" y="3256526"/>
                  <a:pt x="1883653" y="3261951"/>
                  <a:pt x="1887478" y="3266413"/>
                </a:cubicBezTo>
                <a:cubicBezTo>
                  <a:pt x="1893479" y="3273414"/>
                  <a:pt x="1900517" y="3279453"/>
                  <a:pt x="1907037" y="3285973"/>
                </a:cubicBezTo>
                <a:cubicBezTo>
                  <a:pt x="1908667" y="3290863"/>
                  <a:pt x="1908282" y="3296997"/>
                  <a:pt x="1911927" y="3300642"/>
                </a:cubicBezTo>
                <a:cubicBezTo>
                  <a:pt x="1917081" y="3305796"/>
                  <a:pt x="1925655" y="3306048"/>
                  <a:pt x="1931486" y="3310422"/>
                </a:cubicBezTo>
                <a:cubicBezTo>
                  <a:pt x="1938862" y="3315954"/>
                  <a:pt x="1945090" y="3322942"/>
                  <a:pt x="1951046" y="3329981"/>
                </a:cubicBezTo>
                <a:cubicBezTo>
                  <a:pt x="1963051" y="3344168"/>
                  <a:pt x="1974966" y="3358527"/>
                  <a:pt x="1985275" y="3373990"/>
                </a:cubicBezTo>
                <a:cubicBezTo>
                  <a:pt x="1988535" y="3378880"/>
                  <a:pt x="1990899" y="3384504"/>
                  <a:pt x="1995054" y="3388659"/>
                </a:cubicBezTo>
                <a:cubicBezTo>
                  <a:pt x="1999210" y="3392815"/>
                  <a:pt x="2004942" y="3395023"/>
                  <a:pt x="2009724" y="3398439"/>
                </a:cubicBezTo>
                <a:cubicBezTo>
                  <a:pt x="2016356" y="3403176"/>
                  <a:pt x="2022763" y="3408218"/>
                  <a:pt x="2029283" y="3413108"/>
                </a:cubicBezTo>
                <a:cubicBezTo>
                  <a:pt x="2034173" y="3422888"/>
                  <a:pt x="2038643" y="3432890"/>
                  <a:pt x="2043953" y="3442448"/>
                </a:cubicBezTo>
                <a:cubicBezTo>
                  <a:pt x="2046807" y="3447585"/>
                  <a:pt x="2050816" y="3452015"/>
                  <a:pt x="2053732" y="3457117"/>
                </a:cubicBezTo>
                <a:cubicBezTo>
                  <a:pt x="2057349" y="3463446"/>
                  <a:pt x="2058358" y="3471522"/>
                  <a:pt x="2063512" y="3476676"/>
                </a:cubicBezTo>
                <a:cubicBezTo>
                  <a:pt x="2067157" y="3480321"/>
                  <a:pt x="2073292" y="3479936"/>
                  <a:pt x="2078182" y="3481566"/>
                </a:cubicBezTo>
                <a:cubicBezTo>
                  <a:pt x="2081442" y="3488086"/>
                  <a:pt x="2085090" y="3494426"/>
                  <a:pt x="2087961" y="3501126"/>
                </a:cubicBezTo>
                <a:cubicBezTo>
                  <a:pt x="2089991" y="3505863"/>
                  <a:pt x="2089855" y="3511601"/>
                  <a:pt x="2092851" y="3515795"/>
                </a:cubicBezTo>
                <a:cubicBezTo>
                  <a:pt x="2098210" y="3523298"/>
                  <a:pt x="2106410" y="3528353"/>
                  <a:pt x="2112411" y="3535354"/>
                </a:cubicBezTo>
                <a:cubicBezTo>
                  <a:pt x="2116236" y="3539816"/>
                  <a:pt x="2118930" y="3545134"/>
                  <a:pt x="2122190" y="3550024"/>
                </a:cubicBezTo>
                <a:cubicBezTo>
                  <a:pt x="2131436" y="3596251"/>
                  <a:pt x="2118377" y="3554466"/>
                  <a:pt x="2146639" y="3594033"/>
                </a:cubicBezTo>
                <a:cubicBezTo>
                  <a:pt x="2149635" y="3598227"/>
                  <a:pt x="2149499" y="3603965"/>
                  <a:pt x="2151529" y="3608702"/>
                </a:cubicBezTo>
                <a:cubicBezTo>
                  <a:pt x="2154401" y="3615402"/>
                  <a:pt x="2157072" y="3622329"/>
                  <a:pt x="2161309" y="3628261"/>
                </a:cubicBezTo>
                <a:cubicBezTo>
                  <a:pt x="2165328" y="3633888"/>
                  <a:pt x="2171088" y="3638041"/>
                  <a:pt x="2175978" y="3642931"/>
                </a:cubicBezTo>
                <a:cubicBezTo>
                  <a:pt x="2195236" y="3691074"/>
                  <a:pt x="2176004" y="3647866"/>
                  <a:pt x="2195538" y="3682050"/>
                </a:cubicBezTo>
                <a:cubicBezTo>
                  <a:pt x="2199154" y="3688379"/>
                  <a:pt x="2200651" y="3696009"/>
                  <a:pt x="2205317" y="3701609"/>
                </a:cubicBezTo>
                <a:cubicBezTo>
                  <a:pt x="2209079" y="3706124"/>
                  <a:pt x="2215097" y="3708129"/>
                  <a:pt x="2219987" y="3711389"/>
                </a:cubicBezTo>
                <a:cubicBezTo>
                  <a:pt x="2223247" y="3716279"/>
                  <a:pt x="2227139" y="3720802"/>
                  <a:pt x="2229767" y="3726058"/>
                </a:cubicBezTo>
                <a:cubicBezTo>
                  <a:pt x="2232072" y="3730668"/>
                  <a:pt x="2231660" y="3736534"/>
                  <a:pt x="2234656" y="3740728"/>
                </a:cubicBezTo>
                <a:cubicBezTo>
                  <a:pt x="2240015" y="3748231"/>
                  <a:pt x="2248215" y="3753286"/>
                  <a:pt x="2254216" y="3760287"/>
                </a:cubicBezTo>
                <a:cubicBezTo>
                  <a:pt x="2258041" y="3764749"/>
                  <a:pt x="2260580" y="3770175"/>
                  <a:pt x="2263996" y="3774957"/>
                </a:cubicBezTo>
                <a:cubicBezTo>
                  <a:pt x="2294334" y="3817431"/>
                  <a:pt x="2265388" y="3774601"/>
                  <a:pt x="2288445" y="3809185"/>
                </a:cubicBezTo>
                <a:cubicBezTo>
                  <a:pt x="2290075" y="3814075"/>
                  <a:pt x="2291854" y="3818918"/>
                  <a:pt x="2293335" y="3823855"/>
                </a:cubicBezTo>
                <a:cubicBezTo>
                  <a:pt x="2296745" y="3835221"/>
                  <a:pt x="2298204" y="3847281"/>
                  <a:pt x="2303114" y="3858084"/>
                </a:cubicBezTo>
                <a:cubicBezTo>
                  <a:pt x="2306486" y="3865503"/>
                  <a:pt x="2313047" y="3871011"/>
                  <a:pt x="2317784" y="3877643"/>
                </a:cubicBezTo>
                <a:cubicBezTo>
                  <a:pt x="2321200" y="3882425"/>
                  <a:pt x="2323048" y="3888551"/>
                  <a:pt x="2327563" y="3892313"/>
                </a:cubicBezTo>
                <a:cubicBezTo>
                  <a:pt x="2333163" y="3896980"/>
                  <a:pt x="2340603" y="3898832"/>
                  <a:pt x="2347123" y="3902092"/>
                </a:cubicBezTo>
                <a:cubicBezTo>
                  <a:pt x="2358591" y="3936495"/>
                  <a:pt x="2341361" y="3896331"/>
                  <a:pt x="2371572" y="3926542"/>
                </a:cubicBezTo>
                <a:cubicBezTo>
                  <a:pt x="2401784" y="3956754"/>
                  <a:pt x="2361620" y="3939523"/>
                  <a:pt x="2396021" y="3950991"/>
                </a:cubicBezTo>
                <a:cubicBezTo>
                  <a:pt x="2400911" y="3957511"/>
                  <a:pt x="2405954" y="3963918"/>
                  <a:pt x="2410691" y="3970550"/>
                </a:cubicBezTo>
                <a:cubicBezTo>
                  <a:pt x="2414107" y="3975332"/>
                  <a:pt x="2415955" y="3981458"/>
                  <a:pt x="2420470" y="3985220"/>
                </a:cubicBezTo>
                <a:cubicBezTo>
                  <a:pt x="2426070" y="3989887"/>
                  <a:pt x="2433510" y="3991739"/>
                  <a:pt x="2440030" y="3994999"/>
                </a:cubicBezTo>
                <a:cubicBezTo>
                  <a:pt x="2445515" y="4011455"/>
                  <a:pt x="2445032" y="4012311"/>
                  <a:pt x="2454699" y="4029228"/>
                </a:cubicBezTo>
                <a:cubicBezTo>
                  <a:pt x="2461283" y="4040750"/>
                  <a:pt x="2471653" y="4052964"/>
                  <a:pt x="2479148" y="4063457"/>
                </a:cubicBezTo>
                <a:cubicBezTo>
                  <a:pt x="2482564" y="4068239"/>
                  <a:pt x="2484996" y="4073759"/>
                  <a:pt x="2488928" y="4078127"/>
                </a:cubicBezTo>
                <a:cubicBezTo>
                  <a:pt x="2499722" y="4090121"/>
                  <a:pt x="2523157" y="4112356"/>
                  <a:pt x="2523157" y="4112356"/>
                </a:cubicBezTo>
                <a:cubicBezTo>
                  <a:pt x="2534625" y="4146757"/>
                  <a:pt x="2517394" y="4106593"/>
                  <a:pt x="2547606" y="4136805"/>
                </a:cubicBezTo>
                <a:cubicBezTo>
                  <a:pt x="2551251" y="4140450"/>
                  <a:pt x="2550466" y="4146737"/>
                  <a:pt x="2552496" y="4151474"/>
                </a:cubicBezTo>
                <a:cubicBezTo>
                  <a:pt x="2555368" y="4158174"/>
                  <a:pt x="2557532" y="4165499"/>
                  <a:pt x="2562276" y="4171034"/>
                </a:cubicBezTo>
                <a:cubicBezTo>
                  <a:pt x="2567580" y="4177222"/>
                  <a:pt x="2575315" y="4180813"/>
                  <a:pt x="2581835" y="4185703"/>
                </a:cubicBezTo>
                <a:cubicBezTo>
                  <a:pt x="2583465" y="4192223"/>
                  <a:pt x="2584078" y="4199085"/>
                  <a:pt x="2586725" y="4205262"/>
                </a:cubicBezTo>
                <a:cubicBezTo>
                  <a:pt x="2591615" y="4216671"/>
                  <a:pt x="2599765" y="4224822"/>
                  <a:pt x="2611174" y="4229712"/>
                </a:cubicBezTo>
                <a:cubicBezTo>
                  <a:pt x="2617351" y="4232359"/>
                  <a:pt x="2624214" y="4232972"/>
                  <a:pt x="2630734" y="4234602"/>
                </a:cubicBezTo>
                <a:cubicBezTo>
                  <a:pt x="2633994" y="4241122"/>
                  <a:pt x="2635847" y="4248561"/>
                  <a:pt x="2640513" y="4254161"/>
                </a:cubicBezTo>
                <a:cubicBezTo>
                  <a:pt x="2644275" y="4258676"/>
                  <a:pt x="2651027" y="4259785"/>
                  <a:pt x="2655183" y="4263941"/>
                </a:cubicBezTo>
                <a:cubicBezTo>
                  <a:pt x="2661083" y="4269841"/>
                  <a:pt x="2665994" y="4280674"/>
                  <a:pt x="2669852" y="4288390"/>
                </a:cubicBezTo>
              </a:path>
            </a:pathLst>
          </a:custGeom>
          <a:noFill/>
          <a:ln w="2381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8" name="Figura a mano libera: forma 27">
            <a:extLst>
              <a:ext uri="{FF2B5EF4-FFF2-40B4-BE49-F238E27FC236}">
                <a16:creationId xmlns:a16="http://schemas.microsoft.com/office/drawing/2014/main" id="{CF6D05CC-69AD-477A-9CEE-C177A9BCC8FD}"/>
              </a:ext>
            </a:extLst>
          </p:cNvPr>
          <p:cNvSpPr/>
          <p:nvPr/>
        </p:nvSpPr>
        <p:spPr>
          <a:xfrm>
            <a:off x="5559748" y="6366571"/>
            <a:ext cx="220042" cy="161365"/>
          </a:xfrm>
          <a:custGeom>
            <a:avLst/>
            <a:gdLst>
              <a:gd name="connsiteX0" fmla="*/ 0 w 220042"/>
              <a:gd name="connsiteY0" fmla="*/ 0 h 161365"/>
              <a:gd name="connsiteX1" fmla="*/ 215153 w 220042"/>
              <a:gd name="connsiteY1" fmla="*/ 151585 h 161365"/>
              <a:gd name="connsiteX2" fmla="*/ 220042 w 220042"/>
              <a:gd name="connsiteY2" fmla="*/ 161365 h 161365"/>
            </a:gdLst>
            <a:ahLst/>
            <a:cxnLst>
              <a:cxn ang="0">
                <a:pos x="connsiteX0" y="connsiteY0"/>
              </a:cxn>
              <a:cxn ang="0">
                <a:pos x="connsiteX1" y="connsiteY1"/>
              </a:cxn>
              <a:cxn ang="0">
                <a:pos x="connsiteX2" y="connsiteY2"/>
              </a:cxn>
            </a:cxnLst>
            <a:rect l="l" t="t" r="r" b="b"/>
            <a:pathLst>
              <a:path w="220042" h="161365">
                <a:moveTo>
                  <a:pt x="0" y="0"/>
                </a:moveTo>
                <a:cubicBezTo>
                  <a:pt x="80837" y="53891"/>
                  <a:pt x="168977" y="74623"/>
                  <a:pt x="215153" y="151585"/>
                </a:cubicBezTo>
                <a:cubicBezTo>
                  <a:pt x="217028" y="154710"/>
                  <a:pt x="218412" y="158105"/>
                  <a:pt x="220042" y="161365"/>
                </a:cubicBezTo>
              </a:path>
            </a:pathLst>
          </a:custGeom>
          <a:noFill/>
          <a:ln w="1746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9" name="Figura a mano libera: forma 28">
            <a:extLst>
              <a:ext uri="{FF2B5EF4-FFF2-40B4-BE49-F238E27FC236}">
                <a16:creationId xmlns:a16="http://schemas.microsoft.com/office/drawing/2014/main" id="{4AB07700-A8C0-492B-A183-F2C240687780}"/>
              </a:ext>
            </a:extLst>
          </p:cNvPr>
          <p:cNvSpPr/>
          <p:nvPr/>
        </p:nvSpPr>
        <p:spPr>
          <a:xfrm>
            <a:off x="6233927" y="6507387"/>
            <a:ext cx="2249326" cy="107530"/>
          </a:xfrm>
          <a:custGeom>
            <a:avLst/>
            <a:gdLst>
              <a:gd name="connsiteX0" fmla="*/ 0 w 2249326"/>
              <a:gd name="connsiteY0" fmla="*/ 107530 h 107530"/>
              <a:gd name="connsiteX1" fmla="*/ 48898 w 2249326"/>
              <a:gd name="connsiteY1" fmla="*/ 78191 h 107530"/>
              <a:gd name="connsiteX2" fmla="*/ 63568 w 2249326"/>
              <a:gd name="connsiteY2" fmla="*/ 68411 h 107530"/>
              <a:gd name="connsiteX3" fmla="*/ 97797 w 2249326"/>
              <a:gd name="connsiteY3" fmla="*/ 63521 h 107530"/>
              <a:gd name="connsiteX4" fmla="*/ 146695 w 2249326"/>
              <a:gd name="connsiteY4" fmla="*/ 53742 h 107530"/>
              <a:gd name="connsiteX5" fmla="*/ 176034 w 2249326"/>
              <a:gd name="connsiteY5" fmla="*/ 43962 h 107530"/>
              <a:gd name="connsiteX6" fmla="*/ 224933 w 2249326"/>
              <a:gd name="connsiteY6" fmla="*/ 34182 h 107530"/>
              <a:gd name="connsiteX7" fmla="*/ 982858 w 2249326"/>
              <a:gd name="connsiteY7" fmla="*/ 39072 h 107530"/>
              <a:gd name="connsiteX8" fmla="*/ 1168672 w 2249326"/>
              <a:gd name="connsiteY8" fmla="*/ 34182 h 107530"/>
              <a:gd name="connsiteX9" fmla="*/ 1188231 w 2249326"/>
              <a:gd name="connsiteY9" fmla="*/ 24403 h 107530"/>
              <a:gd name="connsiteX10" fmla="*/ 1300697 w 2249326"/>
              <a:gd name="connsiteY10" fmla="*/ 14623 h 107530"/>
              <a:gd name="connsiteX11" fmla="*/ 1408274 w 2249326"/>
              <a:gd name="connsiteY11" fmla="*/ 9733 h 107530"/>
              <a:gd name="connsiteX12" fmla="*/ 1452282 w 2249326"/>
              <a:gd name="connsiteY12" fmla="*/ 29293 h 107530"/>
              <a:gd name="connsiteX13" fmla="*/ 1540299 w 2249326"/>
              <a:gd name="connsiteY13" fmla="*/ 39072 h 107530"/>
              <a:gd name="connsiteX14" fmla="*/ 1682105 w 2249326"/>
              <a:gd name="connsiteY14" fmla="*/ 43962 h 107530"/>
              <a:gd name="connsiteX15" fmla="*/ 1701664 w 2249326"/>
              <a:gd name="connsiteY15" fmla="*/ 39072 h 107530"/>
              <a:gd name="connsiteX16" fmla="*/ 1789681 w 2249326"/>
              <a:gd name="connsiteY16" fmla="*/ 19513 h 107530"/>
              <a:gd name="connsiteX17" fmla="*/ 2249326 w 2249326"/>
              <a:gd name="connsiteY17" fmla="*/ 19513 h 1075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249326" h="107530">
                <a:moveTo>
                  <a:pt x="0" y="107530"/>
                </a:moveTo>
                <a:cubicBezTo>
                  <a:pt x="71777" y="59679"/>
                  <a:pt x="-3731" y="108266"/>
                  <a:pt x="48898" y="78191"/>
                </a:cubicBezTo>
                <a:cubicBezTo>
                  <a:pt x="54001" y="75275"/>
                  <a:pt x="57939" y="70100"/>
                  <a:pt x="63568" y="68411"/>
                </a:cubicBezTo>
                <a:cubicBezTo>
                  <a:pt x="74607" y="65099"/>
                  <a:pt x="86447" y="65524"/>
                  <a:pt x="97797" y="63521"/>
                </a:cubicBezTo>
                <a:cubicBezTo>
                  <a:pt x="114166" y="60632"/>
                  <a:pt x="130569" y="57773"/>
                  <a:pt x="146695" y="53742"/>
                </a:cubicBezTo>
                <a:cubicBezTo>
                  <a:pt x="156696" y="51242"/>
                  <a:pt x="166033" y="46462"/>
                  <a:pt x="176034" y="43962"/>
                </a:cubicBezTo>
                <a:cubicBezTo>
                  <a:pt x="192160" y="39930"/>
                  <a:pt x="208633" y="37442"/>
                  <a:pt x="224933" y="34182"/>
                </a:cubicBezTo>
                <a:lnTo>
                  <a:pt x="982858" y="39072"/>
                </a:lnTo>
                <a:cubicBezTo>
                  <a:pt x="1044817" y="39072"/>
                  <a:pt x="1106870" y="38596"/>
                  <a:pt x="1168672" y="34182"/>
                </a:cubicBezTo>
                <a:cubicBezTo>
                  <a:pt x="1175943" y="33663"/>
                  <a:pt x="1181021" y="25471"/>
                  <a:pt x="1188231" y="24403"/>
                </a:cubicBezTo>
                <a:cubicBezTo>
                  <a:pt x="1225455" y="18888"/>
                  <a:pt x="1263208" y="17883"/>
                  <a:pt x="1300697" y="14623"/>
                </a:cubicBezTo>
                <a:cubicBezTo>
                  <a:pt x="1343731" y="-6894"/>
                  <a:pt x="1324298" y="-1221"/>
                  <a:pt x="1408274" y="9733"/>
                </a:cubicBezTo>
                <a:cubicBezTo>
                  <a:pt x="1480122" y="19105"/>
                  <a:pt x="1391130" y="18175"/>
                  <a:pt x="1452282" y="29293"/>
                </a:cubicBezTo>
                <a:cubicBezTo>
                  <a:pt x="1481325" y="34574"/>
                  <a:pt x="1510960" y="35812"/>
                  <a:pt x="1540299" y="39072"/>
                </a:cubicBezTo>
                <a:cubicBezTo>
                  <a:pt x="1608194" y="56046"/>
                  <a:pt x="1577386" y="52340"/>
                  <a:pt x="1682105" y="43962"/>
                </a:cubicBezTo>
                <a:cubicBezTo>
                  <a:pt x="1688804" y="43426"/>
                  <a:pt x="1695202" y="40918"/>
                  <a:pt x="1701664" y="39072"/>
                </a:cubicBezTo>
                <a:cubicBezTo>
                  <a:pt x="1736049" y="29248"/>
                  <a:pt x="1754604" y="19857"/>
                  <a:pt x="1789681" y="19513"/>
                </a:cubicBezTo>
                <a:lnTo>
                  <a:pt x="2249326" y="19513"/>
                </a:lnTo>
              </a:path>
            </a:pathLst>
          </a:custGeom>
          <a:noFill/>
          <a:ln w="2286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1" name="Text Box 24">
            <a:extLst>
              <a:ext uri="{FF2B5EF4-FFF2-40B4-BE49-F238E27FC236}">
                <a16:creationId xmlns:a16="http://schemas.microsoft.com/office/drawing/2014/main" id="{CB905EB5-9E5E-4F17-BC03-4FC1B5F80882}"/>
              </a:ext>
            </a:extLst>
          </p:cNvPr>
          <p:cNvSpPr txBox="1">
            <a:spLocks noChangeArrowheads="1"/>
          </p:cNvSpPr>
          <p:nvPr/>
        </p:nvSpPr>
        <p:spPr bwMode="auto">
          <a:xfrm>
            <a:off x="323528" y="211764"/>
            <a:ext cx="2851150" cy="457200"/>
          </a:xfrm>
          <a:prstGeom prst="rect">
            <a:avLst/>
          </a:prstGeom>
          <a:noFill/>
          <a:ln w="44450">
            <a:noFill/>
            <a:miter lim="800000"/>
            <a:headEnd/>
            <a:tailEnd/>
          </a:ln>
          <a:effectLst/>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400" b="1" i="0" u="none" strike="noStrike" kern="1200" cap="none" spc="0" normalizeH="0" baseline="0" noProof="0" dirty="0">
                <a:ln>
                  <a:noFill/>
                </a:ln>
                <a:solidFill>
                  <a:srgbClr val="FFFF00"/>
                </a:solidFill>
                <a:effectLst/>
                <a:uLnTx/>
                <a:uFillTx/>
                <a:latin typeface="Arial" pitchFamily="34" charset="0"/>
                <a:ea typeface="+mn-ea"/>
                <a:cs typeface="+mn-cs"/>
              </a:rPr>
              <a:t>VCO2= 240 ml/min</a:t>
            </a:r>
          </a:p>
        </p:txBody>
      </p:sp>
      <p:sp>
        <p:nvSpPr>
          <p:cNvPr id="25" name="Text Box 23">
            <a:extLst>
              <a:ext uri="{FF2B5EF4-FFF2-40B4-BE49-F238E27FC236}">
                <a16:creationId xmlns:a16="http://schemas.microsoft.com/office/drawing/2014/main" id="{B315FCEA-F1BC-410D-A0C0-42E944AEE17E}"/>
              </a:ext>
            </a:extLst>
          </p:cNvPr>
          <p:cNvSpPr txBox="1">
            <a:spLocks noChangeArrowheads="1"/>
          </p:cNvSpPr>
          <p:nvPr/>
        </p:nvSpPr>
        <p:spPr bwMode="auto">
          <a:xfrm>
            <a:off x="4784943" y="134759"/>
            <a:ext cx="2674386" cy="830997"/>
          </a:xfrm>
          <a:prstGeom prst="rect">
            <a:avLst/>
          </a:prstGeom>
          <a:noFill/>
          <a:ln w="44450">
            <a:noFill/>
            <a:miter lim="800000"/>
            <a:headEnd/>
            <a:tailEnd/>
          </a:ln>
          <a:effectLst/>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400" b="1" i="0" u="none" strike="noStrike" kern="1200" cap="none" spc="0" normalizeH="0" baseline="0" noProof="0" dirty="0" err="1">
                <a:ln>
                  <a:noFill/>
                </a:ln>
                <a:solidFill>
                  <a:srgbClr val="FFFF00"/>
                </a:solidFill>
                <a:effectLst/>
                <a:uLnTx/>
                <a:uFillTx/>
                <a:latin typeface="Arial" pitchFamily="34" charset="0"/>
                <a:ea typeface="+mn-ea"/>
                <a:cs typeface="+mn-cs"/>
              </a:rPr>
              <a:t>Ve</a:t>
            </a:r>
            <a:r>
              <a:rPr kumimoji="0" lang="en-US" sz="2400" b="1" i="0" u="none" strike="noStrike" kern="1200" cap="none" spc="0" normalizeH="0" baseline="0" noProof="0" dirty="0">
                <a:ln>
                  <a:noFill/>
                </a:ln>
                <a:solidFill>
                  <a:srgbClr val="FFFF00"/>
                </a:solidFill>
                <a:effectLst/>
                <a:uLnTx/>
                <a:uFillTx/>
                <a:latin typeface="Arial" pitchFamily="34" charset="0"/>
                <a:ea typeface="+mn-ea"/>
                <a:cs typeface="+mn-cs"/>
              </a:rPr>
              <a:t>=  </a:t>
            </a:r>
            <a:r>
              <a:rPr kumimoji="0" lang="en-US" sz="2400" b="1" i="0" u="none" strike="noStrike" kern="1200" cap="none" spc="0" normalizeH="0" baseline="0" noProof="0" dirty="0" err="1">
                <a:ln>
                  <a:noFill/>
                </a:ln>
                <a:solidFill>
                  <a:srgbClr val="FFFF00"/>
                </a:solidFill>
                <a:effectLst/>
                <a:uLnTx/>
                <a:uFillTx/>
                <a:latin typeface="Arial" pitchFamily="34" charset="0"/>
                <a:ea typeface="+mn-ea"/>
                <a:cs typeface="+mn-cs"/>
              </a:rPr>
              <a:t>Vd</a:t>
            </a:r>
            <a:r>
              <a:rPr kumimoji="0" lang="en-US" sz="2400" b="1" i="0" u="none" strike="noStrike" kern="1200" cap="none" spc="0" normalizeH="0" baseline="0" noProof="0" dirty="0">
                <a:ln>
                  <a:noFill/>
                </a:ln>
                <a:solidFill>
                  <a:srgbClr val="FFFF00"/>
                </a:solidFill>
                <a:effectLst/>
                <a:uLnTx/>
                <a:uFillTx/>
                <a:latin typeface="Arial" pitchFamily="34" charset="0"/>
                <a:ea typeface="+mn-ea"/>
                <a:cs typeface="+mn-cs"/>
              </a:rPr>
              <a:t> </a:t>
            </a:r>
            <a:r>
              <a:rPr kumimoji="0" lang="en-US" sz="2400" b="1" i="0" u="none" strike="noStrike" kern="1200" cap="none" spc="0" normalizeH="0" baseline="0" noProof="0" dirty="0" err="1">
                <a:ln>
                  <a:noFill/>
                </a:ln>
                <a:solidFill>
                  <a:srgbClr val="FFFF00"/>
                </a:solidFill>
                <a:effectLst/>
                <a:uLnTx/>
                <a:uFillTx/>
                <a:latin typeface="Arial" pitchFamily="34" charset="0"/>
                <a:ea typeface="+mn-ea"/>
                <a:cs typeface="+mn-cs"/>
              </a:rPr>
              <a:t>anat</a:t>
            </a:r>
            <a:r>
              <a:rPr kumimoji="0" lang="en-US" sz="2400" b="1" i="0" u="none" strike="noStrike" kern="1200" cap="none" spc="0" normalizeH="0" baseline="0" noProof="0" dirty="0">
                <a:ln>
                  <a:noFill/>
                </a:ln>
                <a:solidFill>
                  <a:srgbClr val="FFFF00"/>
                </a:solidFill>
                <a:effectLst/>
                <a:uLnTx/>
                <a:uFillTx/>
                <a:latin typeface="Arial" pitchFamily="34" charset="0"/>
                <a:ea typeface="+mn-ea"/>
                <a:cs typeface="+mn-cs"/>
              </a:rPr>
              <a:t>+ VA</a:t>
            </a:r>
          </a:p>
          <a:p>
            <a:pPr>
              <a:defRPr/>
            </a:pPr>
            <a:r>
              <a:rPr lang="it-IT" b="1" dirty="0">
                <a:solidFill>
                  <a:srgbClr val="FFFF00"/>
                </a:solidFill>
                <a:effectLst>
                  <a:outerShdw blurRad="38100" dist="38100" dir="2700000" algn="tl">
                    <a:srgbClr val="000000"/>
                  </a:outerShdw>
                </a:effectLst>
                <a:latin typeface="Arial" pitchFamily="34" charset="0"/>
              </a:rPr>
              <a:t> 6</a:t>
            </a:r>
            <a:r>
              <a:rPr kumimoji="0" lang="it-IT" sz="2400" b="1" i="0" u="none" strike="noStrike" kern="1200" cap="none" spc="0" normalizeH="0" baseline="0" noProof="0" dirty="0">
                <a:ln>
                  <a:noFill/>
                </a:ln>
                <a:solidFill>
                  <a:srgbClr val="FFFF00"/>
                </a:solidFill>
                <a:effectLst>
                  <a:outerShdw blurRad="38100" dist="38100" dir="2700000" algn="tl">
                    <a:srgbClr val="000000"/>
                  </a:outerShdw>
                </a:effectLst>
                <a:uLnTx/>
                <a:uFillTx/>
                <a:latin typeface="Arial" pitchFamily="34" charset="0"/>
                <a:ea typeface="+mn-ea"/>
                <a:cs typeface="+mn-cs"/>
              </a:rPr>
              <a:t> L </a:t>
            </a:r>
            <a:r>
              <a:rPr lang="it-IT" b="1" dirty="0">
                <a:solidFill>
                  <a:srgbClr val="FFFF00"/>
                </a:solidFill>
                <a:effectLst>
                  <a:outerShdw blurRad="38100" dist="38100" dir="2700000" algn="tl">
                    <a:srgbClr val="000000"/>
                  </a:outerShdw>
                </a:effectLst>
                <a:latin typeface="Arial" pitchFamily="34" charset="0"/>
              </a:rPr>
              <a:t>= 2.0 + 4 L</a:t>
            </a:r>
          </a:p>
        </p:txBody>
      </p:sp>
      <p:sp>
        <p:nvSpPr>
          <p:cNvPr id="30" name="Text Box 20">
            <a:extLst>
              <a:ext uri="{FF2B5EF4-FFF2-40B4-BE49-F238E27FC236}">
                <a16:creationId xmlns:a16="http://schemas.microsoft.com/office/drawing/2014/main" id="{B435C924-1041-4C65-8E67-08F1ACB1F016}"/>
              </a:ext>
            </a:extLst>
          </p:cNvPr>
          <p:cNvSpPr txBox="1">
            <a:spLocks noChangeArrowheads="1"/>
          </p:cNvSpPr>
          <p:nvPr/>
        </p:nvSpPr>
        <p:spPr bwMode="auto">
          <a:xfrm>
            <a:off x="229923" y="5564238"/>
            <a:ext cx="2470548" cy="1015663"/>
          </a:xfrm>
          <a:prstGeom prst="rect">
            <a:avLst/>
          </a:prstGeom>
          <a:noFill/>
          <a:ln w="44450">
            <a:noFill/>
            <a:miter lim="800000"/>
            <a:headEnd/>
            <a:tailEnd/>
          </a:ln>
          <a:effectLst/>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000" b="1" i="0" u="none" strike="noStrike" kern="1200" cap="none" spc="0" normalizeH="0" baseline="0" noProof="0" dirty="0">
                <a:ln>
                  <a:noFill/>
                </a:ln>
                <a:solidFill>
                  <a:srgbClr val="FFFF00"/>
                </a:solidFill>
                <a:effectLst/>
                <a:uLnTx/>
                <a:uFillTx/>
                <a:latin typeface="Arial" pitchFamily="34" charset="0"/>
                <a:ea typeface="+mn-ea"/>
                <a:cs typeface="+mn-cs"/>
              </a:rPr>
              <a:t>PvCO2=  49 mmHg</a:t>
            </a:r>
          </a:p>
          <a:p>
            <a:pPr marL="0" marR="0" lvl="0" indent="0" algn="l" defTabSz="914400" rtl="0" eaLnBrk="0" fontAlgn="base" latinLnBrk="0" hangingPunct="0">
              <a:lnSpc>
                <a:spcPct val="100000"/>
              </a:lnSpc>
              <a:spcBef>
                <a:spcPct val="0"/>
              </a:spcBef>
              <a:spcAft>
                <a:spcPct val="0"/>
              </a:spcAft>
              <a:buClrTx/>
              <a:buSzTx/>
              <a:buFontTx/>
              <a:buNone/>
              <a:tabLst/>
              <a:defRPr/>
            </a:pPr>
            <a:r>
              <a:rPr lang="en-US" sz="2000" b="1" dirty="0">
                <a:solidFill>
                  <a:srgbClr val="FFFF00"/>
                </a:solidFill>
                <a:latin typeface="Arial" pitchFamily="34" charset="0"/>
              </a:rPr>
              <a:t>VCO2 = 240 ml</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000" b="1" i="0" u="none" strike="noStrike" kern="1200" cap="none" spc="0" normalizeH="0" baseline="0" noProof="0" dirty="0" err="1">
                <a:ln>
                  <a:noFill/>
                </a:ln>
                <a:solidFill>
                  <a:srgbClr val="FFFF00"/>
                </a:solidFill>
                <a:effectLst/>
                <a:uLnTx/>
                <a:uFillTx/>
                <a:latin typeface="Arial" pitchFamily="34" charset="0"/>
                <a:ea typeface="+mn-ea"/>
                <a:cs typeface="+mn-cs"/>
              </a:rPr>
              <a:t>Crs</a:t>
            </a:r>
            <a:r>
              <a:rPr kumimoji="0" lang="en-US" sz="2000" b="1" i="0" u="none" strike="noStrike" kern="1200" cap="none" spc="0" normalizeH="0" baseline="0" noProof="0" dirty="0">
                <a:ln>
                  <a:noFill/>
                </a:ln>
                <a:solidFill>
                  <a:srgbClr val="FFFF00"/>
                </a:solidFill>
                <a:effectLst/>
                <a:uLnTx/>
                <a:uFillTx/>
                <a:latin typeface="Arial" pitchFamily="34" charset="0"/>
                <a:ea typeface="+mn-ea"/>
                <a:cs typeface="+mn-cs"/>
              </a:rPr>
              <a:t> (each</a:t>
            </a:r>
            <a:r>
              <a:rPr lang="en-US" sz="2000" b="1" dirty="0">
                <a:solidFill>
                  <a:srgbClr val="FFFF00"/>
                </a:solidFill>
                <a:latin typeface="Arial" pitchFamily="34" charset="0"/>
              </a:rPr>
              <a:t>) 10</a:t>
            </a:r>
            <a:endParaRPr kumimoji="0" lang="en-US" sz="2000" b="1" i="0" u="none" strike="noStrike" kern="1200" cap="none" spc="0" normalizeH="0" baseline="0" noProof="0" dirty="0">
              <a:ln>
                <a:noFill/>
              </a:ln>
              <a:solidFill>
                <a:srgbClr val="FFFF00"/>
              </a:solidFill>
              <a:effectLst/>
              <a:uLnTx/>
              <a:uFillTx/>
              <a:latin typeface="Arial" pitchFamily="34" charset="0"/>
              <a:ea typeface="+mn-ea"/>
              <a:cs typeface="+mn-cs"/>
            </a:endParaRPr>
          </a:p>
        </p:txBody>
      </p:sp>
      <p:sp>
        <p:nvSpPr>
          <p:cNvPr id="32" name="Text Box 18">
            <a:extLst>
              <a:ext uri="{FF2B5EF4-FFF2-40B4-BE49-F238E27FC236}">
                <a16:creationId xmlns:a16="http://schemas.microsoft.com/office/drawing/2014/main" id="{24D8D918-57FB-4B18-AD8F-8F4F324B6AB6}"/>
              </a:ext>
            </a:extLst>
          </p:cNvPr>
          <p:cNvSpPr txBox="1">
            <a:spLocks noChangeArrowheads="1"/>
          </p:cNvSpPr>
          <p:nvPr/>
        </p:nvSpPr>
        <p:spPr bwMode="auto">
          <a:xfrm>
            <a:off x="5960714" y="6436522"/>
            <a:ext cx="3111500" cy="396875"/>
          </a:xfrm>
          <a:prstGeom prst="rect">
            <a:avLst/>
          </a:prstGeom>
          <a:noFill/>
          <a:ln w="44450">
            <a:noFill/>
            <a:miter lim="800000"/>
            <a:headEnd/>
            <a:tailEnd/>
          </a:ln>
          <a:effectLst/>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000" b="1" i="0" u="none" strike="noStrike" kern="1200" cap="none" spc="0" normalizeH="0" baseline="0" noProof="0" dirty="0">
                <a:ln>
                  <a:noFill/>
                </a:ln>
                <a:solidFill>
                  <a:srgbClr val="FFFF00"/>
                </a:solidFill>
                <a:effectLst/>
                <a:uLnTx/>
                <a:uFillTx/>
                <a:latin typeface="Arial" pitchFamily="34" charset="0"/>
                <a:ea typeface="+mn-ea"/>
                <a:cs typeface="+mn-cs"/>
              </a:rPr>
              <a:t>ART   PaCO2 = 43mmHg</a:t>
            </a:r>
          </a:p>
        </p:txBody>
      </p:sp>
      <p:sp>
        <p:nvSpPr>
          <p:cNvPr id="33" name="Text Box 21">
            <a:extLst>
              <a:ext uri="{FF2B5EF4-FFF2-40B4-BE49-F238E27FC236}">
                <a16:creationId xmlns:a16="http://schemas.microsoft.com/office/drawing/2014/main" id="{D6102FF2-21F3-4CE1-B20D-4F51F6901AE4}"/>
              </a:ext>
            </a:extLst>
          </p:cNvPr>
          <p:cNvSpPr txBox="1">
            <a:spLocks noChangeArrowheads="1"/>
          </p:cNvSpPr>
          <p:nvPr/>
        </p:nvSpPr>
        <p:spPr bwMode="auto">
          <a:xfrm>
            <a:off x="6317673" y="1496986"/>
            <a:ext cx="1205330" cy="584775"/>
          </a:xfrm>
          <a:prstGeom prst="rect">
            <a:avLst/>
          </a:prstGeom>
          <a:noFill/>
          <a:ln w="44450">
            <a:noFill/>
            <a:miter lim="800000"/>
            <a:headEnd/>
            <a:tailEnd/>
          </a:ln>
          <a:effectLst/>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600" b="1" i="0" u="none" strike="noStrike" kern="1200" cap="none" spc="0" normalizeH="0" baseline="0" noProof="0" dirty="0">
                <a:ln>
                  <a:noFill/>
                </a:ln>
                <a:solidFill>
                  <a:schemeClr val="accent6">
                    <a:lumMod val="50000"/>
                  </a:schemeClr>
                </a:solidFill>
                <a:effectLst/>
                <a:uLnTx/>
                <a:uFillTx/>
                <a:latin typeface="Arial"/>
                <a:ea typeface="+mn-ea"/>
                <a:cs typeface="+mn-cs"/>
              </a:rPr>
              <a:t>VA = </a:t>
            </a:r>
            <a:r>
              <a:rPr lang="en-US" sz="1600" b="1" dirty="0">
                <a:solidFill>
                  <a:schemeClr val="accent6">
                    <a:lumMod val="50000"/>
                  </a:schemeClr>
                </a:solidFill>
                <a:latin typeface="Arial"/>
              </a:rPr>
              <a:t>1.33</a:t>
            </a:r>
            <a:r>
              <a:rPr kumimoji="0" lang="en-US" sz="1600" b="1" i="0" u="none" strike="noStrike" kern="1200" cap="none" spc="0" normalizeH="0" baseline="0" noProof="0" dirty="0">
                <a:ln>
                  <a:noFill/>
                </a:ln>
                <a:solidFill>
                  <a:schemeClr val="accent6">
                    <a:lumMod val="50000"/>
                  </a:schemeClr>
                </a:solidFill>
                <a:effectLst/>
                <a:uLnTx/>
                <a:uFillTx/>
                <a:latin typeface="Arial"/>
                <a:ea typeface="+mn-ea"/>
                <a:cs typeface="+mn-cs"/>
              </a:rPr>
              <a:t>L</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600" b="1" i="0" u="none" strike="noStrike" kern="1200" cap="none" spc="0" normalizeH="0" baseline="0" noProof="0" dirty="0">
                <a:ln>
                  <a:noFill/>
                </a:ln>
                <a:solidFill>
                  <a:schemeClr val="accent6">
                    <a:lumMod val="50000"/>
                  </a:schemeClr>
                </a:solidFill>
                <a:effectLst/>
                <a:uLnTx/>
                <a:uFillTx/>
                <a:latin typeface="Arial"/>
                <a:ea typeface="+mn-ea"/>
                <a:cs typeface="+mn-cs"/>
              </a:rPr>
              <a:t>PACO2 43</a:t>
            </a:r>
            <a:endParaRPr kumimoji="0" lang="en-US" sz="2000" b="1" i="0" u="none" strike="noStrike" kern="1200" cap="none" spc="0" normalizeH="0" baseline="0" noProof="0" dirty="0">
              <a:ln>
                <a:noFill/>
              </a:ln>
              <a:solidFill>
                <a:schemeClr val="accent6">
                  <a:lumMod val="50000"/>
                </a:schemeClr>
              </a:solidFill>
              <a:effectLst/>
              <a:uLnTx/>
              <a:uFillTx/>
              <a:latin typeface="Arial"/>
              <a:ea typeface="+mn-ea"/>
              <a:cs typeface="+mn-cs"/>
            </a:endParaRPr>
          </a:p>
        </p:txBody>
      </p:sp>
      <p:sp>
        <p:nvSpPr>
          <p:cNvPr id="34" name="Text Box 21">
            <a:extLst>
              <a:ext uri="{FF2B5EF4-FFF2-40B4-BE49-F238E27FC236}">
                <a16:creationId xmlns:a16="http://schemas.microsoft.com/office/drawing/2014/main" id="{E2E9A3FE-7ECA-47F3-8095-23877AB9D76F}"/>
              </a:ext>
            </a:extLst>
          </p:cNvPr>
          <p:cNvSpPr txBox="1">
            <a:spLocks noChangeArrowheads="1"/>
          </p:cNvSpPr>
          <p:nvPr/>
        </p:nvSpPr>
        <p:spPr bwMode="auto">
          <a:xfrm>
            <a:off x="1663806" y="1525680"/>
            <a:ext cx="1205330" cy="584775"/>
          </a:xfrm>
          <a:prstGeom prst="rect">
            <a:avLst/>
          </a:prstGeom>
          <a:noFill/>
          <a:ln w="44450">
            <a:noFill/>
            <a:miter lim="800000"/>
            <a:headEnd/>
            <a:tailEnd/>
          </a:ln>
          <a:effectLst/>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600" b="1" i="0" u="none" strike="noStrike" kern="1200" cap="none" spc="0" normalizeH="0" baseline="0" noProof="0" dirty="0">
                <a:ln>
                  <a:noFill/>
                </a:ln>
                <a:solidFill>
                  <a:schemeClr val="accent6">
                    <a:lumMod val="50000"/>
                  </a:schemeClr>
                </a:solidFill>
                <a:effectLst/>
                <a:uLnTx/>
                <a:uFillTx/>
                <a:latin typeface="Arial"/>
                <a:ea typeface="+mn-ea"/>
                <a:cs typeface="+mn-cs"/>
              </a:rPr>
              <a:t>VA = </a:t>
            </a:r>
            <a:r>
              <a:rPr lang="en-US" sz="1600" b="1" dirty="0">
                <a:solidFill>
                  <a:schemeClr val="accent6">
                    <a:lumMod val="50000"/>
                  </a:schemeClr>
                </a:solidFill>
                <a:latin typeface="Arial"/>
              </a:rPr>
              <a:t>1.33</a:t>
            </a:r>
            <a:r>
              <a:rPr kumimoji="0" lang="en-US" sz="1600" b="1" i="0" u="none" strike="noStrike" kern="1200" cap="none" spc="0" normalizeH="0" baseline="0" noProof="0" dirty="0">
                <a:ln>
                  <a:noFill/>
                </a:ln>
                <a:solidFill>
                  <a:schemeClr val="accent6">
                    <a:lumMod val="50000"/>
                  </a:schemeClr>
                </a:solidFill>
                <a:effectLst/>
                <a:uLnTx/>
                <a:uFillTx/>
                <a:latin typeface="Arial"/>
                <a:ea typeface="+mn-ea"/>
                <a:cs typeface="+mn-cs"/>
              </a:rPr>
              <a:t>L</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600" b="1" i="0" u="none" strike="noStrike" kern="1200" cap="none" spc="0" normalizeH="0" baseline="0" noProof="0" dirty="0">
                <a:ln>
                  <a:noFill/>
                </a:ln>
                <a:solidFill>
                  <a:schemeClr val="accent6">
                    <a:lumMod val="50000"/>
                  </a:schemeClr>
                </a:solidFill>
                <a:effectLst/>
                <a:uLnTx/>
                <a:uFillTx/>
                <a:latin typeface="Arial"/>
                <a:ea typeface="+mn-ea"/>
                <a:cs typeface="+mn-cs"/>
              </a:rPr>
              <a:t>PACO2 43</a:t>
            </a:r>
            <a:endParaRPr kumimoji="0" lang="en-US" sz="2000" b="1" i="0" u="none" strike="noStrike" kern="1200" cap="none" spc="0" normalizeH="0" baseline="0" noProof="0" dirty="0">
              <a:ln>
                <a:noFill/>
              </a:ln>
              <a:solidFill>
                <a:schemeClr val="accent6">
                  <a:lumMod val="50000"/>
                </a:schemeClr>
              </a:solidFill>
              <a:effectLst/>
              <a:uLnTx/>
              <a:uFillTx/>
              <a:latin typeface="Arial"/>
              <a:ea typeface="+mn-ea"/>
              <a:cs typeface="+mn-cs"/>
            </a:endParaRPr>
          </a:p>
        </p:txBody>
      </p:sp>
      <p:sp>
        <p:nvSpPr>
          <p:cNvPr id="35" name="Text Box 21">
            <a:extLst>
              <a:ext uri="{FF2B5EF4-FFF2-40B4-BE49-F238E27FC236}">
                <a16:creationId xmlns:a16="http://schemas.microsoft.com/office/drawing/2014/main" id="{B8B3AF28-EC68-4427-9176-A8DB96F03580}"/>
              </a:ext>
            </a:extLst>
          </p:cNvPr>
          <p:cNvSpPr txBox="1">
            <a:spLocks noChangeArrowheads="1"/>
          </p:cNvSpPr>
          <p:nvPr/>
        </p:nvSpPr>
        <p:spPr bwMode="auto">
          <a:xfrm>
            <a:off x="4032248" y="4733350"/>
            <a:ext cx="1205330" cy="584775"/>
          </a:xfrm>
          <a:prstGeom prst="rect">
            <a:avLst/>
          </a:prstGeom>
          <a:noFill/>
          <a:ln w="44450">
            <a:noFill/>
            <a:miter lim="800000"/>
            <a:headEnd/>
            <a:tailEnd/>
          </a:ln>
          <a:effectLst/>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600" b="1" i="0" u="none" strike="noStrike" kern="1200" cap="none" spc="0" normalizeH="0" baseline="0" noProof="0" dirty="0">
                <a:ln>
                  <a:noFill/>
                </a:ln>
                <a:solidFill>
                  <a:schemeClr val="accent6">
                    <a:lumMod val="50000"/>
                  </a:schemeClr>
                </a:solidFill>
                <a:effectLst/>
                <a:uLnTx/>
                <a:uFillTx/>
                <a:latin typeface="Arial"/>
                <a:ea typeface="+mn-ea"/>
                <a:cs typeface="+mn-cs"/>
              </a:rPr>
              <a:t>VA = </a:t>
            </a:r>
            <a:r>
              <a:rPr lang="en-US" sz="1600" b="1" dirty="0">
                <a:solidFill>
                  <a:schemeClr val="accent6">
                    <a:lumMod val="50000"/>
                  </a:schemeClr>
                </a:solidFill>
                <a:latin typeface="Arial"/>
              </a:rPr>
              <a:t>1.33</a:t>
            </a:r>
            <a:r>
              <a:rPr kumimoji="0" lang="en-US" sz="1600" b="1" i="0" u="none" strike="noStrike" kern="1200" cap="none" spc="0" normalizeH="0" baseline="0" noProof="0" dirty="0">
                <a:ln>
                  <a:noFill/>
                </a:ln>
                <a:solidFill>
                  <a:schemeClr val="accent6">
                    <a:lumMod val="50000"/>
                  </a:schemeClr>
                </a:solidFill>
                <a:effectLst/>
                <a:uLnTx/>
                <a:uFillTx/>
                <a:latin typeface="Arial"/>
                <a:ea typeface="+mn-ea"/>
                <a:cs typeface="+mn-cs"/>
              </a:rPr>
              <a:t>L</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600" b="1" i="0" u="none" strike="noStrike" kern="1200" cap="none" spc="0" normalizeH="0" baseline="0" noProof="0" dirty="0">
                <a:ln>
                  <a:noFill/>
                </a:ln>
                <a:solidFill>
                  <a:schemeClr val="accent6">
                    <a:lumMod val="50000"/>
                  </a:schemeClr>
                </a:solidFill>
                <a:effectLst/>
                <a:uLnTx/>
                <a:uFillTx/>
                <a:latin typeface="Arial"/>
                <a:ea typeface="+mn-ea"/>
                <a:cs typeface="+mn-cs"/>
              </a:rPr>
              <a:t>PACO2 43</a:t>
            </a:r>
            <a:endParaRPr kumimoji="0" lang="en-US" sz="2000" b="1" i="0" u="none" strike="noStrike" kern="1200" cap="none" spc="0" normalizeH="0" baseline="0" noProof="0" dirty="0">
              <a:ln>
                <a:noFill/>
              </a:ln>
              <a:solidFill>
                <a:schemeClr val="accent6">
                  <a:lumMod val="50000"/>
                </a:schemeClr>
              </a:solidFill>
              <a:effectLst/>
              <a:uLnTx/>
              <a:uFillTx/>
              <a:latin typeface="Arial"/>
              <a:ea typeface="+mn-ea"/>
              <a:cs typeface="+mn-cs"/>
            </a:endParaRPr>
          </a:p>
        </p:txBody>
      </p:sp>
      <p:sp>
        <p:nvSpPr>
          <p:cNvPr id="37" name="Text Box 31">
            <a:extLst>
              <a:ext uri="{FF2B5EF4-FFF2-40B4-BE49-F238E27FC236}">
                <a16:creationId xmlns:a16="http://schemas.microsoft.com/office/drawing/2014/main" id="{ED150493-034A-441E-A217-07A626B3B990}"/>
              </a:ext>
            </a:extLst>
          </p:cNvPr>
          <p:cNvSpPr txBox="1">
            <a:spLocks noChangeArrowheads="1"/>
          </p:cNvSpPr>
          <p:nvPr/>
        </p:nvSpPr>
        <p:spPr bwMode="auto">
          <a:xfrm rot="16200000">
            <a:off x="3535562" y="999278"/>
            <a:ext cx="2065344" cy="400110"/>
          </a:xfrm>
          <a:prstGeom prst="rect">
            <a:avLst/>
          </a:prstGeom>
          <a:noFill/>
          <a:ln w="9525">
            <a:noFill/>
            <a:miter lim="800000"/>
            <a:headEnd/>
            <a:tailEnd/>
          </a:ln>
          <a:effectLst/>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000" b="1" i="0" u="none" strike="noStrike" kern="1200" cap="none" spc="0" normalizeH="0" baseline="0" noProof="0" dirty="0" err="1">
                <a:ln>
                  <a:noFill/>
                </a:ln>
                <a:solidFill>
                  <a:schemeClr val="accent6">
                    <a:lumMod val="50000"/>
                  </a:schemeClr>
                </a:solidFill>
                <a:effectLst/>
                <a:uLnTx/>
                <a:uFillTx/>
                <a:latin typeface="Garamond" panose="02020404030301010803" pitchFamily="18" charset="0"/>
                <a:ea typeface="+mn-ea"/>
                <a:cs typeface="+mn-cs"/>
              </a:rPr>
              <a:t>Vd</a:t>
            </a:r>
            <a:r>
              <a:rPr kumimoji="0" lang="en-US" sz="2000" b="1" i="0" u="none" strike="noStrike" kern="1200" cap="none" spc="0" normalizeH="0" baseline="0" noProof="0" dirty="0">
                <a:ln>
                  <a:noFill/>
                </a:ln>
                <a:solidFill>
                  <a:schemeClr val="accent6">
                    <a:lumMod val="50000"/>
                  </a:schemeClr>
                </a:solidFill>
                <a:effectLst/>
                <a:uLnTx/>
                <a:uFillTx/>
                <a:latin typeface="Garamond" panose="02020404030301010803" pitchFamily="18" charset="0"/>
                <a:ea typeface="+mn-ea"/>
                <a:cs typeface="+mn-cs"/>
              </a:rPr>
              <a:t> </a:t>
            </a:r>
            <a:r>
              <a:rPr kumimoji="0" lang="en-US" sz="2000" b="1" i="0" u="none" strike="noStrike" kern="1200" cap="none" spc="0" normalizeH="0" baseline="0" noProof="0" dirty="0" err="1">
                <a:ln>
                  <a:noFill/>
                </a:ln>
                <a:solidFill>
                  <a:schemeClr val="accent6">
                    <a:lumMod val="50000"/>
                  </a:schemeClr>
                </a:solidFill>
                <a:effectLst/>
                <a:uLnTx/>
                <a:uFillTx/>
                <a:latin typeface="Garamond" panose="02020404030301010803" pitchFamily="18" charset="0"/>
                <a:ea typeface="+mn-ea"/>
                <a:cs typeface="+mn-cs"/>
              </a:rPr>
              <a:t>anat</a:t>
            </a:r>
            <a:r>
              <a:rPr kumimoji="0" lang="en-US" sz="2000" b="1" i="0" u="none" strike="noStrike" kern="1200" cap="none" spc="0" normalizeH="0" baseline="0" noProof="0" dirty="0">
                <a:ln>
                  <a:noFill/>
                </a:ln>
                <a:solidFill>
                  <a:schemeClr val="accent6">
                    <a:lumMod val="50000"/>
                  </a:schemeClr>
                </a:solidFill>
                <a:effectLst/>
                <a:uLnTx/>
                <a:uFillTx/>
                <a:latin typeface="Garamond" panose="02020404030301010803" pitchFamily="18" charset="0"/>
                <a:ea typeface="+mn-ea"/>
                <a:cs typeface="+mn-cs"/>
              </a:rPr>
              <a:t> = 2L</a:t>
            </a:r>
          </a:p>
        </p:txBody>
      </p:sp>
      <p:cxnSp>
        <p:nvCxnSpPr>
          <p:cNvPr id="3" name="Connettore 2 2">
            <a:extLst>
              <a:ext uri="{FF2B5EF4-FFF2-40B4-BE49-F238E27FC236}">
                <a16:creationId xmlns:a16="http://schemas.microsoft.com/office/drawing/2014/main" id="{DCC66404-DE8C-449B-9952-3C573ACD82A8}"/>
              </a:ext>
            </a:extLst>
          </p:cNvPr>
          <p:cNvCxnSpPr/>
          <p:nvPr/>
        </p:nvCxnSpPr>
        <p:spPr>
          <a:xfrm>
            <a:off x="3299015" y="3670845"/>
            <a:ext cx="914400" cy="914400"/>
          </a:xfrm>
          <a:prstGeom prst="straightConnector1">
            <a:avLst/>
          </a:prstGeom>
          <a:ln w="34925">
            <a:tailEnd type="triangle"/>
          </a:ln>
        </p:spPr>
        <p:style>
          <a:lnRef idx="1">
            <a:schemeClr val="accent1"/>
          </a:lnRef>
          <a:fillRef idx="0">
            <a:schemeClr val="accent1"/>
          </a:fillRef>
          <a:effectRef idx="0">
            <a:schemeClr val="accent1"/>
          </a:effectRef>
          <a:fontRef idx="minor">
            <a:schemeClr val="tx1"/>
          </a:fontRef>
        </p:style>
      </p:cxnSp>
      <p:sp>
        <p:nvSpPr>
          <p:cNvPr id="4" name="CasellaDiTesto 3">
            <a:extLst>
              <a:ext uri="{FF2B5EF4-FFF2-40B4-BE49-F238E27FC236}">
                <a16:creationId xmlns:a16="http://schemas.microsoft.com/office/drawing/2014/main" id="{A5DAF1DF-78C8-4543-93E5-FD13A9EA63B2}"/>
              </a:ext>
            </a:extLst>
          </p:cNvPr>
          <p:cNvSpPr txBox="1"/>
          <p:nvPr/>
        </p:nvSpPr>
        <p:spPr>
          <a:xfrm>
            <a:off x="2869136" y="3103648"/>
            <a:ext cx="1341649" cy="523220"/>
          </a:xfrm>
          <a:prstGeom prst="rect">
            <a:avLst/>
          </a:prstGeom>
          <a:noFill/>
        </p:spPr>
        <p:txBody>
          <a:bodyPr wrap="none" rtlCol="0">
            <a:spAutoFit/>
          </a:bodyPr>
          <a:lstStyle/>
          <a:p>
            <a:r>
              <a:rPr lang="it-IT" sz="2800" b="1" dirty="0" err="1"/>
              <a:t>Palv</a:t>
            </a:r>
            <a:r>
              <a:rPr lang="it-IT" sz="2800" b="1" dirty="0"/>
              <a:t>  20</a:t>
            </a:r>
          </a:p>
        </p:txBody>
      </p:sp>
    </p:spTree>
    <p:extLst>
      <p:ext uri="{BB962C8B-B14F-4D97-AF65-F5344CB8AC3E}">
        <p14:creationId xmlns:p14="http://schemas.microsoft.com/office/powerpoint/2010/main" val="46583968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Figura a mano libera: forma 41">
            <a:extLst>
              <a:ext uri="{FF2B5EF4-FFF2-40B4-BE49-F238E27FC236}">
                <a16:creationId xmlns:a16="http://schemas.microsoft.com/office/drawing/2014/main" id="{B33C5BCD-3B74-4DA5-872F-16062E3CCF41}"/>
              </a:ext>
            </a:extLst>
          </p:cNvPr>
          <p:cNvSpPr/>
          <p:nvPr/>
        </p:nvSpPr>
        <p:spPr>
          <a:xfrm>
            <a:off x="5168905" y="2974286"/>
            <a:ext cx="665018" cy="3462236"/>
          </a:xfrm>
          <a:custGeom>
            <a:avLst/>
            <a:gdLst>
              <a:gd name="connsiteX0" fmla="*/ 0 w 665018"/>
              <a:gd name="connsiteY0" fmla="*/ 0 h 3462236"/>
              <a:gd name="connsiteX1" fmla="*/ 19559 w 665018"/>
              <a:gd name="connsiteY1" fmla="*/ 53788 h 3462236"/>
              <a:gd name="connsiteX2" fmla="*/ 39118 w 665018"/>
              <a:gd name="connsiteY2" fmla="*/ 141805 h 3462236"/>
              <a:gd name="connsiteX3" fmla="*/ 44008 w 665018"/>
              <a:gd name="connsiteY3" fmla="*/ 210263 h 3462236"/>
              <a:gd name="connsiteX4" fmla="*/ 53788 w 665018"/>
              <a:gd name="connsiteY4" fmla="*/ 224932 h 3462236"/>
              <a:gd name="connsiteX5" fmla="*/ 63568 w 665018"/>
              <a:gd name="connsiteY5" fmla="*/ 264051 h 3462236"/>
              <a:gd name="connsiteX6" fmla="*/ 73347 w 665018"/>
              <a:gd name="connsiteY6" fmla="*/ 327619 h 3462236"/>
              <a:gd name="connsiteX7" fmla="*/ 83127 w 665018"/>
              <a:gd name="connsiteY7" fmla="*/ 361848 h 3462236"/>
              <a:gd name="connsiteX8" fmla="*/ 92907 w 665018"/>
              <a:gd name="connsiteY8" fmla="*/ 415636 h 3462236"/>
              <a:gd name="connsiteX9" fmla="*/ 97796 w 665018"/>
              <a:gd name="connsiteY9" fmla="*/ 435195 h 3462236"/>
              <a:gd name="connsiteX10" fmla="*/ 107576 w 665018"/>
              <a:gd name="connsiteY10" fmla="*/ 498763 h 3462236"/>
              <a:gd name="connsiteX11" fmla="*/ 117356 w 665018"/>
              <a:gd name="connsiteY11" fmla="*/ 532992 h 3462236"/>
              <a:gd name="connsiteX12" fmla="*/ 136915 w 665018"/>
              <a:gd name="connsiteY12" fmla="*/ 689467 h 3462236"/>
              <a:gd name="connsiteX13" fmla="*/ 146695 w 665018"/>
              <a:gd name="connsiteY13" fmla="*/ 757925 h 3462236"/>
              <a:gd name="connsiteX14" fmla="*/ 171144 w 665018"/>
              <a:gd name="connsiteY14" fmla="*/ 968188 h 3462236"/>
              <a:gd name="connsiteX15" fmla="*/ 180924 w 665018"/>
              <a:gd name="connsiteY15" fmla="*/ 1271358 h 3462236"/>
              <a:gd name="connsiteX16" fmla="*/ 190703 w 665018"/>
              <a:gd name="connsiteY16" fmla="*/ 1295807 h 3462236"/>
              <a:gd name="connsiteX17" fmla="*/ 200483 w 665018"/>
              <a:gd name="connsiteY17" fmla="*/ 1486511 h 3462236"/>
              <a:gd name="connsiteX18" fmla="*/ 205373 w 665018"/>
              <a:gd name="connsiteY18" fmla="*/ 1559858 h 3462236"/>
              <a:gd name="connsiteX19" fmla="*/ 195593 w 665018"/>
              <a:gd name="connsiteY19" fmla="*/ 1794571 h 3462236"/>
              <a:gd name="connsiteX20" fmla="*/ 185814 w 665018"/>
              <a:gd name="connsiteY20" fmla="*/ 1833689 h 3462236"/>
              <a:gd name="connsiteX21" fmla="*/ 180924 w 665018"/>
              <a:gd name="connsiteY21" fmla="*/ 1877698 h 3462236"/>
              <a:gd name="connsiteX22" fmla="*/ 161364 w 665018"/>
              <a:gd name="connsiteY22" fmla="*/ 1985274 h 3462236"/>
              <a:gd name="connsiteX23" fmla="*/ 151585 w 665018"/>
              <a:gd name="connsiteY23" fmla="*/ 2171088 h 3462236"/>
              <a:gd name="connsiteX24" fmla="*/ 141805 w 665018"/>
              <a:gd name="connsiteY24" fmla="*/ 2254216 h 3462236"/>
              <a:gd name="connsiteX25" fmla="*/ 127136 w 665018"/>
              <a:gd name="connsiteY25" fmla="*/ 2449809 h 3462236"/>
              <a:gd name="connsiteX26" fmla="*/ 117356 w 665018"/>
              <a:gd name="connsiteY26" fmla="*/ 2469369 h 3462236"/>
              <a:gd name="connsiteX27" fmla="*/ 107576 w 665018"/>
              <a:gd name="connsiteY27" fmla="*/ 2547606 h 3462236"/>
              <a:gd name="connsiteX28" fmla="*/ 97796 w 665018"/>
              <a:gd name="connsiteY28" fmla="*/ 2562276 h 3462236"/>
              <a:gd name="connsiteX29" fmla="*/ 83127 w 665018"/>
              <a:gd name="connsiteY29" fmla="*/ 2728530 h 3462236"/>
              <a:gd name="connsiteX30" fmla="*/ 102686 w 665018"/>
              <a:gd name="connsiteY30" fmla="*/ 3002361 h 3462236"/>
              <a:gd name="connsiteX31" fmla="*/ 112466 w 665018"/>
              <a:gd name="connsiteY31" fmla="*/ 3017031 h 3462236"/>
              <a:gd name="connsiteX32" fmla="*/ 117356 w 665018"/>
              <a:gd name="connsiteY32" fmla="*/ 3036590 h 3462236"/>
              <a:gd name="connsiteX33" fmla="*/ 127136 w 665018"/>
              <a:gd name="connsiteY33" fmla="*/ 3051259 h 3462236"/>
              <a:gd name="connsiteX34" fmla="*/ 136915 w 665018"/>
              <a:gd name="connsiteY34" fmla="*/ 3095268 h 3462236"/>
              <a:gd name="connsiteX35" fmla="*/ 141805 w 665018"/>
              <a:gd name="connsiteY35" fmla="*/ 3109938 h 3462236"/>
              <a:gd name="connsiteX36" fmla="*/ 161364 w 665018"/>
              <a:gd name="connsiteY36" fmla="*/ 3119717 h 3462236"/>
              <a:gd name="connsiteX37" fmla="*/ 171144 w 665018"/>
              <a:gd name="connsiteY37" fmla="*/ 3144166 h 3462236"/>
              <a:gd name="connsiteX38" fmla="*/ 176034 w 665018"/>
              <a:gd name="connsiteY38" fmla="*/ 3158836 h 3462236"/>
              <a:gd name="connsiteX39" fmla="*/ 195593 w 665018"/>
              <a:gd name="connsiteY39" fmla="*/ 3168616 h 3462236"/>
              <a:gd name="connsiteX40" fmla="*/ 210263 w 665018"/>
              <a:gd name="connsiteY40" fmla="*/ 3217514 h 3462236"/>
              <a:gd name="connsiteX41" fmla="*/ 229822 w 665018"/>
              <a:gd name="connsiteY41" fmla="*/ 3227294 h 3462236"/>
              <a:gd name="connsiteX42" fmla="*/ 254271 w 665018"/>
              <a:gd name="connsiteY42" fmla="*/ 3256633 h 3462236"/>
              <a:gd name="connsiteX43" fmla="*/ 264051 w 665018"/>
              <a:gd name="connsiteY43" fmla="*/ 3271302 h 3462236"/>
              <a:gd name="connsiteX44" fmla="*/ 283610 w 665018"/>
              <a:gd name="connsiteY44" fmla="*/ 3281082 h 3462236"/>
              <a:gd name="connsiteX45" fmla="*/ 303170 w 665018"/>
              <a:gd name="connsiteY45" fmla="*/ 3300641 h 3462236"/>
              <a:gd name="connsiteX46" fmla="*/ 474314 w 665018"/>
              <a:gd name="connsiteY46" fmla="*/ 3393548 h 3462236"/>
              <a:gd name="connsiteX47" fmla="*/ 523213 w 665018"/>
              <a:gd name="connsiteY47" fmla="*/ 3417997 h 3462236"/>
              <a:gd name="connsiteX48" fmla="*/ 601450 w 665018"/>
              <a:gd name="connsiteY48" fmla="*/ 3437557 h 3462236"/>
              <a:gd name="connsiteX49" fmla="*/ 665018 w 665018"/>
              <a:gd name="connsiteY49" fmla="*/ 3462006 h 3462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Lst>
            <a:rect l="l" t="t" r="r" b="b"/>
            <a:pathLst>
              <a:path w="665018" h="3462236">
                <a:moveTo>
                  <a:pt x="0" y="0"/>
                </a:moveTo>
                <a:cubicBezTo>
                  <a:pt x="6520" y="17929"/>
                  <a:pt x="14743" y="35328"/>
                  <a:pt x="19559" y="53788"/>
                </a:cubicBezTo>
                <a:cubicBezTo>
                  <a:pt x="60873" y="212158"/>
                  <a:pt x="7556" y="47113"/>
                  <a:pt x="39118" y="141805"/>
                </a:cubicBezTo>
                <a:cubicBezTo>
                  <a:pt x="40748" y="164624"/>
                  <a:pt x="40032" y="187734"/>
                  <a:pt x="44008" y="210263"/>
                </a:cubicBezTo>
                <a:cubicBezTo>
                  <a:pt x="45029" y="216050"/>
                  <a:pt x="51780" y="219409"/>
                  <a:pt x="53788" y="224932"/>
                </a:cubicBezTo>
                <a:cubicBezTo>
                  <a:pt x="58382" y="237564"/>
                  <a:pt x="61053" y="250847"/>
                  <a:pt x="63568" y="264051"/>
                </a:cubicBezTo>
                <a:cubicBezTo>
                  <a:pt x="67579" y="285111"/>
                  <a:pt x="69143" y="306597"/>
                  <a:pt x="73347" y="327619"/>
                </a:cubicBezTo>
                <a:cubicBezTo>
                  <a:pt x="75674" y="339255"/>
                  <a:pt x="80553" y="350264"/>
                  <a:pt x="83127" y="361848"/>
                </a:cubicBezTo>
                <a:cubicBezTo>
                  <a:pt x="87080" y="379637"/>
                  <a:pt x="89333" y="397767"/>
                  <a:pt x="92907" y="415636"/>
                </a:cubicBezTo>
                <a:cubicBezTo>
                  <a:pt x="94225" y="422226"/>
                  <a:pt x="96628" y="428577"/>
                  <a:pt x="97796" y="435195"/>
                </a:cubicBezTo>
                <a:cubicBezTo>
                  <a:pt x="101522" y="456307"/>
                  <a:pt x="103371" y="477741"/>
                  <a:pt x="107576" y="498763"/>
                </a:cubicBezTo>
                <a:cubicBezTo>
                  <a:pt x="109903" y="510399"/>
                  <a:pt x="114096" y="521582"/>
                  <a:pt x="117356" y="532992"/>
                </a:cubicBezTo>
                <a:cubicBezTo>
                  <a:pt x="123876" y="585150"/>
                  <a:pt x="130116" y="637344"/>
                  <a:pt x="136915" y="689467"/>
                </a:cubicBezTo>
                <a:cubicBezTo>
                  <a:pt x="139896" y="712324"/>
                  <a:pt x="144781" y="734954"/>
                  <a:pt x="146695" y="757925"/>
                </a:cubicBezTo>
                <a:cubicBezTo>
                  <a:pt x="162756" y="950652"/>
                  <a:pt x="135561" y="781371"/>
                  <a:pt x="171144" y="968188"/>
                </a:cubicBezTo>
                <a:cubicBezTo>
                  <a:pt x="174404" y="1069245"/>
                  <a:pt x="174898" y="1170428"/>
                  <a:pt x="180924" y="1271358"/>
                </a:cubicBezTo>
                <a:cubicBezTo>
                  <a:pt x="181447" y="1280120"/>
                  <a:pt x="189908" y="1287066"/>
                  <a:pt x="190703" y="1295807"/>
                </a:cubicBezTo>
                <a:cubicBezTo>
                  <a:pt x="196466" y="1359197"/>
                  <a:pt x="196952" y="1422957"/>
                  <a:pt x="200483" y="1486511"/>
                </a:cubicBezTo>
                <a:cubicBezTo>
                  <a:pt x="201842" y="1510977"/>
                  <a:pt x="203743" y="1535409"/>
                  <a:pt x="205373" y="1559858"/>
                </a:cubicBezTo>
                <a:cubicBezTo>
                  <a:pt x="202113" y="1638096"/>
                  <a:pt x="201172" y="1716464"/>
                  <a:pt x="195593" y="1794571"/>
                </a:cubicBezTo>
                <a:cubicBezTo>
                  <a:pt x="194635" y="1807977"/>
                  <a:pt x="188150" y="1820453"/>
                  <a:pt x="185814" y="1833689"/>
                </a:cubicBezTo>
                <a:cubicBezTo>
                  <a:pt x="183249" y="1848224"/>
                  <a:pt x="183274" y="1863126"/>
                  <a:pt x="180924" y="1877698"/>
                </a:cubicBezTo>
                <a:cubicBezTo>
                  <a:pt x="175120" y="1913680"/>
                  <a:pt x="167884" y="1949415"/>
                  <a:pt x="161364" y="1985274"/>
                </a:cubicBezTo>
                <a:cubicBezTo>
                  <a:pt x="158104" y="2047212"/>
                  <a:pt x="156084" y="2109228"/>
                  <a:pt x="151585" y="2171088"/>
                </a:cubicBezTo>
                <a:cubicBezTo>
                  <a:pt x="149561" y="2198915"/>
                  <a:pt x="143703" y="2226380"/>
                  <a:pt x="141805" y="2254216"/>
                </a:cubicBezTo>
                <a:cubicBezTo>
                  <a:pt x="136704" y="2329034"/>
                  <a:pt x="143328" y="2380993"/>
                  <a:pt x="127136" y="2449809"/>
                </a:cubicBezTo>
                <a:cubicBezTo>
                  <a:pt x="125466" y="2456905"/>
                  <a:pt x="120616" y="2462849"/>
                  <a:pt x="117356" y="2469369"/>
                </a:cubicBezTo>
                <a:cubicBezTo>
                  <a:pt x="114096" y="2495448"/>
                  <a:pt x="112991" y="2521888"/>
                  <a:pt x="107576" y="2547606"/>
                </a:cubicBezTo>
                <a:cubicBezTo>
                  <a:pt x="106365" y="2553357"/>
                  <a:pt x="98762" y="2556479"/>
                  <a:pt x="97796" y="2562276"/>
                </a:cubicBezTo>
                <a:cubicBezTo>
                  <a:pt x="93585" y="2587540"/>
                  <a:pt x="85967" y="2691610"/>
                  <a:pt x="83127" y="2728530"/>
                </a:cubicBezTo>
                <a:cubicBezTo>
                  <a:pt x="87462" y="2841236"/>
                  <a:pt x="55468" y="2919728"/>
                  <a:pt x="102686" y="3002361"/>
                </a:cubicBezTo>
                <a:cubicBezTo>
                  <a:pt x="105602" y="3007464"/>
                  <a:pt x="109206" y="3012141"/>
                  <a:pt x="112466" y="3017031"/>
                </a:cubicBezTo>
                <a:cubicBezTo>
                  <a:pt x="114096" y="3023551"/>
                  <a:pt x="114709" y="3030413"/>
                  <a:pt x="117356" y="3036590"/>
                </a:cubicBezTo>
                <a:cubicBezTo>
                  <a:pt x="119671" y="3041992"/>
                  <a:pt x="125278" y="3045684"/>
                  <a:pt x="127136" y="3051259"/>
                </a:cubicBezTo>
                <a:cubicBezTo>
                  <a:pt x="131888" y="3065515"/>
                  <a:pt x="133270" y="3080689"/>
                  <a:pt x="136915" y="3095268"/>
                </a:cubicBezTo>
                <a:cubicBezTo>
                  <a:pt x="138165" y="3100269"/>
                  <a:pt x="138160" y="3106293"/>
                  <a:pt x="141805" y="3109938"/>
                </a:cubicBezTo>
                <a:cubicBezTo>
                  <a:pt x="146959" y="3115092"/>
                  <a:pt x="154844" y="3116457"/>
                  <a:pt x="161364" y="3119717"/>
                </a:cubicBezTo>
                <a:cubicBezTo>
                  <a:pt x="164624" y="3127867"/>
                  <a:pt x="168062" y="3135947"/>
                  <a:pt x="171144" y="3144166"/>
                </a:cubicBezTo>
                <a:cubicBezTo>
                  <a:pt x="172954" y="3148992"/>
                  <a:pt x="172389" y="3155191"/>
                  <a:pt x="176034" y="3158836"/>
                </a:cubicBezTo>
                <a:cubicBezTo>
                  <a:pt x="181188" y="3163990"/>
                  <a:pt x="189073" y="3165356"/>
                  <a:pt x="195593" y="3168616"/>
                </a:cubicBezTo>
                <a:cubicBezTo>
                  <a:pt x="198133" y="3178774"/>
                  <a:pt x="205799" y="3211561"/>
                  <a:pt x="210263" y="3217514"/>
                </a:cubicBezTo>
                <a:cubicBezTo>
                  <a:pt x="214637" y="3223345"/>
                  <a:pt x="223302" y="3224034"/>
                  <a:pt x="229822" y="3227294"/>
                </a:cubicBezTo>
                <a:cubicBezTo>
                  <a:pt x="237972" y="3237074"/>
                  <a:pt x="246455" y="3246584"/>
                  <a:pt x="254271" y="3256633"/>
                </a:cubicBezTo>
                <a:cubicBezTo>
                  <a:pt x="257879" y="3261272"/>
                  <a:pt x="259536" y="3267540"/>
                  <a:pt x="264051" y="3271302"/>
                </a:cubicBezTo>
                <a:cubicBezTo>
                  <a:pt x="269651" y="3275968"/>
                  <a:pt x="277779" y="3276708"/>
                  <a:pt x="283610" y="3281082"/>
                </a:cubicBezTo>
                <a:cubicBezTo>
                  <a:pt x="290986" y="3286614"/>
                  <a:pt x="295794" y="3295109"/>
                  <a:pt x="303170" y="3300641"/>
                </a:cubicBezTo>
                <a:cubicBezTo>
                  <a:pt x="368998" y="3350011"/>
                  <a:pt x="389125" y="3352244"/>
                  <a:pt x="474314" y="3393548"/>
                </a:cubicBezTo>
                <a:cubicBezTo>
                  <a:pt x="490712" y="3401498"/>
                  <a:pt x="505423" y="3414044"/>
                  <a:pt x="523213" y="3417997"/>
                </a:cubicBezTo>
                <a:cubicBezTo>
                  <a:pt x="578805" y="3430351"/>
                  <a:pt x="552772" y="3423649"/>
                  <a:pt x="601450" y="3437557"/>
                </a:cubicBezTo>
                <a:cubicBezTo>
                  <a:pt x="647480" y="3466325"/>
                  <a:pt x="625192" y="3462006"/>
                  <a:pt x="665018" y="3462006"/>
                </a:cubicBezTo>
              </a:path>
            </a:pathLst>
          </a:custGeom>
          <a:noFill/>
          <a:ln w="298450">
            <a:solidFill>
              <a:srgbClr val="8000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9" name="Rettangolo 8">
            <a:extLst>
              <a:ext uri="{FF2B5EF4-FFF2-40B4-BE49-F238E27FC236}">
                <a16:creationId xmlns:a16="http://schemas.microsoft.com/office/drawing/2014/main" id="{2B3B80DA-F246-4C29-B536-110257D13200}"/>
              </a:ext>
            </a:extLst>
          </p:cNvPr>
          <p:cNvSpPr/>
          <p:nvPr/>
        </p:nvSpPr>
        <p:spPr>
          <a:xfrm>
            <a:off x="4427984" y="72623"/>
            <a:ext cx="288032" cy="316835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0" name="Rettangolo 9">
            <a:extLst>
              <a:ext uri="{FF2B5EF4-FFF2-40B4-BE49-F238E27FC236}">
                <a16:creationId xmlns:a16="http://schemas.microsoft.com/office/drawing/2014/main" id="{3CA06DDE-2731-48B4-B5E0-2297240DFB1E}"/>
              </a:ext>
            </a:extLst>
          </p:cNvPr>
          <p:cNvSpPr/>
          <p:nvPr/>
        </p:nvSpPr>
        <p:spPr>
          <a:xfrm>
            <a:off x="4424434" y="1340768"/>
            <a:ext cx="288032" cy="405078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1" name="Rettangolo 10">
            <a:extLst>
              <a:ext uri="{FF2B5EF4-FFF2-40B4-BE49-F238E27FC236}">
                <a16:creationId xmlns:a16="http://schemas.microsoft.com/office/drawing/2014/main" id="{2387F125-DF39-4B2F-A0D8-02B85B312605}"/>
              </a:ext>
            </a:extLst>
          </p:cNvPr>
          <p:cNvSpPr/>
          <p:nvPr/>
        </p:nvSpPr>
        <p:spPr>
          <a:xfrm rot="14918662">
            <a:off x="5409010" y="1164375"/>
            <a:ext cx="247687" cy="219467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2" name="Rettangolo 11">
            <a:extLst>
              <a:ext uri="{FF2B5EF4-FFF2-40B4-BE49-F238E27FC236}">
                <a16:creationId xmlns:a16="http://schemas.microsoft.com/office/drawing/2014/main" id="{E42BDAD6-3273-4DD3-8EEA-9B3C31F55A7D}"/>
              </a:ext>
            </a:extLst>
          </p:cNvPr>
          <p:cNvSpPr/>
          <p:nvPr/>
        </p:nvSpPr>
        <p:spPr>
          <a:xfrm rot="17379564">
            <a:off x="3372558" y="1105394"/>
            <a:ext cx="216025" cy="23126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3" name="Ovale 12">
            <a:extLst>
              <a:ext uri="{FF2B5EF4-FFF2-40B4-BE49-F238E27FC236}">
                <a16:creationId xmlns:a16="http://schemas.microsoft.com/office/drawing/2014/main" id="{DB7B56D5-7CE3-4076-96F8-9DD6AC60EEF5}"/>
              </a:ext>
            </a:extLst>
          </p:cNvPr>
          <p:cNvSpPr/>
          <p:nvPr/>
        </p:nvSpPr>
        <p:spPr>
          <a:xfrm>
            <a:off x="1661682" y="1210591"/>
            <a:ext cx="1152128" cy="119074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4" name="Ovale 13">
            <a:extLst>
              <a:ext uri="{FF2B5EF4-FFF2-40B4-BE49-F238E27FC236}">
                <a16:creationId xmlns:a16="http://schemas.microsoft.com/office/drawing/2014/main" id="{6B34ABD1-9F36-4852-91AA-DB6B52470B98}"/>
              </a:ext>
            </a:extLst>
          </p:cNvPr>
          <p:cNvSpPr/>
          <p:nvPr/>
        </p:nvSpPr>
        <p:spPr>
          <a:xfrm>
            <a:off x="4029763" y="4432964"/>
            <a:ext cx="1152128" cy="119074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5" name="Ovale 14">
            <a:extLst>
              <a:ext uri="{FF2B5EF4-FFF2-40B4-BE49-F238E27FC236}">
                <a16:creationId xmlns:a16="http://schemas.microsoft.com/office/drawing/2014/main" id="{EA6ACE2F-D22A-4324-ACC8-C8944A125023}"/>
              </a:ext>
            </a:extLst>
          </p:cNvPr>
          <p:cNvSpPr/>
          <p:nvPr/>
        </p:nvSpPr>
        <p:spPr>
          <a:xfrm>
            <a:off x="6334019" y="1222694"/>
            <a:ext cx="1152128" cy="119074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8" name="Figura a mano libera: forma 17">
            <a:extLst>
              <a:ext uri="{FF2B5EF4-FFF2-40B4-BE49-F238E27FC236}">
                <a16:creationId xmlns:a16="http://schemas.microsoft.com/office/drawing/2014/main" id="{F44BDA76-C2A5-4AF5-97AD-AF2984F0DF39}"/>
              </a:ext>
            </a:extLst>
          </p:cNvPr>
          <p:cNvSpPr/>
          <p:nvPr/>
        </p:nvSpPr>
        <p:spPr>
          <a:xfrm>
            <a:off x="6282104" y="1654259"/>
            <a:ext cx="1623426" cy="4782263"/>
          </a:xfrm>
          <a:custGeom>
            <a:avLst/>
            <a:gdLst>
              <a:gd name="connsiteX0" fmla="*/ 1623426 w 1623426"/>
              <a:gd name="connsiteY0" fmla="*/ 0 h 4782263"/>
              <a:gd name="connsiteX1" fmla="*/ 1574528 w 1623426"/>
              <a:gd name="connsiteY1" fmla="*/ 34229 h 4782263"/>
              <a:gd name="connsiteX2" fmla="*/ 1564748 w 1623426"/>
              <a:gd name="connsiteY2" fmla="*/ 53788 h 4782263"/>
              <a:gd name="connsiteX3" fmla="*/ 1545189 w 1623426"/>
              <a:gd name="connsiteY3" fmla="*/ 73348 h 4782263"/>
              <a:gd name="connsiteX4" fmla="*/ 1540299 w 1623426"/>
              <a:gd name="connsiteY4" fmla="*/ 88017 h 4782263"/>
              <a:gd name="connsiteX5" fmla="*/ 1520740 w 1623426"/>
              <a:gd name="connsiteY5" fmla="*/ 107577 h 4782263"/>
              <a:gd name="connsiteX6" fmla="*/ 1510960 w 1623426"/>
              <a:gd name="connsiteY6" fmla="*/ 122246 h 4782263"/>
              <a:gd name="connsiteX7" fmla="*/ 1496290 w 1623426"/>
              <a:gd name="connsiteY7" fmla="*/ 180924 h 4782263"/>
              <a:gd name="connsiteX8" fmla="*/ 1476731 w 1623426"/>
              <a:gd name="connsiteY8" fmla="*/ 215153 h 4782263"/>
              <a:gd name="connsiteX9" fmla="*/ 1452282 w 1623426"/>
              <a:gd name="connsiteY9" fmla="*/ 249382 h 4782263"/>
              <a:gd name="connsiteX10" fmla="*/ 1432723 w 1623426"/>
              <a:gd name="connsiteY10" fmla="*/ 293391 h 4782263"/>
              <a:gd name="connsiteX11" fmla="*/ 1418053 w 1623426"/>
              <a:gd name="connsiteY11" fmla="*/ 303170 h 4782263"/>
              <a:gd name="connsiteX12" fmla="*/ 1408273 w 1623426"/>
              <a:gd name="connsiteY12" fmla="*/ 317840 h 4782263"/>
              <a:gd name="connsiteX13" fmla="*/ 1398494 w 1623426"/>
              <a:gd name="connsiteY13" fmla="*/ 337399 h 4782263"/>
              <a:gd name="connsiteX14" fmla="*/ 1383824 w 1623426"/>
              <a:gd name="connsiteY14" fmla="*/ 352069 h 4782263"/>
              <a:gd name="connsiteX15" fmla="*/ 1374044 w 1623426"/>
              <a:gd name="connsiteY15" fmla="*/ 366738 h 4782263"/>
              <a:gd name="connsiteX16" fmla="*/ 1369155 w 1623426"/>
              <a:gd name="connsiteY16" fmla="*/ 386298 h 4782263"/>
              <a:gd name="connsiteX17" fmla="*/ 1330036 w 1623426"/>
              <a:gd name="connsiteY17" fmla="*/ 420526 h 4782263"/>
              <a:gd name="connsiteX18" fmla="*/ 1310477 w 1623426"/>
              <a:gd name="connsiteY18" fmla="*/ 440086 h 4782263"/>
              <a:gd name="connsiteX19" fmla="*/ 1305587 w 1623426"/>
              <a:gd name="connsiteY19" fmla="*/ 454755 h 4782263"/>
              <a:gd name="connsiteX20" fmla="*/ 1286027 w 1623426"/>
              <a:gd name="connsiteY20" fmla="*/ 488984 h 4782263"/>
              <a:gd name="connsiteX21" fmla="*/ 1271358 w 1623426"/>
              <a:gd name="connsiteY21" fmla="*/ 508544 h 4782263"/>
              <a:gd name="connsiteX22" fmla="*/ 1251799 w 1623426"/>
              <a:gd name="connsiteY22" fmla="*/ 523213 h 4782263"/>
              <a:gd name="connsiteX23" fmla="*/ 1242019 w 1623426"/>
              <a:gd name="connsiteY23" fmla="*/ 542772 h 4782263"/>
              <a:gd name="connsiteX24" fmla="*/ 1227349 w 1623426"/>
              <a:gd name="connsiteY24" fmla="*/ 547662 h 4782263"/>
              <a:gd name="connsiteX25" fmla="*/ 1202900 w 1623426"/>
              <a:gd name="connsiteY25" fmla="*/ 591671 h 4782263"/>
              <a:gd name="connsiteX26" fmla="*/ 1193120 w 1623426"/>
              <a:gd name="connsiteY26" fmla="*/ 616120 h 4782263"/>
              <a:gd name="connsiteX27" fmla="*/ 1149112 w 1623426"/>
              <a:gd name="connsiteY27" fmla="*/ 645459 h 4782263"/>
              <a:gd name="connsiteX28" fmla="*/ 1139332 w 1623426"/>
              <a:gd name="connsiteY28" fmla="*/ 660129 h 4782263"/>
              <a:gd name="connsiteX29" fmla="*/ 1109993 w 1623426"/>
              <a:gd name="connsiteY29" fmla="*/ 674798 h 4782263"/>
              <a:gd name="connsiteX30" fmla="*/ 1100213 w 1623426"/>
              <a:gd name="connsiteY30" fmla="*/ 694357 h 4782263"/>
              <a:gd name="connsiteX31" fmla="*/ 1065985 w 1623426"/>
              <a:gd name="connsiteY31" fmla="*/ 718807 h 4782263"/>
              <a:gd name="connsiteX32" fmla="*/ 1056205 w 1623426"/>
              <a:gd name="connsiteY32" fmla="*/ 733476 h 4782263"/>
              <a:gd name="connsiteX33" fmla="*/ 1021976 w 1623426"/>
              <a:gd name="connsiteY33" fmla="*/ 753036 h 4782263"/>
              <a:gd name="connsiteX34" fmla="*/ 1007307 w 1623426"/>
              <a:gd name="connsiteY34" fmla="*/ 762815 h 4782263"/>
              <a:gd name="connsiteX35" fmla="*/ 953518 w 1623426"/>
              <a:gd name="connsiteY35" fmla="*/ 777485 h 4782263"/>
              <a:gd name="connsiteX36" fmla="*/ 914400 w 1623426"/>
              <a:gd name="connsiteY36" fmla="*/ 792154 h 4782263"/>
              <a:gd name="connsiteX37" fmla="*/ 894840 w 1623426"/>
              <a:gd name="connsiteY37" fmla="*/ 801934 h 4782263"/>
              <a:gd name="connsiteX38" fmla="*/ 880171 w 1623426"/>
              <a:gd name="connsiteY38" fmla="*/ 811714 h 4782263"/>
              <a:gd name="connsiteX39" fmla="*/ 865501 w 1623426"/>
              <a:gd name="connsiteY39" fmla="*/ 816603 h 4782263"/>
              <a:gd name="connsiteX40" fmla="*/ 845942 w 1623426"/>
              <a:gd name="connsiteY40" fmla="*/ 850832 h 4782263"/>
              <a:gd name="connsiteX41" fmla="*/ 831272 w 1623426"/>
              <a:gd name="connsiteY41" fmla="*/ 860612 h 4782263"/>
              <a:gd name="connsiteX42" fmla="*/ 821493 w 1623426"/>
              <a:gd name="connsiteY42" fmla="*/ 875282 h 4782263"/>
              <a:gd name="connsiteX43" fmla="*/ 806823 w 1623426"/>
              <a:gd name="connsiteY43" fmla="*/ 885061 h 4782263"/>
              <a:gd name="connsiteX44" fmla="*/ 797043 w 1623426"/>
              <a:gd name="connsiteY44" fmla="*/ 904621 h 4782263"/>
              <a:gd name="connsiteX45" fmla="*/ 753035 w 1623426"/>
              <a:gd name="connsiteY45" fmla="*/ 929070 h 4782263"/>
              <a:gd name="connsiteX46" fmla="*/ 738365 w 1623426"/>
              <a:gd name="connsiteY46" fmla="*/ 953519 h 4782263"/>
              <a:gd name="connsiteX47" fmla="*/ 718806 w 1623426"/>
              <a:gd name="connsiteY47" fmla="*/ 963299 h 4782263"/>
              <a:gd name="connsiteX48" fmla="*/ 713916 w 1623426"/>
              <a:gd name="connsiteY48" fmla="*/ 982858 h 4782263"/>
              <a:gd name="connsiteX49" fmla="*/ 694357 w 1623426"/>
              <a:gd name="connsiteY49" fmla="*/ 997527 h 4782263"/>
              <a:gd name="connsiteX50" fmla="*/ 669908 w 1623426"/>
              <a:gd name="connsiteY50" fmla="*/ 1036646 h 4782263"/>
              <a:gd name="connsiteX51" fmla="*/ 650348 w 1623426"/>
              <a:gd name="connsiteY51" fmla="*/ 1051316 h 4782263"/>
              <a:gd name="connsiteX52" fmla="*/ 635679 w 1623426"/>
              <a:gd name="connsiteY52" fmla="*/ 1070875 h 4782263"/>
              <a:gd name="connsiteX53" fmla="*/ 601450 w 1623426"/>
              <a:gd name="connsiteY53" fmla="*/ 1105104 h 4782263"/>
              <a:gd name="connsiteX54" fmla="*/ 567221 w 1623426"/>
              <a:gd name="connsiteY54" fmla="*/ 1139333 h 4782263"/>
              <a:gd name="connsiteX55" fmla="*/ 523212 w 1623426"/>
              <a:gd name="connsiteY55" fmla="*/ 1173562 h 4782263"/>
              <a:gd name="connsiteX56" fmla="*/ 503653 w 1623426"/>
              <a:gd name="connsiteY56" fmla="*/ 1207791 h 4782263"/>
              <a:gd name="connsiteX57" fmla="*/ 488984 w 1623426"/>
              <a:gd name="connsiteY57" fmla="*/ 1217570 h 4782263"/>
              <a:gd name="connsiteX58" fmla="*/ 479204 w 1623426"/>
              <a:gd name="connsiteY58" fmla="*/ 1232240 h 4782263"/>
              <a:gd name="connsiteX59" fmla="*/ 454755 w 1623426"/>
              <a:gd name="connsiteY59" fmla="*/ 1276248 h 4782263"/>
              <a:gd name="connsiteX60" fmla="*/ 425416 w 1623426"/>
              <a:gd name="connsiteY60" fmla="*/ 1310477 h 4782263"/>
              <a:gd name="connsiteX61" fmla="*/ 410746 w 1623426"/>
              <a:gd name="connsiteY61" fmla="*/ 1344706 h 4782263"/>
              <a:gd name="connsiteX62" fmla="*/ 396077 w 1623426"/>
              <a:gd name="connsiteY62" fmla="*/ 1354486 h 4782263"/>
              <a:gd name="connsiteX63" fmla="*/ 386297 w 1623426"/>
              <a:gd name="connsiteY63" fmla="*/ 1369155 h 4782263"/>
              <a:gd name="connsiteX64" fmla="*/ 366738 w 1623426"/>
              <a:gd name="connsiteY64" fmla="*/ 1388715 h 4782263"/>
              <a:gd name="connsiteX65" fmla="*/ 361848 w 1623426"/>
              <a:gd name="connsiteY65" fmla="*/ 1403384 h 4782263"/>
              <a:gd name="connsiteX66" fmla="*/ 352068 w 1623426"/>
              <a:gd name="connsiteY66" fmla="*/ 1418054 h 4782263"/>
              <a:gd name="connsiteX67" fmla="*/ 342288 w 1623426"/>
              <a:gd name="connsiteY67" fmla="*/ 1437613 h 4782263"/>
              <a:gd name="connsiteX68" fmla="*/ 327619 w 1623426"/>
              <a:gd name="connsiteY68" fmla="*/ 1447393 h 4782263"/>
              <a:gd name="connsiteX69" fmla="*/ 303170 w 1623426"/>
              <a:gd name="connsiteY69" fmla="*/ 1506071 h 4782263"/>
              <a:gd name="connsiteX70" fmla="*/ 293390 w 1623426"/>
              <a:gd name="connsiteY70" fmla="*/ 1520740 h 4782263"/>
              <a:gd name="connsiteX71" fmla="*/ 283610 w 1623426"/>
              <a:gd name="connsiteY71" fmla="*/ 1540300 h 4782263"/>
              <a:gd name="connsiteX72" fmla="*/ 278720 w 1623426"/>
              <a:gd name="connsiteY72" fmla="*/ 1554969 h 4782263"/>
              <a:gd name="connsiteX73" fmla="*/ 268941 w 1623426"/>
              <a:gd name="connsiteY73" fmla="*/ 1574529 h 4782263"/>
              <a:gd name="connsiteX74" fmla="*/ 249381 w 1623426"/>
              <a:gd name="connsiteY74" fmla="*/ 1613647 h 4782263"/>
              <a:gd name="connsiteX75" fmla="*/ 244492 w 1623426"/>
              <a:gd name="connsiteY75" fmla="*/ 1726114 h 4782263"/>
              <a:gd name="connsiteX76" fmla="*/ 234712 w 1623426"/>
              <a:gd name="connsiteY76" fmla="*/ 1750563 h 4782263"/>
              <a:gd name="connsiteX77" fmla="*/ 224932 w 1623426"/>
              <a:gd name="connsiteY77" fmla="*/ 1789682 h 4782263"/>
              <a:gd name="connsiteX78" fmla="*/ 220042 w 1623426"/>
              <a:gd name="connsiteY78" fmla="*/ 1828800 h 4782263"/>
              <a:gd name="connsiteX79" fmla="*/ 200483 w 1623426"/>
              <a:gd name="connsiteY79" fmla="*/ 1936377 h 4782263"/>
              <a:gd name="connsiteX80" fmla="*/ 190703 w 1623426"/>
              <a:gd name="connsiteY80" fmla="*/ 2039063 h 4782263"/>
              <a:gd name="connsiteX81" fmla="*/ 185813 w 1623426"/>
              <a:gd name="connsiteY81" fmla="*/ 2308004 h 4782263"/>
              <a:gd name="connsiteX82" fmla="*/ 176034 w 1623426"/>
              <a:gd name="connsiteY82" fmla="*/ 2327564 h 4782263"/>
              <a:gd name="connsiteX83" fmla="*/ 166254 w 1623426"/>
              <a:gd name="connsiteY83" fmla="*/ 2361793 h 4782263"/>
              <a:gd name="connsiteX84" fmla="*/ 146695 w 1623426"/>
              <a:gd name="connsiteY84" fmla="*/ 2405801 h 4782263"/>
              <a:gd name="connsiteX85" fmla="*/ 136915 w 1623426"/>
              <a:gd name="connsiteY85" fmla="*/ 2542717 h 4782263"/>
              <a:gd name="connsiteX86" fmla="*/ 132025 w 1623426"/>
              <a:gd name="connsiteY86" fmla="*/ 2650293 h 4782263"/>
              <a:gd name="connsiteX87" fmla="*/ 97796 w 1623426"/>
              <a:gd name="connsiteY87" fmla="*/ 2782319 h 4782263"/>
              <a:gd name="connsiteX88" fmla="*/ 53788 w 1623426"/>
              <a:gd name="connsiteY88" fmla="*/ 2948573 h 4782263"/>
              <a:gd name="connsiteX89" fmla="*/ 34228 w 1623426"/>
              <a:gd name="connsiteY89" fmla="*/ 3061040 h 4782263"/>
              <a:gd name="connsiteX90" fmla="*/ 24449 w 1623426"/>
              <a:gd name="connsiteY90" fmla="*/ 3105048 h 4782263"/>
              <a:gd name="connsiteX91" fmla="*/ 0 w 1623426"/>
              <a:gd name="connsiteY91" fmla="*/ 3153947 h 4782263"/>
              <a:gd name="connsiteX92" fmla="*/ 4889 w 1623426"/>
              <a:gd name="connsiteY92" fmla="*/ 3525575 h 4782263"/>
              <a:gd name="connsiteX93" fmla="*/ 14669 w 1623426"/>
              <a:gd name="connsiteY93" fmla="*/ 3618482 h 4782263"/>
              <a:gd name="connsiteX94" fmla="*/ 4889 w 1623426"/>
              <a:gd name="connsiteY94" fmla="*/ 4185703 h 4782263"/>
              <a:gd name="connsiteX95" fmla="*/ 9779 w 1623426"/>
              <a:gd name="connsiteY95" fmla="*/ 4474203 h 4782263"/>
              <a:gd name="connsiteX96" fmla="*/ 14669 w 1623426"/>
              <a:gd name="connsiteY96" fmla="*/ 4664907 h 4782263"/>
              <a:gd name="connsiteX97" fmla="*/ 24449 w 1623426"/>
              <a:gd name="connsiteY97" fmla="*/ 4684467 h 4782263"/>
              <a:gd name="connsiteX98" fmla="*/ 39118 w 1623426"/>
              <a:gd name="connsiteY98" fmla="*/ 4782263 h 4782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Lst>
            <a:rect l="l" t="t" r="r" b="b"/>
            <a:pathLst>
              <a:path w="1623426" h="4782263">
                <a:moveTo>
                  <a:pt x="1623426" y="0"/>
                </a:moveTo>
                <a:cubicBezTo>
                  <a:pt x="1608359" y="9041"/>
                  <a:pt x="1586269" y="20811"/>
                  <a:pt x="1574528" y="34229"/>
                </a:cubicBezTo>
                <a:cubicBezTo>
                  <a:pt x="1569728" y="39715"/>
                  <a:pt x="1569122" y="47957"/>
                  <a:pt x="1564748" y="53788"/>
                </a:cubicBezTo>
                <a:cubicBezTo>
                  <a:pt x="1559216" y="61164"/>
                  <a:pt x="1551709" y="66828"/>
                  <a:pt x="1545189" y="73348"/>
                </a:cubicBezTo>
                <a:cubicBezTo>
                  <a:pt x="1543559" y="78238"/>
                  <a:pt x="1543295" y="83823"/>
                  <a:pt x="1540299" y="88017"/>
                </a:cubicBezTo>
                <a:cubicBezTo>
                  <a:pt x="1534940" y="95520"/>
                  <a:pt x="1526741" y="100576"/>
                  <a:pt x="1520740" y="107577"/>
                </a:cubicBezTo>
                <a:cubicBezTo>
                  <a:pt x="1516915" y="112039"/>
                  <a:pt x="1514220" y="117356"/>
                  <a:pt x="1510960" y="122246"/>
                </a:cubicBezTo>
                <a:cubicBezTo>
                  <a:pt x="1506070" y="141805"/>
                  <a:pt x="1507473" y="164148"/>
                  <a:pt x="1496290" y="180924"/>
                </a:cubicBezTo>
                <a:cubicBezTo>
                  <a:pt x="1472458" y="216676"/>
                  <a:pt x="1501555" y="171712"/>
                  <a:pt x="1476731" y="215153"/>
                </a:cubicBezTo>
                <a:cubicBezTo>
                  <a:pt x="1471011" y="225164"/>
                  <a:pt x="1458579" y="240985"/>
                  <a:pt x="1452282" y="249382"/>
                </a:cubicBezTo>
                <a:cubicBezTo>
                  <a:pt x="1447442" y="263902"/>
                  <a:pt x="1444344" y="281770"/>
                  <a:pt x="1432723" y="293391"/>
                </a:cubicBezTo>
                <a:cubicBezTo>
                  <a:pt x="1428567" y="297547"/>
                  <a:pt x="1422943" y="299910"/>
                  <a:pt x="1418053" y="303170"/>
                </a:cubicBezTo>
                <a:cubicBezTo>
                  <a:pt x="1414793" y="308060"/>
                  <a:pt x="1411189" y="312737"/>
                  <a:pt x="1408273" y="317840"/>
                </a:cubicBezTo>
                <a:cubicBezTo>
                  <a:pt x="1404657" y="324169"/>
                  <a:pt x="1402731" y="331468"/>
                  <a:pt x="1398494" y="337399"/>
                </a:cubicBezTo>
                <a:cubicBezTo>
                  <a:pt x="1394474" y="343026"/>
                  <a:pt x="1388251" y="346756"/>
                  <a:pt x="1383824" y="352069"/>
                </a:cubicBezTo>
                <a:cubicBezTo>
                  <a:pt x="1380062" y="356584"/>
                  <a:pt x="1377304" y="361848"/>
                  <a:pt x="1374044" y="366738"/>
                </a:cubicBezTo>
                <a:cubicBezTo>
                  <a:pt x="1372414" y="373258"/>
                  <a:pt x="1372717" y="380599"/>
                  <a:pt x="1369155" y="386298"/>
                </a:cubicBezTo>
                <a:cubicBezTo>
                  <a:pt x="1359536" y="401689"/>
                  <a:pt x="1343092" y="409102"/>
                  <a:pt x="1330036" y="420526"/>
                </a:cubicBezTo>
                <a:cubicBezTo>
                  <a:pt x="1323097" y="426598"/>
                  <a:pt x="1316997" y="433566"/>
                  <a:pt x="1310477" y="440086"/>
                </a:cubicBezTo>
                <a:cubicBezTo>
                  <a:pt x="1308847" y="444976"/>
                  <a:pt x="1307617" y="450018"/>
                  <a:pt x="1305587" y="454755"/>
                </a:cubicBezTo>
                <a:cubicBezTo>
                  <a:pt x="1299445" y="469086"/>
                  <a:pt x="1294799" y="476703"/>
                  <a:pt x="1286027" y="488984"/>
                </a:cubicBezTo>
                <a:cubicBezTo>
                  <a:pt x="1281290" y="495616"/>
                  <a:pt x="1277121" y="502781"/>
                  <a:pt x="1271358" y="508544"/>
                </a:cubicBezTo>
                <a:cubicBezTo>
                  <a:pt x="1265595" y="514307"/>
                  <a:pt x="1258319" y="518323"/>
                  <a:pt x="1251799" y="523213"/>
                </a:cubicBezTo>
                <a:cubicBezTo>
                  <a:pt x="1248539" y="529733"/>
                  <a:pt x="1247173" y="537618"/>
                  <a:pt x="1242019" y="542772"/>
                </a:cubicBezTo>
                <a:cubicBezTo>
                  <a:pt x="1238374" y="546417"/>
                  <a:pt x="1229852" y="543156"/>
                  <a:pt x="1227349" y="547662"/>
                </a:cubicBezTo>
                <a:cubicBezTo>
                  <a:pt x="1199775" y="597297"/>
                  <a:pt x="1236666" y="580416"/>
                  <a:pt x="1202900" y="591671"/>
                </a:cubicBezTo>
                <a:cubicBezTo>
                  <a:pt x="1199640" y="599821"/>
                  <a:pt x="1199327" y="609913"/>
                  <a:pt x="1193120" y="616120"/>
                </a:cubicBezTo>
                <a:cubicBezTo>
                  <a:pt x="1180653" y="628587"/>
                  <a:pt x="1149112" y="645459"/>
                  <a:pt x="1149112" y="645459"/>
                </a:cubicBezTo>
                <a:cubicBezTo>
                  <a:pt x="1145852" y="650349"/>
                  <a:pt x="1143488" y="655973"/>
                  <a:pt x="1139332" y="660129"/>
                </a:cubicBezTo>
                <a:cubicBezTo>
                  <a:pt x="1129854" y="669607"/>
                  <a:pt x="1121923" y="670821"/>
                  <a:pt x="1109993" y="674798"/>
                </a:cubicBezTo>
                <a:cubicBezTo>
                  <a:pt x="1106733" y="681318"/>
                  <a:pt x="1104957" y="688823"/>
                  <a:pt x="1100213" y="694357"/>
                </a:cubicBezTo>
                <a:cubicBezTo>
                  <a:pt x="1096170" y="699074"/>
                  <a:pt x="1072856" y="714226"/>
                  <a:pt x="1065985" y="718807"/>
                </a:cubicBezTo>
                <a:cubicBezTo>
                  <a:pt x="1062725" y="723697"/>
                  <a:pt x="1060361" y="729321"/>
                  <a:pt x="1056205" y="733476"/>
                </a:cubicBezTo>
                <a:cubicBezTo>
                  <a:pt x="1048263" y="741418"/>
                  <a:pt x="1030924" y="747923"/>
                  <a:pt x="1021976" y="753036"/>
                </a:cubicBezTo>
                <a:cubicBezTo>
                  <a:pt x="1016874" y="755952"/>
                  <a:pt x="1012809" y="760752"/>
                  <a:pt x="1007307" y="762815"/>
                </a:cubicBezTo>
                <a:cubicBezTo>
                  <a:pt x="933689" y="790420"/>
                  <a:pt x="1039187" y="739410"/>
                  <a:pt x="953518" y="777485"/>
                </a:cubicBezTo>
                <a:cubicBezTo>
                  <a:pt x="912313" y="795798"/>
                  <a:pt x="972361" y="780561"/>
                  <a:pt x="914400" y="792154"/>
                </a:cubicBezTo>
                <a:cubicBezTo>
                  <a:pt x="907880" y="795414"/>
                  <a:pt x="901169" y="798317"/>
                  <a:pt x="894840" y="801934"/>
                </a:cubicBezTo>
                <a:cubicBezTo>
                  <a:pt x="889738" y="804850"/>
                  <a:pt x="885427" y="809086"/>
                  <a:pt x="880171" y="811714"/>
                </a:cubicBezTo>
                <a:cubicBezTo>
                  <a:pt x="875561" y="814019"/>
                  <a:pt x="870391" y="814973"/>
                  <a:pt x="865501" y="816603"/>
                </a:cubicBezTo>
                <a:cubicBezTo>
                  <a:pt x="861664" y="824277"/>
                  <a:pt x="852856" y="843918"/>
                  <a:pt x="845942" y="850832"/>
                </a:cubicBezTo>
                <a:cubicBezTo>
                  <a:pt x="841786" y="854988"/>
                  <a:pt x="836162" y="857352"/>
                  <a:pt x="831272" y="860612"/>
                </a:cubicBezTo>
                <a:cubicBezTo>
                  <a:pt x="828012" y="865502"/>
                  <a:pt x="825649" y="871126"/>
                  <a:pt x="821493" y="875282"/>
                </a:cubicBezTo>
                <a:cubicBezTo>
                  <a:pt x="817337" y="879438"/>
                  <a:pt x="810585" y="880546"/>
                  <a:pt x="806823" y="885061"/>
                </a:cubicBezTo>
                <a:cubicBezTo>
                  <a:pt x="802156" y="890661"/>
                  <a:pt x="802198" y="899466"/>
                  <a:pt x="797043" y="904621"/>
                </a:cubicBezTo>
                <a:cubicBezTo>
                  <a:pt x="790905" y="910759"/>
                  <a:pt x="762256" y="924459"/>
                  <a:pt x="753035" y="929070"/>
                </a:cubicBezTo>
                <a:cubicBezTo>
                  <a:pt x="748145" y="937220"/>
                  <a:pt x="745085" y="946799"/>
                  <a:pt x="738365" y="953519"/>
                </a:cubicBezTo>
                <a:cubicBezTo>
                  <a:pt x="733211" y="958673"/>
                  <a:pt x="723472" y="957699"/>
                  <a:pt x="718806" y="963299"/>
                </a:cubicBezTo>
                <a:cubicBezTo>
                  <a:pt x="714504" y="968462"/>
                  <a:pt x="717822" y="977389"/>
                  <a:pt x="713916" y="982858"/>
                </a:cubicBezTo>
                <a:cubicBezTo>
                  <a:pt x="709179" y="989490"/>
                  <a:pt x="700120" y="991764"/>
                  <a:pt x="694357" y="997527"/>
                </a:cubicBezTo>
                <a:cubicBezTo>
                  <a:pt x="638348" y="1053536"/>
                  <a:pt x="716393" y="982414"/>
                  <a:pt x="669908" y="1036646"/>
                </a:cubicBezTo>
                <a:cubicBezTo>
                  <a:pt x="664604" y="1042834"/>
                  <a:pt x="656111" y="1045553"/>
                  <a:pt x="650348" y="1051316"/>
                </a:cubicBezTo>
                <a:cubicBezTo>
                  <a:pt x="644585" y="1057079"/>
                  <a:pt x="641161" y="1064845"/>
                  <a:pt x="635679" y="1070875"/>
                </a:cubicBezTo>
                <a:cubicBezTo>
                  <a:pt x="624825" y="1082814"/>
                  <a:pt x="612860" y="1093694"/>
                  <a:pt x="601450" y="1105104"/>
                </a:cubicBezTo>
                <a:lnTo>
                  <a:pt x="567221" y="1139333"/>
                </a:lnTo>
                <a:cubicBezTo>
                  <a:pt x="534238" y="1172316"/>
                  <a:pt x="551002" y="1164299"/>
                  <a:pt x="523212" y="1173562"/>
                </a:cubicBezTo>
                <a:cubicBezTo>
                  <a:pt x="519376" y="1181234"/>
                  <a:pt x="510565" y="1200879"/>
                  <a:pt x="503653" y="1207791"/>
                </a:cubicBezTo>
                <a:cubicBezTo>
                  <a:pt x="499498" y="1211946"/>
                  <a:pt x="493874" y="1214310"/>
                  <a:pt x="488984" y="1217570"/>
                </a:cubicBezTo>
                <a:cubicBezTo>
                  <a:pt x="485724" y="1222460"/>
                  <a:pt x="482120" y="1227137"/>
                  <a:pt x="479204" y="1232240"/>
                </a:cubicBezTo>
                <a:cubicBezTo>
                  <a:pt x="469213" y="1249723"/>
                  <a:pt x="467907" y="1259338"/>
                  <a:pt x="454755" y="1276248"/>
                </a:cubicBezTo>
                <a:cubicBezTo>
                  <a:pt x="399425" y="1347388"/>
                  <a:pt x="460459" y="1257911"/>
                  <a:pt x="425416" y="1310477"/>
                </a:cubicBezTo>
                <a:cubicBezTo>
                  <a:pt x="421675" y="1325442"/>
                  <a:pt x="422003" y="1333449"/>
                  <a:pt x="410746" y="1344706"/>
                </a:cubicBezTo>
                <a:cubicBezTo>
                  <a:pt x="406590" y="1348862"/>
                  <a:pt x="400967" y="1351226"/>
                  <a:pt x="396077" y="1354486"/>
                </a:cubicBezTo>
                <a:cubicBezTo>
                  <a:pt x="392817" y="1359376"/>
                  <a:pt x="390122" y="1364693"/>
                  <a:pt x="386297" y="1369155"/>
                </a:cubicBezTo>
                <a:cubicBezTo>
                  <a:pt x="380296" y="1376156"/>
                  <a:pt x="372097" y="1381212"/>
                  <a:pt x="366738" y="1388715"/>
                </a:cubicBezTo>
                <a:cubicBezTo>
                  <a:pt x="363742" y="1392909"/>
                  <a:pt x="364153" y="1398774"/>
                  <a:pt x="361848" y="1403384"/>
                </a:cubicBezTo>
                <a:cubicBezTo>
                  <a:pt x="359220" y="1408641"/>
                  <a:pt x="354984" y="1412951"/>
                  <a:pt x="352068" y="1418054"/>
                </a:cubicBezTo>
                <a:cubicBezTo>
                  <a:pt x="348451" y="1424383"/>
                  <a:pt x="346954" y="1432013"/>
                  <a:pt x="342288" y="1437613"/>
                </a:cubicBezTo>
                <a:cubicBezTo>
                  <a:pt x="338526" y="1442128"/>
                  <a:pt x="332509" y="1444133"/>
                  <a:pt x="327619" y="1447393"/>
                </a:cubicBezTo>
                <a:cubicBezTo>
                  <a:pt x="286383" y="1509245"/>
                  <a:pt x="323636" y="1444671"/>
                  <a:pt x="303170" y="1506071"/>
                </a:cubicBezTo>
                <a:cubicBezTo>
                  <a:pt x="301312" y="1511646"/>
                  <a:pt x="296306" y="1515638"/>
                  <a:pt x="293390" y="1520740"/>
                </a:cubicBezTo>
                <a:cubicBezTo>
                  <a:pt x="289773" y="1527069"/>
                  <a:pt x="286482" y="1533600"/>
                  <a:pt x="283610" y="1540300"/>
                </a:cubicBezTo>
                <a:cubicBezTo>
                  <a:pt x="281580" y="1545037"/>
                  <a:pt x="280750" y="1550232"/>
                  <a:pt x="278720" y="1554969"/>
                </a:cubicBezTo>
                <a:cubicBezTo>
                  <a:pt x="275849" y="1561669"/>
                  <a:pt x="271901" y="1567868"/>
                  <a:pt x="268941" y="1574529"/>
                </a:cubicBezTo>
                <a:cubicBezTo>
                  <a:pt x="252994" y="1610410"/>
                  <a:pt x="266698" y="1587674"/>
                  <a:pt x="249381" y="1613647"/>
                </a:cubicBezTo>
                <a:cubicBezTo>
                  <a:pt x="247751" y="1651136"/>
                  <a:pt x="248489" y="1688803"/>
                  <a:pt x="244492" y="1726114"/>
                </a:cubicBezTo>
                <a:cubicBezTo>
                  <a:pt x="243557" y="1734842"/>
                  <a:pt x="237293" y="1742174"/>
                  <a:pt x="234712" y="1750563"/>
                </a:cubicBezTo>
                <a:cubicBezTo>
                  <a:pt x="230759" y="1763410"/>
                  <a:pt x="227409" y="1776471"/>
                  <a:pt x="224932" y="1789682"/>
                </a:cubicBezTo>
                <a:cubicBezTo>
                  <a:pt x="222510" y="1802598"/>
                  <a:pt x="222202" y="1815838"/>
                  <a:pt x="220042" y="1828800"/>
                </a:cubicBezTo>
                <a:cubicBezTo>
                  <a:pt x="210791" y="1884308"/>
                  <a:pt x="207727" y="1876615"/>
                  <a:pt x="200483" y="1936377"/>
                </a:cubicBezTo>
                <a:cubicBezTo>
                  <a:pt x="196345" y="1970511"/>
                  <a:pt x="193963" y="2004834"/>
                  <a:pt x="190703" y="2039063"/>
                </a:cubicBezTo>
                <a:cubicBezTo>
                  <a:pt x="189073" y="2128710"/>
                  <a:pt x="190366" y="2218458"/>
                  <a:pt x="185813" y="2308004"/>
                </a:cubicBezTo>
                <a:cubicBezTo>
                  <a:pt x="185443" y="2315284"/>
                  <a:pt x="178525" y="2320713"/>
                  <a:pt x="176034" y="2327564"/>
                </a:cubicBezTo>
                <a:cubicBezTo>
                  <a:pt x="171979" y="2338716"/>
                  <a:pt x="170007" y="2350536"/>
                  <a:pt x="166254" y="2361793"/>
                </a:cubicBezTo>
                <a:cubicBezTo>
                  <a:pt x="160012" y="2380519"/>
                  <a:pt x="155213" y="2388764"/>
                  <a:pt x="146695" y="2405801"/>
                </a:cubicBezTo>
                <a:cubicBezTo>
                  <a:pt x="143435" y="2451440"/>
                  <a:pt x="139655" y="2497044"/>
                  <a:pt x="136915" y="2542717"/>
                </a:cubicBezTo>
                <a:cubicBezTo>
                  <a:pt x="134765" y="2578548"/>
                  <a:pt x="135989" y="2614617"/>
                  <a:pt x="132025" y="2650293"/>
                </a:cubicBezTo>
                <a:cubicBezTo>
                  <a:pt x="119953" y="2758946"/>
                  <a:pt x="133395" y="2734856"/>
                  <a:pt x="97796" y="2782319"/>
                </a:cubicBezTo>
                <a:cubicBezTo>
                  <a:pt x="71489" y="2861241"/>
                  <a:pt x="74101" y="2847008"/>
                  <a:pt x="53788" y="2948573"/>
                </a:cubicBezTo>
                <a:cubicBezTo>
                  <a:pt x="46325" y="2985886"/>
                  <a:pt x="41240" y="3023640"/>
                  <a:pt x="34228" y="3061040"/>
                </a:cubicBezTo>
                <a:cubicBezTo>
                  <a:pt x="31459" y="3075810"/>
                  <a:pt x="29644" y="3090947"/>
                  <a:pt x="24449" y="3105048"/>
                </a:cubicBezTo>
                <a:cubicBezTo>
                  <a:pt x="18149" y="3122148"/>
                  <a:pt x="8150" y="3137647"/>
                  <a:pt x="0" y="3153947"/>
                </a:cubicBezTo>
                <a:cubicBezTo>
                  <a:pt x="1630" y="3277823"/>
                  <a:pt x="979" y="3401750"/>
                  <a:pt x="4889" y="3525575"/>
                </a:cubicBezTo>
                <a:cubicBezTo>
                  <a:pt x="5872" y="3556700"/>
                  <a:pt x="14669" y="3587342"/>
                  <a:pt x="14669" y="3618482"/>
                </a:cubicBezTo>
                <a:cubicBezTo>
                  <a:pt x="14669" y="3807584"/>
                  <a:pt x="8149" y="3996629"/>
                  <a:pt x="4889" y="4185703"/>
                </a:cubicBezTo>
                <a:cubicBezTo>
                  <a:pt x="6519" y="4281870"/>
                  <a:pt x="7816" y="4378043"/>
                  <a:pt x="9779" y="4474203"/>
                </a:cubicBezTo>
                <a:cubicBezTo>
                  <a:pt x="11077" y="4537779"/>
                  <a:pt x="10243" y="4601472"/>
                  <a:pt x="14669" y="4664907"/>
                </a:cubicBezTo>
                <a:cubicBezTo>
                  <a:pt x="15176" y="4672179"/>
                  <a:pt x="21189" y="4677947"/>
                  <a:pt x="24449" y="4684467"/>
                </a:cubicBezTo>
                <a:cubicBezTo>
                  <a:pt x="42280" y="4755795"/>
                  <a:pt x="39118" y="4722984"/>
                  <a:pt x="39118" y="4782263"/>
                </a:cubicBezTo>
              </a:path>
            </a:pathLst>
          </a:custGeom>
          <a:noFill/>
          <a:ln w="215900">
            <a:solidFill>
              <a:srgbClr val="8000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0" name="Figura a mano libera: forma 19">
            <a:extLst>
              <a:ext uri="{FF2B5EF4-FFF2-40B4-BE49-F238E27FC236}">
                <a16:creationId xmlns:a16="http://schemas.microsoft.com/office/drawing/2014/main" id="{86F03D5F-4391-439B-ABC9-102C1970B7E1}"/>
              </a:ext>
            </a:extLst>
          </p:cNvPr>
          <p:cNvSpPr/>
          <p:nvPr/>
        </p:nvSpPr>
        <p:spPr>
          <a:xfrm>
            <a:off x="5603756" y="6288334"/>
            <a:ext cx="713917" cy="186122"/>
          </a:xfrm>
          <a:custGeom>
            <a:avLst/>
            <a:gdLst>
              <a:gd name="connsiteX0" fmla="*/ 0 w 713917"/>
              <a:gd name="connsiteY0" fmla="*/ 0 h 186122"/>
              <a:gd name="connsiteX1" fmla="*/ 53788 w 713917"/>
              <a:gd name="connsiteY1" fmla="*/ 14669 h 186122"/>
              <a:gd name="connsiteX2" fmla="*/ 58678 w 713917"/>
              <a:gd name="connsiteY2" fmla="*/ 29339 h 186122"/>
              <a:gd name="connsiteX3" fmla="*/ 102687 w 713917"/>
              <a:gd name="connsiteY3" fmla="*/ 39118 h 186122"/>
              <a:gd name="connsiteX4" fmla="*/ 112466 w 713917"/>
              <a:gd name="connsiteY4" fmla="*/ 53788 h 186122"/>
              <a:gd name="connsiteX5" fmla="*/ 127136 w 713917"/>
              <a:gd name="connsiteY5" fmla="*/ 63568 h 186122"/>
              <a:gd name="connsiteX6" fmla="*/ 146695 w 713917"/>
              <a:gd name="connsiteY6" fmla="*/ 112466 h 186122"/>
              <a:gd name="connsiteX7" fmla="*/ 205373 w 713917"/>
              <a:gd name="connsiteY7" fmla="*/ 132025 h 186122"/>
              <a:gd name="connsiteX8" fmla="*/ 229823 w 713917"/>
              <a:gd name="connsiteY8" fmla="*/ 141805 h 186122"/>
              <a:gd name="connsiteX9" fmla="*/ 454755 w 713917"/>
              <a:gd name="connsiteY9" fmla="*/ 161364 h 186122"/>
              <a:gd name="connsiteX10" fmla="*/ 474315 w 713917"/>
              <a:gd name="connsiteY10" fmla="*/ 171144 h 186122"/>
              <a:gd name="connsiteX11" fmla="*/ 713917 w 713917"/>
              <a:gd name="connsiteY11" fmla="*/ 176034 h 186122"/>
              <a:gd name="connsiteX12" fmla="*/ 699247 w 713917"/>
              <a:gd name="connsiteY12" fmla="*/ 161364 h 186122"/>
              <a:gd name="connsiteX13" fmla="*/ 684578 w 713917"/>
              <a:gd name="connsiteY13" fmla="*/ 151585 h 186122"/>
              <a:gd name="connsiteX14" fmla="*/ 660128 w 713917"/>
              <a:gd name="connsiteY14" fmla="*/ 127136 h 186122"/>
              <a:gd name="connsiteX15" fmla="*/ 650349 w 713917"/>
              <a:gd name="connsiteY15" fmla="*/ 107576 h 186122"/>
              <a:gd name="connsiteX16" fmla="*/ 640569 w 713917"/>
              <a:gd name="connsiteY16" fmla="*/ 92907 h 186122"/>
              <a:gd name="connsiteX17" fmla="*/ 655239 w 713917"/>
              <a:gd name="connsiteY17" fmla="*/ 73347 h 186122"/>
              <a:gd name="connsiteX18" fmla="*/ 655239 w 713917"/>
              <a:gd name="connsiteY18" fmla="*/ 0 h 1861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713917" h="186122">
                <a:moveTo>
                  <a:pt x="0" y="0"/>
                </a:moveTo>
                <a:cubicBezTo>
                  <a:pt x="13894" y="1985"/>
                  <a:pt x="41344" y="2225"/>
                  <a:pt x="53788" y="14669"/>
                </a:cubicBezTo>
                <a:cubicBezTo>
                  <a:pt x="57433" y="18314"/>
                  <a:pt x="54068" y="27034"/>
                  <a:pt x="58678" y="29339"/>
                </a:cubicBezTo>
                <a:cubicBezTo>
                  <a:pt x="72119" y="36059"/>
                  <a:pt x="88017" y="35858"/>
                  <a:pt x="102687" y="39118"/>
                </a:cubicBezTo>
                <a:cubicBezTo>
                  <a:pt x="105947" y="44008"/>
                  <a:pt x="108311" y="49632"/>
                  <a:pt x="112466" y="53788"/>
                </a:cubicBezTo>
                <a:cubicBezTo>
                  <a:pt x="116622" y="57944"/>
                  <a:pt x="124282" y="58431"/>
                  <a:pt x="127136" y="63568"/>
                </a:cubicBezTo>
                <a:cubicBezTo>
                  <a:pt x="142092" y="90488"/>
                  <a:pt x="128570" y="94341"/>
                  <a:pt x="146695" y="112466"/>
                </a:cubicBezTo>
                <a:cubicBezTo>
                  <a:pt x="162916" y="128688"/>
                  <a:pt x="183632" y="125813"/>
                  <a:pt x="205373" y="132025"/>
                </a:cubicBezTo>
                <a:cubicBezTo>
                  <a:pt x="213813" y="134436"/>
                  <a:pt x="221147" y="140470"/>
                  <a:pt x="229823" y="141805"/>
                </a:cubicBezTo>
                <a:cubicBezTo>
                  <a:pt x="259423" y="146359"/>
                  <a:pt x="433509" y="159664"/>
                  <a:pt x="454755" y="161364"/>
                </a:cubicBezTo>
                <a:cubicBezTo>
                  <a:pt x="461275" y="164624"/>
                  <a:pt x="467464" y="168653"/>
                  <a:pt x="474315" y="171144"/>
                </a:cubicBezTo>
                <a:cubicBezTo>
                  <a:pt x="554261" y="200216"/>
                  <a:pt x="612816" y="178441"/>
                  <a:pt x="713917" y="176034"/>
                </a:cubicBezTo>
                <a:cubicBezTo>
                  <a:pt x="709027" y="171144"/>
                  <a:pt x="704560" y="165791"/>
                  <a:pt x="699247" y="161364"/>
                </a:cubicBezTo>
                <a:cubicBezTo>
                  <a:pt x="694732" y="157602"/>
                  <a:pt x="688340" y="156100"/>
                  <a:pt x="684578" y="151585"/>
                </a:cubicBezTo>
                <a:cubicBezTo>
                  <a:pt x="661338" y="123697"/>
                  <a:pt x="689601" y="136958"/>
                  <a:pt x="660128" y="127136"/>
                </a:cubicBezTo>
                <a:cubicBezTo>
                  <a:pt x="656868" y="120616"/>
                  <a:pt x="653966" y="113905"/>
                  <a:pt x="650349" y="107576"/>
                </a:cubicBezTo>
                <a:cubicBezTo>
                  <a:pt x="647433" y="102474"/>
                  <a:pt x="639738" y="98725"/>
                  <a:pt x="640569" y="92907"/>
                </a:cubicBezTo>
                <a:cubicBezTo>
                  <a:pt x="641722" y="84839"/>
                  <a:pt x="653968" y="81397"/>
                  <a:pt x="655239" y="73347"/>
                </a:cubicBezTo>
                <a:cubicBezTo>
                  <a:pt x="659052" y="49197"/>
                  <a:pt x="655239" y="24449"/>
                  <a:pt x="655239" y="0"/>
                </a:cubicBezTo>
              </a:path>
            </a:pathLst>
          </a:custGeom>
          <a:noFill/>
          <a:ln w="2127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2" name="Figura a mano libera: forma 21">
            <a:extLst>
              <a:ext uri="{FF2B5EF4-FFF2-40B4-BE49-F238E27FC236}">
                <a16:creationId xmlns:a16="http://schemas.microsoft.com/office/drawing/2014/main" id="{A5C2403A-4DC2-48CA-A497-D52AB4F39A57}"/>
              </a:ext>
            </a:extLst>
          </p:cNvPr>
          <p:cNvSpPr/>
          <p:nvPr/>
        </p:nvSpPr>
        <p:spPr>
          <a:xfrm>
            <a:off x="4933848" y="6585401"/>
            <a:ext cx="1481622" cy="74560"/>
          </a:xfrm>
          <a:custGeom>
            <a:avLst/>
            <a:gdLst>
              <a:gd name="connsiteX0" fmla="*/ 0 w 1481622"/>
              <a:gd name="connsiteY0" fmla="*/ 35442 h 74560"/>
              <a:gd name="connsiteX1" fmla="*/ 29339 w 1481622"/>
              <a:gd name="connsiteY1" fmla="*/ 45221 h 74560"/>
              <a:gd name="connsiteX2" fmla="*/ 44009 w 1481622"/>
              <a:gd name="connsiteY2" fmla="*/ 55001 h 74560"/>
              <a:gd name="connsiteX3" fmla="*/ 122246 w 1481622"/>
              <a:gd name="connsiteY3" fmla="*/ 74560 h 74560"/>
              <a:gd name="connsiteX4" fmla="*/ 200484 w 1481622"/>
              <a:gd name="connsiteY4" fmla="*/ 69671 h 74560"/>
              <a:gd name="connsiteX5" fmla="*/ 244492 w 1481622"/>
              <a:gd name="connsiteY5" fmla="*/ 59891 h 74560"/>
              <a:gd name="connsiteX6" fmla="*/ 479204 w 1481622"/>
              <a:gd name="connsiteY6" fmla="*/ 50111 h 74560"/>
              <a:gd name="connsiteX7" fmla="*/ 503654 w 1481622"/>
              <a:gd name="connsiteY7" fmla="*/ 45221 h 74560"/>
              <a:gd name="connsiteX8" fmla="*/ 537882 w 1481622"/>
              <a:gd name="connsiteY8" fmla="*/ 35442 h 74560"/>
              <a:gd name="connsiteX9" fmla="*/ 1305587 w 1481622"/>
              <a:gd name="connsiteY9" fmla="*/ 25662 h 74560"/>
              <a:gd name="connsiteX10" fmla="*/ 1388715 w 1481622"/>
              <a:gd name="connsiteY10" fmla="*/ 10993 h 74560"/>
              <a:gd name="connsiteX11" fmla="*/ 1403384 w 1481622"/>
              <a:gd name="connsiteY11" fmla="*/ 1213 h 74560"/>
              <a:gd name="connsiteX12" fmla="*/ 1481622 w 1481622"/>
              <a:gd name="connsiteY12" fmla="*/ 1213 h 74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81622" h="74560">
                <a:moveTo>
                  <a:pt x="0" y="35442"/>
                </a:moveTo>
                <a:cubicBezTo>
                  <a:pt x="9780" y="38702"/>
                  <a:pt x="19919" y="41034"/>
                  <a:pt x="29339" y="45221"/>
                </a:cubicBezTo>
                <a:cubicBezTo>
                  <a:pt x="34710" y="47608"/>
                  <a:pt x="38405" y="53231"/>
                  <a:pt x="44009" y="55001"/>
                </a:cubicBezTo>
                <a:cubicBezTo>
                  <a:pt x="69643" y="63096"/>
                  <a:pt x="122246" y="74560"/>
                  <a:pt x="122246" y="74560"/>
                </a:cubicBezTo>
                <a:cubicBezTo>
                  <a:pt x="148325" y="72930"/>
                  <a:pt x="174540" y="72784"/>
                  <a:pt x="200484" y="69671"/>
                </a:cubicBezTo>
                <a:cubicBezTo>
                  <a:pt x="215404" y="67881"/>
                  <a:pt x="229502" y="60943"/>
                  <a:pt x="244492" y="59891"/>
                </a:cubicBezTo>
                <a:cubicBezTo>
                  <a:pt x="322605" y="54409"/>
                  <a:pt x="400967" y="53371"/>
                  <a:pt x="479204" y="50111"/>
                </a:cubicBezTo>
                <a:cubicBezTo>
                  <a:pt x="487354" y="48481"/>
                  <a:pt x="495591" y="47237"/>
                  <a:pt x="503654" y="45221"/>
                </a:cubicBezTo>
                <a:cubicBezTo>
                  <a:pt x="515166" y="42343"/>
                  <a:pt x="526020" y="35731"/>
                  <a:pt x="537882" y="35442"/>
                </a:cubicBezTo>
                <a:cubicBezTo>
                  <a:pt x="793728" y="29202"/>
                  <a:pt x="1049685" y="28922"/>
                  <a:pt x="1305587" y="25662"/>
                </a:cubicBezTo>
                <a:cubicBezTo>
                  <a:pt x="1343384" y="464"/>
                  <a:pt x="1298468" y="26918"/>
                  <a:pt x="1388715" y="10993"/>
                </a:cubicBezTo>
                <a:cubicBezTo>
                  <a:pt x="1394502" y="9972"/>
                  <a:pt x="1397540" y="1828"/>
                  <a:pt x="1403384" y="1213"/>
                </a:cubicBezTo>
                <a:cubicBezTo>
                  <a:pt x="1429320" y="-1517"/>
                  <a:pt x="1455543" y="1213"/>
                  <a:pt x="1481622" y="1213"/>
                </a:cubicBezTo>
              </a:path>
            </a:pathLst>
          </a:custGeom>
          <a:noFill/>
          <a:ln w="2159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3" name="Figura a mano libera: forma 22">
            <a:extLst>
              <a:ext uri="{FF2B5EF4-FFF2-40B4-BE49-F238E27FC236}">
                <a16:creationId xmlns:a16="http://schemas.microsoft.com/office/drawing/2014/main" id="{C6269DC3-6205-4AFC-972C-FC9D6F7A0F6B}"/>
              </a:ext>
            </a:extLst>
          </p:cNvPr>
          <p:cNvSpPr/>
          <p:nvPr/>
        </p:nvSpPr>
        <p:spPr>
          <a:xfrm>
            <a:off x="4351957" y="6400800"/>
            <a:ext cx="709027" cy="283611"/>
          </a:xfrm>
          <a:custGeom>
            <a:avLst/>
            <a:gdLst>
              <a:gd name="connsiteX0" fmla="*/ 0 w 709027"/>
              <a:gd name="connsiteY0" fmla="*/ 0 h 283611"/>
              <a:gd name="connsiteX1" fmla="*/ 14670 w 709027"/>
              <a:gd name="connsiteY1" fmla="*/ 34229 h 283611"/>
              <a:gd name="connsiteX2" fmla="*/ 48899 w 709027"/>
              <a:gd name="connsiteY2" fmla="*/ 63568 h 283611"/>
              <a:gd name="connsiteX3" fmla="*/ 68458 w 709027"/>
              <a:gd name="connsiteY3" fmla="*/ 78237 h 283611"/>
              <a:gd name="connsiteX4" fmla="*/ 97797 w 709027"/>
              <a:gd name="connsiteY4" fmla="*/ 117356 h 283611"/>
              <a:gd name="connsiteX5" fmla="*/ 117356 w 709027"/>
              <a:gd name="connsiteY5" fmla="*/ 136916 h 283611"/>
              <a:gd name="connsiteX6" fmla="*/ 141806 w 709027"/>
              <a:gd name="connsiteY6" fmla="*/ 185814 h 283611"/>
              <a:gd name="connsiteX7" fmla="*/ 161365 w 709027"/>
              <a:gd name="connsiteY7" fmla="*/ 195594 h 283611"/>
              <a:gd name="connsiteX8" fmla="*/ 293391 w 709027"/>
              <a:gd name="connsiteY8" fmla="*/ 171144 h 283611"/>
              <a:gd name="connsiteX9" fmla="*/ 474315 w 709027"/>
              <a:gd name="connsiteY9" fmla="*/ 176034 h 283611"/>
              <a:gd name="connsiteX10" fmla="*/ 508544 w 709027"/>
              <a:gd name="connsiteY10" fmla="*/ 195594 h 283611"/>
              <a:gd name="connsiteX11" fmla="*/ 547662 w 709027"/>
              <a:gd name="connsiteY11" fmla="*/ 210263 h 283611"/>
              <a:gd name="connsiteX12" fmla="*/ 572111 w 709027"/>
              <a:gd name="connsiteY12" fmla="*/ 220043 h 283611"/>
              <a:gd name="connsiteX13" fmla="*/ 591671 w 709027"/>
              <a:gd name="connsiteY13" fmla="*/ 229822 h 283611"/>
              <a:gd name="connsiteX14" fmla="*/ 630790 w 709027"/>
              <a:gd name="connsiteY14" fmla="*/ 244492 h 283611"/>
              <a:gd name="connsiteX15" fmla="*/ 674798 w 709027"/>
              <a:gd name="connsiteY15" fmla="*/ 264051 h 283611"/>
              <a:gd name="connsiteX16" fmla="*/ 694357 w 709027"/>
              <a:gd name="connsiteY16" fmla="*/ 273831 h 283611"/>
              <a:gd name="connsiteX17" fmla="*/ 709027 w 709027"/>
              <a:gd name="connsiteY17" fmla="*/ 283611 h 283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709027" h="283611">
                <a:moveTo>
                  <a:pt x="0" y="0"/>
                </a:moveTo>
                <a:cubicBezTo>
                  <a:pt x="4890" y="11410"/>
                  <a:pt x="8006" y="23756"/>
                  <a:pt x="14670" y="34229"/>
                </a:cubicBezTo>
                <a:cubicBezTo>
                  <a:pt x="24522" y="49711"/>
                  <a:pt x="35393" y="53921"/>
                  <a:pt x="48899" y="63568"/>
                </a:cubicBezTo>
                <a:cubicBezTo>
                  <a:pt x="55531" y="68305"/>
                  <a:pt x="62325" y="72870"/>
                  <a:pt x="68458" y="78237"/>
                </a:cubicBezTo>
                <a:cubicBezTo>
                  <a:pt x="112007" y="116343"/>
                  <a:pt x="69003" y="78963"/>
                  <a:pt x="97797" y="117356"/>
                </a:cubicBezTo>
                <a:cubicBezTo>
                  <a:pt x="103329" y="124732"/>
                  <a:pt x="110836" y="130396"/>
                  <a:pt x="117356" y="136916"/>
                </a:cubicBezTo>
                <a:cubicBezTo>
                  <a:pt x="122791" y="150503"/>
                  <a:pt x="131147" y="175155"/>
                  <a:pt x="141806" y="185814"/>
                </a:cubicBezTo>
                <a:cubicBezTo>
                  <a:pt x="146960" y="190968"/>
                  <a:pt x="154845" y="192334"/>
                  <a:pt x="161365" y="195594"/>
                </a:cubicBezTo>
                <a:cubicBezTo>
                  <a:pt x="206252" y="184372"/>
                  <a:pt x="246206" y="172051"/>
                  <a:pt x="293391" y="171144"/>
                </a:cubicBezTo>
                <a:lnTo>
                  <a:pt x="474315" y="176034"/>
                </a:lnTo>
                <a:cubicBezTo>
                  <a:pt x="485725" y="182554"/>
                  <a:pt x="496790" y="189717"/>
                  <a:pt x="508544" y="195594"/>
                </a:cubicBezTo>
                <a:cubicBezTo>
                  <a:pt x="527436" y="205040"/>
                  <a:pt x="530739" y="203917"/>
                  <a:pt x="547662" y="210263"/>
                </a:cubicBezTo>
                <a:cubicBezTo>
                  <a:pt x="555881" y="213345"/>
                  <a:pt x="564090" y="216478"/>
                  <a:pt x="572111" y="220043"/>
                </a:cubicBezTo>
                <a:cubicBezTo>
                  <a:pt x="578772" y="223003"/>
                  <a:pt x="584942" y="227018"/>
                  <a:pt x="591671" y="229822"/>
                </a:cubicBezTo>
                <a:cubicBezTo>
                  <a:pt x="604526" y="235178"/>
                  <a:pt x="618334" y="238264"/>
                  <a:pt x="630790" y="244492"/>
                </a:cubicBezTo>
                <a:cubicBezTo>
                  <a:pt x="678837" y="268516"/>
                  <a:pt x="620085" y="253108"/>
                  <a:pt x="674798" y="264051"/>
                </a:cubicBezTo>
                <a:cubicBezTo>
                  <a:pt x="681318" y="267311"/>
                  <a:pt x="688028" y="270214"/>
                  <a:pt x="694357" y="273831"/>
                </a:cubicBezTo>
                <a:cubicBezTo>
                  <a:pt x="699460" y="276747"/>
                  <a:pt x="709027" y="283611"/>
                  <a:pt x="709027" y="283611"/>
                </a:cubicBezTo>
              </a:path>
            </a:pathLst>
          </a:custGeom>
          <a:noFill/>
          <a:ln w="2349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4" name="Figura a mano libera: forma 23">
            <a:extLst>
              <a:ext uri="{FF2B5EF4-FFF2-40B4-BE49-F238E27FC236}">
                <a16:creationId xmlns:a16="http://schemas.microsoft.com/office/drawing/2014/main" id="{BB112795-327A-456C-BD9C-16D2B12B4059}"/>
              </a:ext>
            </a:extLst>
          </p:cNvPr>
          <p:cNvSpPr/>
          <p:nvPr/>
        </p:nvSpPr>
        <p:spPr>
          <a:xfrm>
            <a:off x="5225624" y="5124552"/>
            <a:ext cx="383022" cy="1276248"/>
          </a:xfrm>
          <a:custGeom>
            <a:avLst/>
            <a:gdLst>
              <a:gd name="connsiteX0" fmla="*/ 383022 w 383022"/>
              <a:gd name="connsiteY0" fmla="*/ 1276248 h 1276248"/>
              <a:gd name="connsiteX1" fmla="*/ 299895 w 383022"/>
              <a:gd name="connsiteY1" fmla="*/ 1193121 h 1276248"/>
              <a:gd name="connsiteX2" fmla="*/ 280335 w 383022"/>
              <a:gd name="connsiteY2" fmla="*/ 1183341 h 1276248"/>
              <a:gd name="connsiteX3" fmla="*/ 275446 w 383022"/>
              <a:gd name="connsiteY3" fmla="*/ 1149112 h 1276248"/>
              <a:gd name="connsiteX4" fmla="*/ 246106 w 383022"/>
              <a:gd name="connsiteY4" fmla="*/ 1114883 h 1276248"/>
              <a:gd name="connsiteX5" fmla="*/ 211878 w 383022"/>
              <a:gd name="connsiteY5" fmla="*/ 1085544 h 1276248"/>
              <a:gd name="connsiteX6" fmla="*/ 172759 w 383022"/>
              <a:gd name="connsiteY6" fmla="*/ 1041536 h 1276248"/>
              <a:gd name="connsiteX7" fmla="*/ 143420 w 383022"/>
              <a:gd name="connsiteY7" fmla="*/ 1026866 h 1276248"/>
              <a:gd name="connsiteX8" fmla="*/ 109191 w 383022"/>
              <a:gd name="connsiteY8" fmla="*/ 1007307 h 1276248"/>
              <a:gd name="connsiteX9" fmla="*/ 89632 w 383022"/>
              <a:gd name="connsiteY9" fmla="*/ 973078 h 1276248"/>
              <a:gd name="connsiteX10" fmla="*/ 84742 w 383022"/>
              <a:gd name="connsiteY10" fmla="*/ 948629 h 1276248"/>
              <a:gd name="connsiteX11" fmla="*/ 65182 w 383022"/>
              <a:gd name="connsiteY11" fmla="*/ 914400 h 1276248"/>
              <a:gd name="connsiteX12" fmla="*/ 50513 w 383022"/>
              <a:gd name="connsiteY12" fmla="*/ 782374 h 1276248"/>
              <a:gd name="connsiteX13" fmla="*/ 40733 w 383022"/>
              <a:gd name="connsiteY13" fmla="*/ 738366 h 1276248"/>
              <a:gd name="connsiteX14" fmla="*/ 16284 w 383022"/>
              <a:gd name="connsiteY14" fmla="*/ 723696 h 1276248"/>
              <a:gd name="connsiteX15" fmla="*/ 11394 w 383022"/>
              <a:gd name="connsiteY15" fmla="*/ 503653 h 1276248"/>
              <a:gd name="connsiteX16" fmla="*/ 21174 w 383022"/>
              <a:gd name="connsiteY16" fmla="*/ 454755 h 1276248"/>
              <a:gd name="connsiteX17" fmla="*/ 26064 w 383022"/>
              <a:gd name="connsiteY17" fmla="*/ 435196 h 1276248"/>
              <a:gd name="connsiteX18" fmla="*/ 45623 w 383022"/>
              <a:gd name="connsiteY18" fmla="*/ 420526 h 1276248"/>
              <a:gd name="connsiteX19" fmla="*/ 60293 w 383022"/>
              <a:gd name="connsiteY19" fmla="*/ 386297 h 1276248"/>
              <a:gd name="connsiteX20" fmla="*/ 70072 w 383022"/>
              <a:gd name="connsiteY20" fmla="*/ 352068 h 1276248"/>
              <a:gd name="connsiteX21" fmla="*/ 84742 w 383022"/>
              <a:gd name="connsiteY21" fmla="*/ 312950 h 1276248"/>
              <a:gd name="connsiteX22" fmla="*/ 104301 w 383022"/>
              <a:gd name="connsiteY22" fmla="*/ 190704 h 1276248"/>
              <a:gd name="connsiteX23" fmla="*/ 118971 w 383022"/>
              <a:gd name="connsiteY23" fmla="*/ 68458 h 1276248"/>
              <a:gd name="connsiteX24" fmla="*/ 128750 w 383022"/>
              <a:gd name="connsiteY24" fmla="*/ 53788 h 1276248"/>
              <a:gd name="connsiteX25" fmla="*/ 89632 w 383022"/>
              <a:gd name="connsiteY25" fmla="*/ 19559 h 1276248"/>
              <a:gd name="connsiteX26" fmla="*/ 104301 w 383022"/>
              <a:gd name="connsiteY26" fmla="*/ 0 h 1276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383022" h="1276248">
                <a:moveTo>
                  <a:pt x="383022" y="1276248"/>
                </a:moveTo>
                <a:cubicBezTo>
                  <a:pt x="355313" y="1248539"/>
                  <a:pt x="328953" y="1219412"/>
                  <a:pt x="299895" y="1193121"/>
                </a:cubicBezTo>
                <a:cubicBezTo>
                  <a:pt x="294490" y="1188230"/>
                  <a:pt x="283875" y="1189713"/>
                  <a:pt x="280335" y="1183341"/>
                </a:cubicBezTo>
                <a:cubicBezTo>
                  <a:pt x="274738" y="1173266"/>
                  <a:pt x="278758" y="1160151"/>
                  <a:pt x="275446" y="1149112"/>
                </a:cubicBezTo>
                <a:cubicBezTo>
                  <a:pt x="272255" y="1138475"/>
                  <a:pt x="251458" y="1120235"/>
                  <a:pt x="246106" y="1114883"/>
                </a:cubicBezTo>
                <a:cubicBezTo>
                  <a:pt x="227218" y="1077105"/>
                  <a:pt x="249337" y="1110516"/>
                  <a:pt x="211878" y="1085544"/>
                </a:cubicBezTo>
                <a:cubicBezTo>
                  <a:pt x="195097" y="1074357"/>
                  <a:pt x="186579" y="1055356"/>
                  <a:pt x="172759" y="1041536"/>
                </a:cubicBezTo>
                <a:cubicBezTo>
                  <a:pt x="161014" y="1029791"/>
                  <a:pt x="157338" y="1032831"/>
                  <a:pt x="143420" y="1026866"/>
                </a:cubicBezTo>
                <a:cubicBezTo>
                  <a:pt x="126043" y="1019419"/>
                  <a:pt x="123927" y="1017132"/>
                  <a:pt x="109191" y="1007307"/>
                </a:cubicBezTo>
                <a:cubicBezTo>
                  <a:pt x="102036" y="996575"/>
                  <a:pt x="93768" y="985487"/>
                  <a:pt x="89632" y="973078"/>
                </a:cubicBezTo>
                <a:cubicBezTo>
                  <a:pt x="87004" y="965193"/>
                  <a:pt x="87939" y="956301"/>
                  <a:pt x="84742" y="948629"/>
                </a:cubicBezTo>
                <a:cubicBezTo>
                  <a:pt x="79688" y="936499"/>
                  <a:pt x="71702" y="925810"/>
                  <a:pt x="65182" y="914400"/>
                </a:cubicBezTo>
                <a:cubicBezTo>
                  <a:pt x="41974" y="798353"/>
                  <a:pt x="69714" y="948772"/>
                  <a:pt x="50513" y="782374"/>
                </a:cubicBezTo>
                <a:cubicBezTo>
                  <a:pt x="48790" y="767446"/>
                  <a:pt x="48305" y="751346"/>
                  <a:pt x="40733" y="738366"/>
                </a:cubicBezTo>
                <a:cubicBezTo>
                  <a:pt x="35944" y="730157"/>
                  <a:pt x="24434" y="728586"/>
                  <a:pt x="16284" y="723696"/>
                </a:cubicBezTo>
                <a:cubicBezTo>
                  <a:pt x="-9394" y="633826"/>
                  <a:pt x="323" y="680788"/>
                  <a:pt x="11394" y="503653"/>
                </a:cubicBezTo>
                <a:cubicBezTo>
                  <a:pt x="12431" y="487063"/>
                  <a:pt x="17691" y="471008"/>
                  <a:pt x="21174" y="454755"/>
                </a:cubicBezTo>
                <a:cubicBezTo>
                  <a:pt x="22582" y="448184"/>
                  <a:pt x="22158" y="440665"/>
                  <a:pt x="26064" y="435196"/>
                </a:cubicBezTo>
                <a:cubicBezTo>
                  <a:pt x="30801" y="428564"/>
                  <a:pt x="39103" y="425416"/>
                  <a:pt x="45623" y="420526"/>
                </a:cubicBezTo>
                <a:cubicBezTo>
                  <a:pt x="62239" y="354067"/>
                  <a:pt x="37778" y="442587"/>
                  <a:pt x="60293" y="386297"/>
                </a:cubicBezTo>
                <a:cubicBezTo>
                  <a:pt x="64700" y="375279"/>
                  <a:pt x="66662" y="363434"/>
                  <a:pt x="70072" y="352068"/>
                </a:cubicBezTo>
                <a:cubicBezTo>
                  <a:pt x="74670" y="336743"/>
                  <a:pt x="78273" y="329122"/>
                  <a:pt x="84742" y="312950"/>
                </a:cubicBezTo>
                <a:cubicBezTo>
                  <a:pt x="91250" y="277153"/>
                  <a:pt x="101296" y="225758"/>
                  <a:pt x="104301" y="190704"/>
                </a:cubicBezTo>
                <a:cubicBezTo>
                  <a:pt x="111493" y="106804"/>
                  <a:pt x="93450" y="113122"/>
                  <a:pt x="118971" y="68458"/>
                </a:cubicBezTo>
                <a:cubicBezTo>
                  <a:pt x="121887" y="63355"/>
                  <a:pt x="125490" y="58678"/>
                  <a:pt x="128750" y="53788"/>
                </a:cubicBezTo>
                <a:cubicBezTo>
                  <a:pt x="94521" y="30969"/>
                  <a:pt x="105930" y="44009"/>
                  <a:pt x="89632" y="19559"/>
                </a:cubicBezTo>
                <a:cubicBezTo>
                  <a:pt x="107014" y="7972"/>
                  <a:pt x="104301" y="15657"/>
                  <a:pt x="104301" y="0"/>
                </a:cubicBezTo>
              </a:path>
            </a:pathLst>
          </a:custGeom>
          <a:noFill/>
          <a:ln w="2857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6" name="Figura a mano libera: forma 25">
            <a:extLst>
              <a:ext uri="{FF2B5EF4-FFF2-40B4-BE49-F238E27FC236}">
                <a16:creationId xmlns:a16="http://schemas.microsoft.com/office/drawing/2014/main" id="{CF8D259D-22FB-4973-9363-D21C54C02F46}"/>
              </a:ext>
            </a:extLst>
          </p:cNvPr>
          <p:cNvSpPr/>
          <p:nvPr/>
        </p:nvSpPr>
        <p:spPr>
          <a:xfrm>
            <a:off x="6255961" y="2249326"/>
            <a:ext cx="1186375" cy="4141694"/>
          </a:xfrm>
          <a:custGeom>
            <a:avLst/>
            <a:gdLst>
              <a:gd name="connsiteX0" fmla="*/ 1186375 w 1186375"/>
              <a:gd name="connsiteY0" fmla="*/ 0 h 4141694"/>
              <a:gd name="connsiteX1" fmla="*/ 1157036 w 1186375"/>
              <a:gd name="connsiteY1" fmla="*/ 14670 h 4141694"/>
              <a:gd name="connsiteX2" fmla="*/ 1142366 w 1186375"/>
              <a:gd name="connsiteY2" fmla="*/ 24449 h 4141694"/>
              <a:gd name="connsiteX3" fmla="*/ 1122807 w 1186375"/>
              <a:gd name="connsiteY3" fmla="*/ 34229 h 4141694"/>
              <a:gd name="connsiteX4" fmla="*/ 1108137 w 1186375"/>
              <a:gd name="connsiteY4" fmla="*/ 48899 h 4141694"/>
              <a:gd name="connsiteX5" fmla="*/ 1088578 w 1186375"/>
              <a:gd name="connsiteY5" fmla="*/ 58678 h 4141694"/>
              <a:gd name="connsiteX6" fmla="*/ 1073909 w 1186375"/>
              <a:gd name="connsiteY6" fmla="*/ 68458 h 4141694"/>
              <a:gd name="connsiteX7" fmla="*/ 1064129 w 1186375"/>
              <a:gd name="connsiteY7" fmla="*/ 83127 h 4141694"/>
              <a:gd name="connsiteX8" fmla="*/ 1029900 w 1186375"/>
              <a:gd name="connsiteY8" fmla="*/ 102687 h 4141694"/>
              <a:gd name="connsiteX9" fmla="*/ 1020120 w 1186375"/>
              <a:gd name="connsiteY9" fmla="*/ 117356 h 4141694"/>
              <a:gd name="connsiteX10" fmla="*/ 990781 w 1186375"/>
              <a:gd name="connsiteY10" fmla="*/ 136916 h 4141694"/>
              <a:gd name="connsiteX11" fmla="*/ 971222 w 1186375"/>
              <a:gd name="connsiteY11" fmla="*/ 171145 h 4141694"/>
              <a:gd name="connsiteX12" fmla="*/ 961442 w 1186375"/>
              <a:gd name="connsiteY12" fmla="*/ 195594 h 4141694"/>
              <a:gd name="connsiteX13" fmla="*/ 922323 w 1186375"/>
              <a:gd name="connsiteY13" fmla="*/ 210263 h 4141694"/>
              <a:gd name="connsiteX14" fmla="*/ 902764 w 1186375"/>
              <a:gd name="connsiteY14" fmla="*/ 220043 h 4141694"/>
              <a:gd name="connsiteX15" fmla="*/ 873425 w 1186375"/>
              <a:gd name="connsiteY15" fmla="*/ 239602 h 4141694"/>
              <a:gd name="connsiteX16" fmla="*/ 853866 w 1186375"/>
              <a:gd name="connsiteY16" fmla="*/ 244492 h 4141694"/>
              <a:gd name="connsiteX17" fmla="*/ 819637 w 1186375"/>
              <a:gd name="connsiteY17" fmla="*/ 264052 h 4141694"/>
              <a:gd name="connsiteX18" fmla="*/ 804967 w 1186375"/>
              <a:gd name="connsiteY18" fmla="*/ 268941 h 4141694"/>
              <a:gd name="connsiteX19" fmla="*/ 770738 w 1186375"/>
              <a:gd name="connsiteY19" fmla="*/ 288501 h 4141694"/>
              <a:gd name="connsiteX20" fmla="*/ 751179 w 1186375"/>
              <a:gd name="connsiteY20" fmla="*/ 298280 h 4141694"/>
              <a:gd name="connsiteX21" fmla="*/ 736510 w 1186375"/>
              <a:gd name="connsiteY21" fmla="*/ 312950 h 4141694"/>
              <a:gd name="connsiteX22" fmla="*/ 726730 w 1186375"/>
              <a:gd name="connsiteY22" fmla="*/ 332509 h 4141694"/>
              <a:gd name="connsiteX23" fmla="*/ 712060 w 1186375"/>
              <a:gd name="connsiteY23" fmla="*/ 337399 h 4141694"/>
              <a:gd name="connsiteX24" fmla="*/ 692501 w 1186375"/>
              <a:gd name="connsiteY24" fmla="*/ 356958 h 4141694"/>
              <a:gd name="connsiteX25" fmla="*/ 668052 w 1186375"/>
              <a:gd name="connsiteY25" fmla="*/ 361848 h 4141694"/>
              <a:gd name="connsiteX26" fmla="*/ 658272 w 1186375"/>
              <a:gd name="connsiteY26" fmla="*/ 381408 h 4141694"/>
              <a:gd name="connsiteX27" fmla="*/ 648492 w 1186375"/>
              <a:gd name="connsiteY27" fmla="*/ 396077 h 4141694"/>
              <a:gd name="connsiteX28" fmla="*/ 624043 w 1186375"/>
              <a:gd name="connsiteY28" fmla="*/ 405857 h 4141694"/>
              <a:gd name="connsiteX29" fmla="*/ 619153 w 1186375"/>
              <a:gd name="connsiteY29" fmla="*/ 420526 h 4141694"/>
              <a:gd name="connsiteX30" fmla="*/ 609374 w 1186375"/>
              <a:gd name="connsiteY30" fmla="*/ 440086 h 4141694"/>
              <a:gd name="connsiteX31" fmla="*/ 599594 w 1186375"/>
              <a:gd name="connsiteY31" fmla="*/ 508544 h 4141694"/>
              <a:gd name="connsiteX32" fmla="*/ 589814 w 1186375"/>
              <a:gd name="connsiteY32" fmla="*/ 557442 h 4141694"/>
              <a:gd name="connsiteX33" fmla="*/ 575145 w 1186375"/>
              <a:gd name="connsiteY33" fmla="*/ 591671 h 4141694"/>
              <a:gd name="connsiteX34" fmla="*/ 565365 w 1186375"/>
              <a:gd name="connsiteY34" fmla="*/ 606340 h 4141694"/>
              <a:gd name="connsiteX35" fmla="*/ 550696 w 1186375"/>
              <a:gd name="connsiteY35" fmla="*/ 616120 h 4141694"/>
              <a:gd name="connsiteX36" fmla="*/ 540916 w 1186375"/>
              <a:gd name="connsiteY36" fmla="*/ 630790 h 4141694"/>
              <a:gd name="connsiteX37" fmla="*/ 516467 w 1186375"/>
              <a:gd name="connsiteY37" fmla="*/ 640569 h 4141694"/>
              <a:gd name="connsiteX38" fmla="*/ 496907 w 1186375"/>
              <a:gd name="connsiteY38" fmla="*/ 650349 h 4141694"/>
              <a:gd name="connsiteX39" fmla="*/ 492018 w 1186375"/>
              <a:gd name="connsiteY39" fmla="*/ 665018 h 4141694"/>
              <a:gd name="connsiteX40" fmla="*/ 457789 w 1186375"/>
              <a:gd name="connsiteY40" fmla="*/ 694357 h 4141694"/>
              <a:gd name="connsiteX41" fmla="*/ 438229 w 1186375"/>
              <a:gd name="connsiteY41" fmla="*/ 733476 h 4141694"/>
              <a:gd name="connsiteX42" fmla="*/ 433340 w 1186375"/>
              <a:gd name="connsiteY42" fmla="*/ 753035 h 4141694"/>
              <a:gd name="connsiteX43" fmla="*/ 423560 w 1186375"/>
              <a:gd name="connsiteY43" fmla="*/ 767705 h 4141694"/>
              <a:gd name="connsiteX44" fmla="*/ 404000 w 1186375"/>
              <a:gd name="connsiteY44" fmla="*/ 801934 h 4141694"/>
              <a:gd name="connsiteX45" fmla="*/ 399111 w 1186375"/>
              <a:gd name="connsiteY45" fmla="*/ 821493 h 4141694"/>
              <a:gd name="connsiteX46" fmla="*/ 379551 w 1186375"/>
              <a:gd name="connsiteY46" fmla="*/ 831273 h 4141694"/>
              <a:gd name="connsiteX47" fmla="*/ 364882 w 1186375"/>
              <a:gd name="connsiteY47" fmla="*/ 845942 h 4141694"/>
              <a:gd name="connsiteX48" fmla="*/ 355102 w 1186375"/>
              <a:gd name="connsiteY48" fmla="*/ 860612 h 4141694"/>
              <a:gd name="connsiteX49" fmla="*/ 340433 w 1186375"/>
              <a:gd name="connsiteY49" fmla="*/ 880171 h 4141694"/>
              <a:gd name="connsiteX50" fmla="*/ 330653 w 1186375"/>
              <a:gd name="connsiteY50" fmla="*/ 894841 h 4141694"/>
              <a:gd name="connsiteX51" fmla="*/ 315983 w 1186375"/>
              <a:gd name="connsiteY51" fmla="*/ 904621 h 4141694"/>
              <a:gd name="connsiteX52" fmla="*/ 306204 w 1186375"/>
              <a:gd name="connsiteY52" fmla="*/ 919290 h 4141694"/>
              <a:gd name="connsiteX53" fmla="*/ 296424 w 1186375"/>
              <a:gd name="connsiteY53" fmla="*/ 938849 h 4141694"/>
              <a:gd name="connsiteX54" fmla="*/ 281755 w 1186375"/>
              <a:gd name="connsiteY54" fmla="*/ 943739 h 4141694"/>
              <a:gd name="connsiteX55" fmla="*/ 271975 w 1186375"/>
              <a:gd name="connsiteY55" fmla="*/ 963299 h 4141694"/>
              <a:gd name="connsiteX56" fmla="*/ 262195 w 1186375"/>
              <a:gd name="connsiteY56" fmla="*/ 977968 h 4141694"/>
              <a:gd name="connsiteX57" fmla="*/ 247526 w 1186375"/>
              <a:gd name="connsiteY57" fmla="*/ 1021977 h 4141694"/>
              <a:gd name="connsiteX58" fmla="*/ 232856 w 1186375"/>
              <a:gd name="connsiteY58" fmla="*/ 1139333 h 4141694"/>
              <a:gd name="connsiteX59" fmla="*/ 223076 w 1186375"/>
              <a:gd name="connsiteY59" fmla="*/ 1246909 h 4141694"/>
              <a:gd name="connsiteX60" fmla="*/ 213297 w 1186375"/>
              <a:gd name="connsiteY60" fmla="*/ 1525630 h 4141694"/>
              <a:gd name="connsiteX61" fmla="*/ 203517 w 1186375"/>
              <a:gd name="connsiteY61" fmla="*/ 1559859 h 4141694"/>
              <a:gd name="connsiteX62" fmla="*/ 198627 w 1186375"/>
              <a:gd name="connsiteY62" fmla="*/ 1589198 h 4141694"/>
              <a:gd name="connsiteX63" fmla="*/ 179068 w 1186375"/>
              <a:gd name="connsiteY63" fmla="*/ 1623427 h 4141694"/>
              <a:gd name="connsiteX64" fmla="*/ 174178 w 1186375"/>
              <a:gd name="connsiteY64" fmla="*/ 1657656 h 4141694"/>
              <a:gd name="connsiteX65" fmla="*/ 164398 w 1186375"/>
              <a:gd name="connsiteY65" fmla="*/ 1682105 h 4141694"/>
              <a:gd name="connsiteX66" fmla="*/ 144839 w 1186375"/>
              <a:gd name="connsiteY66" fmla="*/ 1858139 h 4141694"/>
              <a:gd name="connsiteX67" fmla="*/ 149729 w 1186375"/>
              <a:gd name="connsiteY67" fmla="*/ 1897258 h 4141694"/>
              <a:gd name="connsiteX68" fmla="*/ 130169 w 1186375"/>
              <a:gd name="connsiteY68" fmla="*/ 2308004 h 4141694"/>
              <a:gd name="connsiteX69" fmla="*/ 115500 w 1186375"/>
              <a:gd name="connsiteY69" fmla="*/ 2312894 h 4141694"/>
              <a:gd name="connsiteX70" fmla="*/ 105720 w 1186375"/>
              <a:gd name="connsiteY70" fmla="*/ 2332454 h 4141694"/>
              <a:gd name="connsiteX71" fmla="*/ 91051 w 1186375"/>
              <a:gd name="connsiteY71" fmla="*/ 2366683 h 4141694"/>
              <a:gd name="connsiteX72" fmla="*/ 56822 w 1186375"/>
              <a:gd name="connsiteY72" fmla="*/ 2415581 h 4141694"/>
              <a:gd name="connsiteX73" fmla="*/ 47042 w 1186375"/>
              <a:gd name="connsiteY73" fmla="*/ 2430250 h 4141694"/>
              <a:gd name="connsiteX74" fmla="*/ 42152 w 1186375"/>
              <a:gd name="connsiteY74" fmla="*/ 2449810 h 4141694"/>
              <a:gd name="connsiteX75" fmla="*/ 32373 w 1186375"/>
              <a:gd name="connsiteY75" fmla="*/ 2464479 h 4141694"/>
              <a:gd name="connsiteX76" fmla="*/ 12813 w 1186375"/>
              <a:gd name="connsiteY76" fmla="*/ 2498708 h 4141694"/>
              <a:gd name="connsiteX77" fmla="*/ 17703 w 1186375"/>
              <a:gd name="connsiteY77" fmla="*/ 2801878 h 4141694"/>
              <a:gd name="connsiteX78" fmla="*/ 27483 w 1186375"/>
              <a:gd name="connsiteY78" fmla="*/ 2821438 h 4141694"/>
              <a:gd name="connsiteX79" fmla="*/ 42152 w 1186375"/>
              <a:gd name="connsiteY79" fmla="*/ 2899675 h 4141694"/>
              <a:gd name="connsiteX80" fmla="*/ 32373 w 1186375"/>
              <a:gd name="connsiteY80" fmla="*/ 3051260 h 4141694"/>
              <a:gd name="connsiteX81" fmla="*/ 12813 w 1186375"/>
              <a:gd name="connsiteY81" fmla="*/ 3158837 h 4141694"/>
              <a:gd name="connsiteX82" fmla="*/ 27483 w 1186375"/>
              <a:gd name="connsiteY82" fmla="*/ 3510905 h 4141694"/>
              <a:gd name="connsiteX83" fmla="*/ 37263 w 1186375"/>
              <a:gd name="connsiteY83" fmla="*/ 3623371 h 4141694"/>
              <a:gd name="connsiteX84" fmla="*/ 37263 w 1186375"/>
              <a:gd name="connsiteY84" fmla="*/ 4141694 h 41416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Lst>
            <a:rect l="l" t="t" r="r" b="b"/>
            <a:pathLst>
              <a:path w="1186375" h="4141694">
                <a:moveTo>
                  <a:pt x="1186375" y="0"/>
                </a:moveTo>
                <a:cubicBezTo>
                  <a:pt x="1176595" y="4890"/>
                  <a:pt x="1166594" y="9360"/>
                  <a:pt x="1157036" y="14670"/>
                </a:cubicBezTo>
                <a:cubicBezTo>
                  <a:pt x="1151899" y="17524"/>
                  <a:pt x="1147469" y="21533"/>
                  <a:pt x="1142366" y="24449"/>
                </a:cubicBezTo>
                <a:cubicBezTo>
                  <a:pt x="1136037" y="28065"/>
                  <a:pt x="1128738" y="29992"/>
                  <a:pt x="1122807" y="34229"/>
                </a:cubicBezTo>
                <a:cubicBezTo>
                  <a:pt x="1117180" y="38249"/>
                  <a:pt x="1113764" y="44879"/>
                  <a:pt x="1108137" y="48899"/>
                </a:cubicBezTo>
                <a:cubicBezTo>
                  <a:pt x="1102206" y="53136"/>
                  <a:pt x="1094907" y="55062"/>
                  <a:pt x="1088578" y="58678"/>
                </a:cubicBezTo>
                <a:cubicBezTo>
                  <a:pt x="1083476" y="61594"/>
                  <a:pt x="1078799" y="65198"/>
                  <a:pt x="1073909" y="68458"/>
                </a:cubicBezTo>
                <a:cubicBezTo>
                  <a:pt x="1070649" y="73348"/>
                  <a:pt x="1068285" y="78972"/>
                  <a:pt x="1064129" y="83127"/>
                </a:cubicBezTo>
                <a:cubicBezTo>
                  <a:pt x="1057217" y="90038"/>
                  <a:pt x="1037570" y="98852"/>
                  <a:pt x="1029900" y="102687"/>
                </a:cubicBezTo>
                <a:cubicBezTo>
                  <a:pt x="1026640" y="107577"/>
                  <a:pt x="1024543" y="113486"/>
                  <a:pt x="1020120" y="117356"/>
                </a:cubicBezTo>
                <a:cubicBezTo>
                  <a:pt x="1011274" y="125096"/>
                  <a:pt x="990781" y="136916"/>
                  <a:pt x="990781" y="136916"/>
                </a:cubicBezTo>
                <a:cubicBezTo>
                  <a:pt x="980293" y="152649"/>
                  <a:pt x="979494" y="152533"/>
                  <a:pt x="971222" y="171145"/>
                </a:cubicBezTo>
                <a:cubicBezTo>
                  <a:pt x="967657" y="179166"/>
                  <a:pt x="967649" y="189387"/>
                  <a:pt x="961442" y="195594"/>
                </a:cubicBezTo>
                <a:cubicBezTo>
                  <a:pt x="956378" y="200658"/>
                  <a:pt x="931126" y="206490"/>
                  <a:pt x="922323" y="210263"/>
                </a:cubicBezTo>
                <a:cubicBezTo>
                  <a:pt x="915623" y="213134"/>
                  <a:pt x="909014" y="216293"/>
                  <a:pt x="902764" y="220043"/>
                </a:cubicBezTo>
                <a:cubicBezTo>
                  <a:pt x="892685" y="226090"/>
                  <a:pt x="884828" y="236751"/>
                  <a:pt x="873425" y="239602"/>
                </a:cubicBezTo>
                <a:lnTo>
                  <a:pt x="853866" y="244492"/>
                </a:lnTo>
                <a:cubicBezTo>
                  <a:pt x="839136" y="254312"/>
                  <a:pt x="837004" y="256609"/>
                  <a:pt x="819637" y="264052"/>
                </a:cubicBezTo>
                <a:cubicBezTo>
                  <a:pt x="814899" y="266082"/>
                  <a:pt x="809705" y="266911"/>
                  <a:pt x="804967" y="268941"/>
                </a:cubicBezTo>
                <a:cubicBezTo>
                  <a:pt x="775419" y="281604"/>
                  <a:pt x="795288" y="274473"/>
                  <a:pt x="770738" y="288501"/>
                </a:cubicBezTo>
                <a:cubicBezTo>
                  <a:pt x="764409" y="292117"/>
                  <a:pt x="757699" y="295020"/>
                  <a:pt x="751179" y="298280"/>
                </a:cubicBezTo>
                <a:cubicBezTo>
                  <a:pt x="746289" y="303170"/>
                  <a:pt x="740529" y="307323"/>
                  <a:pt x="736510" y="312950"/>
                </a:cubicBezTo>
                <a:cubicBezTo>
                  <a:pt x="732273" y="318882"/>
                  <a:pt x="731884" y="327355"/>
                  <a:pt x="726730" y="332509"/>
                </a:cubicBezTo>
                <a:cubicBezTo>
                  <a:pt x="723085" y="336154"/>
                  <a:pt x="716950" y="335769"/>
                  <a:pt x="712060" y="337399"/>
                </a:cubicBezTo>
                <a:cubicBezTo>
                  <a:pt x="705540" y="343919"/>
                  <a:pt x="700561" y="352480"/>
                  <a:pt x="692501" y="356958"/>
                </a:cubicBezTo>
                <a:cubicBezTo>
                  <a:pt x="685236" y="360994"/>
                  <a:pt x="674815" y="357017"/>
                  <a:pt x="668052" y="361848"/>
                </a:cubicBezTo>
                <a:cubicBezTo>
                  <a:pt x="662120" y="366085"/>
                  <a:pt x="661889" y="375079"/>
                  <a:pt x="658272" y="381408"/>
                </a:cubicBezTo>
                <a:cubicBezTo>
                  <a:pt x="655356" y="386510"/>
                  <a:pt x="653274" y="392661"/>
                  <a:pt x="648492" y="396077"/>
                </a:cubicBezTo>
                <a:cubicBezTo>
                  <a:pt x="641349" y="401179"/>
                  <a:pt x="632193" y="402597"/>
                  <a:pt x="624043" y="405857"/>
                </a:cubicBezTo>
                <a:cubicBezTo>
                  <a:pt x="622413" y="410747"/>
                  <a:pt x="621183" y="415789"/>
                  <a:pt x="619153" y="420526"/>
                </a:cubicBezTo>
                <a:cubicBezTo>
                  <a:pt x="616282" y="427226"/>
                  <a:pt x="610955" y="432970"/>
                  <a:pt x="609374" y="440086"/>
                </a:cubicBezTo>
                <a:cubicBezTo>
                  <a:pt x="604374" y="462588"/>
                  <a:pt x="603384" y="485807"/>
                  <a:pt x="599594" y="508544"/>
                </a:cubicBezTo>
                <a:cubicBezTo>
                  <a:pt x="596861" y="524940"/>
                  <a:pt x="593552" y="541246"/>
                  <a:pt x="589814" y="557442"/>
                </a:cubicBezTo>
                <a:cubicBezTo>
                  <a:pt x="587159" y="568947"/>
                  <a:pt x="580810" y="581757"/>
                  <a:pt x="575145" y="591671"/>
                </a:cubicBezTo>
                <a:cubicBezTo>
                  <a:pt x="572229" y="596773"/>
                  <a:pt x="569521" y="602184"/>
                  <a:pt x="565365" y="606340"/>
                </a:cubicBezTo>
                <a:cubicBezTo>
                  <a:pt x="561209" y="610496"/>
                  <a:pt x="555586" y="612860"/>
                  <a:pt x="550696" y="616120"/>
                </a:cubicBezTo>
                <a:cubicBezTo>
                  <a:pt x="547436" y="621010"/>
                  <a:pt x="545698" y="627374"/>
                  <a:pt x="540916" y="630790"/>
                </a:cubicBezTo>
                <a:cubicBezTo>
                  <a:pt x="533774" y="635892"/>
                  <a:pt x="524488" y="637004"/>
                  <a:pt x="516467" y="640569"/>
                </a:cubicBezTo>
                <a:cubicBezTo>
                  <a:pt x="509806" y="643530"/>
                  <a:pt x="503427" y="647089"/>
                  <a:pt x="496907" y="650349"/>
                </a:cubicBezTo>
                <a:cubicBezTo>
                  <a:pt x="495277" y="655239"/>
                  <a:pt x="495014" y="660824"/>
                  <a:pt x="492018" y="665018"/>
                </a:cubicBezTo>
                <a:cubicBezTo>
                  <a:pt x="481238" y="680110"/>
                  <a:pt x="471886" y="684959"/>
                  <a:pt x="457789" y="694357"/>
                </a:cubicBezTo>
                <a:cubicBezTo>
                  <a:pt x="445811" y="712324"/>
                  <a:pt x="446203" y="709553"/>
                  <a:pt x="438229" y="733476"/>
                </a:cubicBezTo>
                <a:cubicBezTo>
                  <a:pt x="436104" y="739851"/>
                  <a:pt x="435987" y="746858"/>
                  <a:pt x="433340" y="753035"/>
                </a:cubicBezTo>
                <a:cubicBezTo>
                  <a:pt x="431025" y="758437"/>
                  <a:pt x="426476" y="762602"/>
                  <a:pt x="423560" y="767705"/>
                </a:cubicBezTo>
                <a:cubicBezTo>
                  <a:pt x="398743" y="811133"/>
                  <a:pt x="427828" y="766192"/>
                  <a:pt x="404000" y="801934"/>
                </a:cubicBezTo>
                <a:cubicBezTo>
                  <a:pt x="402370" y="808454"/>
                  <a:pt x="403413" y="816330"/>
                  <a:pt x="399111" y="821493"/>
                </a:cubicBezTo>
                <a:cubicBezTo>
                  <a:pt x="394444" y="827093"/>
                  <a:pt x="385483" y="827036"/>
                  <a:pt x="379551" y="831273"/>
                </a:cubicBezTo>
                <a:cubicBezTo>
                  <a:pt x="373924" y="835292"/>
                  <a:pt x="369309" y="840630"/>
                  <a:pt x="364882" y="845942"/>
                </a:cubicBezTo>
                <a:cubicBezTo>
                  <a:pt x="361120" y="850457"/>
                  <a:pt x="358518" y="855830"/>
                  <a:pt x="355102" y="860612"/>
                </a:cubicBezTo>
                <a:cubicBezTo>
                  <a:pt x="350365" y="867244"/>
                  <a:pt x="345170" y="873539"/>
                  <a:pt x="340433" y="880171"/>
                </a:cubicBezTo>
                <a:cubicBezTo>
                  <a:pt x="337017" y="884953"/>
                  <a:pt x="334809" y="890685"/>
                  <a:pt x="330653" y="894841"/>
                </a:cubicBezTo>
                <a:cubicBezTo>
                  <a:pt x="326497" y="898997"/>
                  <a:pt x="320873" y="901361"/>
                  <a:pt x="315983" y="904621"/>
                </a:cubicBezTo>
                <a:cubicBezTo>
                  <a:pt x="312723" y="909511"/>
                  <a:pt x="309120" y="914188"/>
                  <a:pt x="306204" y="919290"/>
                </a:cubicBezTo>
                <a:cubicBezTo>
                  <a:pt x="302587" y="925619"/>
                  <a:pt x="301578" y="933695"/>
                  <a:pt x="296424" y="938849"/>
                </a:cubicBezTo>
                <a:cubicBezTo>
                  <a:pt x="292779" y="942494"/>
                  <a:pt x="286645" y="942109"/>
                  <a:pt x="281755" y="943739"/>
                </a:cubicBezTo>
                <a:cubicBezTo>
                  <a:pt x="278495" y="950259"/>
                  <a:pt x="275592" y="956970"/>
                  <a:pt x="271975" y="963299"/>
                </a:cubicBezTo>
                <a:cubicBezTo>
                  <a:pt x="269059" y="968401"/>
                  <a:pt x="264259" y="972465"/>
                  <a:pt x="262195" y="977968"/>
                </a:cubicBezTo>
                <a:cubicBezTo>
                  <a:pt x="233746" y="1053828"/>
                  <a:pt x="280431" y="956161"/>
                  <a:pt x="247526" y="1021977"/>
                </a:cubicBezTo>
                <a:cubicBezTo>
                  <a:pt x="241782" y="1065054"/>
                  <a:pt x="236887" y="1097679"/>
                  <a:pt x="232856" y="1139333"/>
                </a:cubicBezTo>
                <a:cubicBezTo>
                  <a:pt x="229388" y="1175172"/>
                  <a:pt x="226336" y="1211050"/>
                  <a:pt x="223076" y="1246909"/>
                </a:cubicBezTo>
                <a:cubicBezTo>
                  <a:pt x="219816" y="1339816"/>
                  <a:pt x="219096" y="1432847"/>
                  <a:pt x="213297" y="1525630"/>
                </a:cubicBezTo>
                <a:cubicBezTo>
                  <a:pt x="212557" y="1537473"/>
                  <a:pt x="206185" y="1548297"/>
                  <a:pt x="203517" y="1559859"/>
                </a:cubicBezTo>
                <a:cubicBezTo>
                  <a:pt x="201288" y="1569520"/>
                  <a:pt x="201476" y="1579702"/>
                  <a:pt x="198627" y="1589198"/>
                </a:cubicBezTo>
                <a:cubicBezTo>
                  <a:pt x="195243" y="1600479"/>
                  <a:pt x="185616" y="1613604"/>
                  <a:pt x="179068" y="1623427"/>
                </a:cubicBezTo>
                <a:cubicBezTo>
                  <a:pt x="177438" y="1634837"/>
                  <a:pt x="176973" y="1646475"/>
                  <a:pt x="174178" y="1657656"/>
                </a:cubicBezTo>
                <a:cubicBezTo>
                  <a:pt x="172049" y="1666171"/>
                  <a:pt x="166040" y="1673483"/>
                  <a:pt x="164398" y="1682105"/>
                </a:cubicBezTo>
                <a:cubicBezTo>
                  <a:pt x="158572" y="1712694"/>
                  <a:pt x="147242" y="1834109"/>
                  <a:pt x="144839" y="1858139"/>
                </a:cubicBezTo>
                <a:cubicBezTo>
                  <a:pt x="146469" y="1871179"/>
                  <a:pt x="149972" y="1884119"/>
                  <a:pt x="149729" y="1897258"/>
                </a:cubicBezTo>
                <a:cubicBezTo>
                  <a:pt x="149651" y="1901483"/>
                  <a:pt x="133649" y="2280860"/>
                  <a:pt x="130169" y="2308004"/>
                </a:cubicBezTo>
                <a:cubicBezTo>
                  <a:pt x="129514" y="2313116"/>
                  <a:pt x="120390" y="2311264"/>
                  <a:pt x="115500" y="2312894"/>
                </a:cubicBezTo>
                <a:cubicBezTo>
                  <a:pt x="112240" y="2319414"/>
                  <a:pt x="108592" y="2325754"/>
                  <a:pt x="105720" y="2332454"/>
                </a:cubicBezTo>
                <a:cubicBezTo>
                  <a:pt x="95605" y="2356055"/>
                  <a:pt x="107264" y="2339661"/>
                  <a:pt x="91051" y="2366683"/>
                </a:cubicBezTo>
                <a:cubicBezTo>
                  <a:pt x="74200" y="2394769"/>
                  <a:pt x="73531" y="2392189"/>
                  <a:pt x="56822" y="2415581"/>
                </a:cubicBezTo>
                <a:cubicBezTo>
                  <a:pt x="53406" y="2420363"/>
                  <a:pt x="50302" y="2425360"/>
                  <a:pt x="47042" y="2430250"/>
                </a:cubicBezTo>
                <a:cubicBezTo>
                  <a:pt x="45412" y="2436770"/>
                  <a:pt x="44799" y="2443633"/>
                  <a:pt x="42152" y="2449810"/>
                </a:cubicBezTo>
                <a:cubicBezTo>
                  <a:pt x="39837" y="2455211"/>
                  <a:pt x="35289" y="2459377"/>
                  <a:pt x="32373" y="2464479"/>
                </a:cubicBezTo>
                <a:cubicBezTo>
                  <a:pt x="7566" y="2507893"/>
                  <a:pt x="36633" y="2462981"/>
                  <a:pt x="12813" y="2498708"/>
                </a:cubicBezTo>
                <a:cubicBezTo>
                  <a:pt x="-9720" y="2611370"/>
                  <a:pt x="1042" y="2547799"/>
                  <a:pt x="17703" y="2801878"/>
                </a:cubicBezTo>
                <a:cubicBezTo>
                  <a:pt x="18180" y="2809152"/>
                  <a:pt x="24223" y="2814918"/>
                  <a:pt x="27483" y="2821438"/>
                </a:cubicBezTo>
                <a:cubicBezTo>
                  <a:pt x="30080" y="2833125"/>
                  <a:pt x="42565" y="2883988"/>
                  <a:pt x="42152" y="2899675"/>
                </a:cubicBezTo>
                <a:cubicBezTo>
                  <a:pt x="40820" y="2950291"/>
                  <a:pt x="36957" y="3000835"/>
                  <a:pt x="32373" y="3051260"/>
                </a:cubicBezTo>
                <a:cubicBezTo>
                  <a:pt x="28661" y="3092093"/>
                  <a:pt x="21389" y="3120248"/>
                  <a:pt x="12813" y="3158837"/>
                </a:cubicBezTo>
                <a:cubicBezTo>
                  <a:pt x="34743" y="3400063"/>
                  <a:pt x="11074" y="3111626"/>
                  <a:pt x="27483" y="3510905"/>
                </a:cubicBezTo>
                <a:cubicBezTo>
                  <a:pt x="29028" y="3548503"/>
                  <a:pt x="36680" y="3585745"/>
                  <a:pt x="37263" y="3623371"/>
                </a:cubicBezTo>
                <a:cubicBezTo>
                  <a:pt x="39941" y="3796125"/>
                  <a:pt x="37263" y="3968920"/>
                  <a:pt x="37263" y="4141694"/>
                </a:cubicBezTo>
              </a:path>
            </a:pathLst>
          </a:custGeom>
          <a:noFill/>
          <a:ln w="2286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7" name="Figura a mano libera: forma 26">
            <a:extLst>
              <a:ext uri="{FF2B5EF4-FFF2-40B4-BE49-F238E27FC236}">
                <a16:creationId xmlns:a16="http://schemas.microsoft.com/office/drawing/2014/main" id="{5FB52976-5DA9-471B-A1E0-969F007DA04A}"/>
              </a:ext>
            </a:extLst>
          </p:cNvPr>
          <p:cNvSpPr/>
          <p:nvPr/>
        </p:nvSpPr>
        <p:spPr>
          <a:xfrm>
            <a:off x="1682105" y="2180868"/>
            <a:ext cx="2669852" cy="4288390"/>
          </a:xfrm>
          <a:custGeom>
            <a:avLst/>
            <a:gdLst>
              <a:gd name="connsiteX0" fmla="*/ 0 w 2669852"/>
              <a:gd name="connsiteY0" fmla="*/ 0 h 4288390"/>
              <a:gd name="connsiteX1" fmla="*/ 156475 w 2669852"/>
              <a:gd name="connsiteY1" fmla="*/ 117357 h 4288390"/>
              <a:gd name="connsiteX2" fmla="*/ 171144 w 2669852"/>
              <a:gd name="connsiteY2" fmla="*/ 136916 h 4288390"/>
              <a:gd name="connsiteX3" fmla="*/ 190704 w 2669852"/>
              <a:gd name="connsiteY3" fmla="*/ 151585 h 4288390"/>
              <a:gd name="connsiteX4" fmla="*/ 205373 w 2669852"/>
              <a:gd name="connsiteY4" fmla="*/ 171145 h 4288390"/>
              <a:gd name="connsiteX5" fmla="*/ 229822 w 2669852"/>
              <a:gd name="connsiteY5" fmla="*/ 210264 h 4288390"/>
              <a:gd name="connsiteX6" fmla="*/ 239602 w 2669852"/>
              <a:gd name="connsiteY6" fmla="*/ 239603 h 4288390"/>
              <a:gd name="connsiteX7" fmla="*/ 249382 w 2669852"/>
              <a:gd name="connsiteY7" fmla="*/ 254272 h 4288390"/>
              <a:gd name="connsiteX8" fmla="*/ 278721 w 2669852"/>
              <a:gd name="connsiteY8" fmla="*/ 298281 h 4288390"/>
              <a:gd name="connsiteX9" fmla="*/ 283611 w 2669852"/>
              <a:gd name="connsiteY9" fmla="*/ 327620 h 4288390"/>
              <a:gd name="connsiteX10" fmla="*/ 317839 w 2669852"/>
              <a:gd name="connsiteY10" fmla="*/ 376518 h 4288390"/>
              <a:gd name="connsiteX11" fmla="*/ 332509 w 2669852"/>
              <a:gd name="connsiteY11" fmla="*/ 410747 h 4288390"/>
              <a:gd name="connsiteX12" fmla="*/ 347178 w 2669852"/>
              <a:gd name="connsiteY12" fmla="*/ 415637 h 4288390"/>
              <a:gd name="connsiteX13" fmla="*/ 366738 w 2669852"/>
              <a:gd name="connsiteY13" fmla="*/ 449866 h 4288390"/>
              <a:gd name="connsiteX14" fmla="*/ 386297 w 2669852"/>
              <a:gd name="connsiteY14" fmla="*/ 469425 h 4288390"/>
              <a:gd name="connsiteX15" fmla="*/ 396077 w 2669852"/>
              <a:gd name="connsiteY15" fmla="*/ 488984 h 4288390"/>
              <a:gd name="connsiteX16" fmla="*/ 454755 w 2669852"/>
              <a:gd name="connsiteY16" fmla="*/ 537883 h 4288390"/>
              <a:gd name="connsiteX17" fmla="*/ 493874 w 2669852"/>
              <a:gd name="connsiteY17" fmla="*/ 581891 h 4288390"/>
              <a:gd name="connsiteX18" fmla="*/ 532992 w 2669852"/>
              <a:gd name="connsiteY18" fmla="*/ 616120 h 4288390"/>
              <a:gd name="connsiteX19" fmla="*/ 547662 w 2669852"/>
              <a:gd name="connsiteY19" fmla="*/ 655239 h 4288390"/>
              <a:gd name="connsiteX20" fmla="*/ 557442 w 2669852"/>
              <a:gd name="connsiteY20" fmla="*/ 684578 h 4288390"/>
              <a:gd name="connsiteX21" fmla="*/ 572111 w 2669852"/>
              <a:gd name="connsiteY21" fmla="*/ 694358 h 4288390"/>
              <a:gd name="connsiteX22" fmla="*/ 591670 w 2669852"/>
              <a:gd name="connsiteY22" fmla="*/ 738366 h 4288390"/>
              <a:gd name="connsiteX23" fmla="*/ 601450 w 2669852"/>
              <a:gd name="connsiteY23" fmla="*/ 753036 h 4288390"/>
              <a:gd name="connsiteX24" fmla="*/ 625899 w 2669852"/>
              <a:gd name="connsiteY24" fmla="*/ 811714 h 4288390"/>
              <a:gd name="connsiteX25" fmla="*/ 630789 w 2669852"/>
              <a:gd name="connsiteY25" fmla="*/ 855722 h 4288390"/>
              <a:gd name="connsiteX26" fmla="*/ 640569 w 2669852"/>
              <a:gd name="connsiteY26" fmla="*/ 870392 h 4288390"/>
              <a:gd name="connsiteX27" fmla="*/ 660128 w 2669852"/>
              <a:gd name="connsiteY27" fmla="*/ 914400 h 4288390"/>
              <a:gd name="connsiteX28" fmla="*/ 684577 w 2669852"/>
              <a:gd name="connsiteY28" fmla="*/ 987748 h 4288390"/>
              <a:gd name="connsiteX29" fmla="*/ 694357 w 2669852"/>
              <a:gd name="connsiteY29" fmla="*/ 1031757 h 4288390"/>
              <a:gd name="connsiteX30" fmla="*/ 699247 w 2669852"/>
              <a:gd name="connsiteY30" fmla="*/ 1056206 h 4288390"/>
              <a:gd name="connsiteX31" fmla="*/ 718806 w 2669852"/>
              <a:gd name="connsiteY31" fmla="*/ 1105104 h 4288390"/>
              <a:gd name="connsiteX32" fmla="*/ 728586 w 2669852"/>
              <a:gd name="connsiteY32" fmla="*/ 1139333 h 4288390"/>
              <a:gd name="connsiteX33" fmla="*/ 733476 w 2669852"/>
              <a:gd name="connsiteY33" fmla="*/ 1158892 h 4288390"/>
              <a:gd name="connsiteX34" fmla="*/ 753035 w 2669852"/>
              <a:gd name="connsiteY34" fmla="*/ 1212681 h 4288390"/>
              <a:gd name="connsiteX35" fmla="*/ 762815 w 2669852"/>
              <a:gd name="connsiteY35" fmla="*/ 1242020 h 4288390"/>
              <a:gd name="connsiteX36" fmla="*/ 767705 w 2669852"/>
              <a:gd name="connsiteY36" fmla="*/ 1266469 h 4288390"/>
              <a:gd name="connsiteX37" fmla="*/ 777484 w 2669852"/>
              <a:gd name="connsiteY37" fmla="*/ 1281138 h 4288390"/>
              <a:gd name="connsiteX38" fmla="*/ 797044 w 2669852"/>
              <a:gd name="connsiteY38" fmla="*/ 1325147 h 4288390"/>
              <a:gd name="connsiteX39" fmla="*/ 821493 w 2669852"/>
              <a:gd name="connsiteY39" fmla="*/ 1403384 h 4288390"/>
              <a:gd name="connsiteX40" fmla="*/ 831273 w 2669852"/>
              <a:gd name="connsiteY40" fmla="*/ 1418054 h 4288390"/>
              <a:gd name="connsiteX41" fmla="*/ 850832 w 2669852"/>
              <a:gd name="connsiteY41" fmla="*/ 1437613 h 4288390"/>
              <a:gd name="connsiteX42" fmla="*/ 860612 w 2669852"/>
              <a:gd name="connsiteY42" fmla="*/ 1457173 h 4288390"/>
              <a:gd name="connsiteX43" fmla="*/ 870391 w 2669852"/>
              <a:gd name="connsiteY43" fmla="*/ 1496291 h 4288390"/>
              <a:gd name="connsiteX44" fmla="*/ 889951 w 2669852"/>
              <a:gd name="connsiteY44" fmla="*/ 1535410 h 4288390"/>
              <a:gd name="connsiteX45" fmla="*/ 899730 w 2669852"/>
              <a:gd name="connsiteY45" fmla="*/ 1554969 h 4288390"/>
              <a:gd name="connsiteX46" fmla="*/ 909510 w 2669852"/>
              <a:gd name="connsiteY46" fmla="*/ 1574529 h 4288390"/>
              <a:gd name="connsiteX47" fmla="*/ 914400 w 2669852"/>
              <a:gd name="connsiteY47" fmla="*/ 1589198 h 4288390"/>
              <a:gd name="connsiteX48" fmla="*/ 933959 w 2669852"/>
              <a:gd name="connsiteY48" fmla="*/ 1608758 h 4288390"/>
              <a:gd name="connsiteX49" fmla="*/ 953519 w 2669852"/>
              <a:gd name="connsiteY49" fmla="*/ 1642987 h 4288390"/>
              <a:gd name="connsiteX50" fmla="*/ 968188 w 2669852"/>
              <a:gd name="connsiteY50" fmla="*/ 1662546 h 4288390"/>
              <a:gd name="connsiteX51" fmla="*/ 977968 w 2669852"/>
              <a:gd name="connsiteY51" fmla="*/ 1677215 h 4288390"/>
              <a:gd name="connsiteX52" fmla="*/ 997527 w 2669852"/>
              <a:gd name="connsiteY52" fmla="*/ 1701665 h 4288390"/>
              <a:gd name="connsiteX53" fmla="*/ 1007307 w 2669852"/>
              <a:gd name="connsiteY53" fmla="*/ 1726114 h 4288390"/>
              <a:gd name="connsiteX54" fmla="*/ 1017086 w 2669852"/>
              <a:gd name="connsiteY54" fmla="*/ 1745673 h 4288390"/>
              <a:gd name="connsiteX55" fmla="*/ 1021976 w 2669852"/>
              <a:gd name="connsiteY55" fmla="*/ 1789682 h 4288390"/>
              <a:gd name="connsiteX56" fmla="*/ 1051315 w 2669852"/>
              <a:gd name="connsiteY56" fmla="*/ 1843470 h 4288390"/>
              <a:gd name="connsiteX57" fmla="*/ 1065985 w 2669852"/>
              <a:gd name="connsiteY57" fmla="*/ 1897258 h 4288390"/>
              <a:gd name="connsiteX58" fmla="*/ 1075765 w 2669852"/>
              <a:gd name="connsiteY58" fmla="*/ 1911928 h 4288390"/>
              <a:gd name="connsiteX59" fmla="*/ 1085544 w 2669852"/>
              <a:gd name="connsiteY59" fmla="*/ 1931487 h 4288390"/>
              <a:gd name="connsiteX60" fmla="*/ 1090434 w 2669852"/>
              <a:gd name="connsiteY60" fmla="*/ 1946157 h 4288390"/>
              <a:gd name="connsiteX61" fmla="*/ 1109993 w 2669852"/>
              <a:gd name="connsiteY61" fmla="*/ 1965716 h 4288390"/>
              <a:gd name="connsiteX62" fmla="*/ 1134443 w 2669852"/>
              <a:gd name="connsiteY62" fmla="*/ 2004835 h 4288390"/>
              <a:gd name="connsiteX63" fmla="*/ 1149112 w 2669852"/>
              <a:gd name="connsiteY63" fmla="*/ 2048843 h 4288390"/>
              <a:gd name="connsiteX64" fmla="*/ 1158892 w 2669852"/>
              <a:gd name="connsiteY64" fmla="*/ 2063513 h 4288390"/>
              <a:gd name="connsiteX65" fmla="*/ 1168671 w 2669852"/>
              <a:gd name="connsiteY65" fmla="*/ 2083072 h 4288390"/>
              <a:gd name="connsiteX66" fmla="*/ 1188231 w 2669852"/>
              <a:gd name="connsiteY66" fmla="*/ 2092852 h 4288390"/>
              <a:gd name="connsiteX67" fmla="*/ 1202900 w 2669852"/>
              <a:gd name="connsiteY67" fmla="*/ 2131971 h 4288390"/>
              <a:gd name="connsiteX68" fmla="*/ 1232239 w 2669852"/>
              <a:gd name="connsiteY68" fmla="*/ 2195538 h 4288390"/>
              <a:gd name="connsiteX69" fmla="*/ 1256689 w 2669852"/>
              <a:gd name="connsiteY69" fmla="*/ 2229767 h 4288390"/>
              <a:gd name="connsiteX70" fmla="*/ 1266468 w 2669852"/>
              <a:gd name="connsiteY70" fmla="*/ 2273776 h 4288390"/>
              <a:gd name="connsiteX71" fmla="*/ 1281138 w 2669852"/>
              <a:gd name="connsiteY71" fmla="*/ 2293335 h 4288390"/>
              <a:gd name="connsiteX72" fmla="*/ 1315367 w 2669852"/>
              <a:gd name="connsiteY72" fmla="*/ 2342234 h 4288390"/>
              <a:gd name="connsiteX73" fmla="*/ 1339816 w 2669852"/>
              <a:gd name="connsiteY73" fmla="*/ 2410691 h 4288390"/>
              <a:gd name="connsiteX74" fmla="*/ 1359375 w 2669852"/>
              <a:gd name="connsiteY74" fmla="*/ 2425361 h 4288390"/>
              <a:gd name="connsiteX75" fmla="*/ 1364265 w 2669852"/>
              <a:gd name="connsiteY75" fmla="*/ 2444920 h 4288390"/>
              <a:gd name="connsiteX76" fmla="*/ 1374045 w 2669852"/>
              <a:gd name="connsiteY76" fmla="*/ 2459590 h 4288390"/>
              <a:gd name="connsiteX77" fmla="*/ 1393604 w 2669852"/>
              <a:gd name="connsiteY77" fmla="*/ 2493819 h 4288390"/>
              <a:gd name="connsiteX78" fmla="*/ 1408274 w 2669852"/>
              <a:gd name="connsiteY78" fmla="*/ 2532937 h 4288390"/>
              <a:gd name="connsiteX79" fmla="*/ 1427833 w 2669852"/>
              <a:gd name="connsiteY79" fmla="*/ 2562276 h 4288390"/>
              <a:gd name="connsiteX80" fmla="*/ 1432723 w 2669852"/>
              <a:gd name="connsiteY80" fmla="*/ 2581836 h 4288390"/>
              <a:gd name="connsiteX81" fmla="*/ 1442502 w 2669852"/>
              <a:gd name="connsiteY81" fmla="*/ 2596505 h 4288390"/>
              <a:gd name="connsiteX82" fmla="*/ 1462062 w 2669852"/>
              <a:gd name="connsiteY82" fmla="*/ 2630734 h 4288390"/>
              <a:gd name="connsiteX83" fmla="*/ 1476731 w 2669852"/>
              <a:gd name="connsiteY83" fmla="*/ 2674743 h 4288390"/>
              <a:gd name="connsiteX84" fmla="*/ 1486511 w 2669852"/>
              <a:gd name="connsiteY84" fmla="*/ 2699192 h 4288390"/>
              <a:gd name="connsiteX85" fmla="*/ 1491401 w 2669852"/>
              <a:gd name="connsiteY85" fmla="*/ 2713861 h 4288390"/>
              <a:gd name="connsiteX86" fmla="*/ 1501181 w 2669852"/>
              <a:gd name="connsiteY86" fmla="*/ 2733421 h 4288390"/>
              <a:gd name="connsiteX87" fmla="*/ 1525630 w 2669852"/>
              <a:gd name="connsiteY87" fmla="*/ 2762760 h 4288390"/>
              <a:gd name="connsiteX88" fmla="*/ 1535409 w 2669852"/>
              <a:gd name="connsiteY88" fmla="*/ 2801879 h 4288390"/>
              <a:gd name="connsiteX89" fmla="*/ 1554969 w 2669852"/>
              <a:gd name="connsiteY89" fmla="*/ 2811658 h 4288390"/>
              <a:gd name="connsiteX90" fmla="*/ 1564748 w 2669852"/>
              <a:gd name="connsiteY90" fmla="*/ 2826328 h 4288390"/>
              <a:gd name="connsiteX91" fmla="*/ 1589198 w 2669852"/>
              <a:gd name="connsiteY91" fmla="*/ 2860557 h 4288390"/>
              <a:gd name="connsiteX92" fmla="*/ 1594088 w 2669852"/>
              <a:gd name="connsiteY92" fmla="*/ 2880116 h 4288390"/>
              <a:gd name="connsiteX93" fmla="*/ 1628316 w 2669852"/>
              <a:gd name="connsiteY93" fmla="*/ 2929014 h 4288390"/>
              <a:gd name="connsiteX94" fmla="*/ 1638096 w 2669852"/>
              <a:gd name="connsiteY94" fmla="*/ 2943684 h 4288390"/>
              <a:gd name="connsiteX95" fmla="*/ 1662545 w 2669852"/>
              <a:gd name="connsiteY95" fmla="*/ 2968133 h 4288390"/>
              <a:gd name="connsiteX96" fmla="*/ 1672325 w 2669852"/>
              <a:gd name="connsiteY96" fmla="*/ 2987692 h 4288390"/>
              <a:gd name="connsiteX97" fmla="*/ 1677215 w 2669852"/>
              <a:gd name="connsiteY97" fmla="*/ 3002362 h 4288390"/>
              <a:gd name="connsiteX98" fmla="*/ 1696774 w 2669852"/>
              <a:gd name="connsiteY98" fmla="*/ 3021921 h 4288390"/>
              <a:gd name="connsiteX99" fmla="*/ 1706554 w 2669852"/>
              <a:gd name="connsiteY99" fmla="*/ 3036591 h 4288390"/>
              <a:gd name="connsiteX100" fmla="*/ 1721223 w 2669852"/>
              <a:gd name="connsiteY100" fmla="*/ 3051260 h 4288390"/>
              <a:gd name="connsiteX101" fmla="*/ 1740783 w 2669852"/>
              <a:gd name="connsiteY101" fmla="*/ 3080599 h 4288390"/>
              <a:gd name="connsiteX102" fmla="*/ 1760342 w 2669852"/>
              <a:gd name="connsiteY102" fmla="*/ 3095269 h 4288390"/>
              <a:gd name="connsiteX103" fmla="*/ 1775012 w 2669852"/>
              <a:gd name="connsiteY103" fmla="*/ 3114828 h 4288390"/>
              <a:gd name="connsiteX104" fmla="*/ 1794571 w 2669852"/>
              <a:gd name="connsiteY104" fmla="*/ 3158837 h 4288390"/>
              <a:gd name="connsiteX105" fmla="*/ 1809240 w 2669852"/>
              <a:gd name="connsiteY105" fmla="*/ 3168616 h 4288390"/>
              <a:gd name="connsiteX106" fmla="*/ 1828800 w 2669852"/>
              <a:gd name="connsiteY106" fmla="*/ 3183286 h 4288390"/>
              <a:gd name="connsiteX107" fmla="*/ 1853249 w 2669852"/>
              <a:gd name="connsiteY107" fmla="*/ 3217515 h 4288390"/>
              <a:gd name="connsiteX108" fmla="*/ 1863029 w 2669852"/>
              <a:gd name="connsiteY108" fmla="*/ 3232184 h 4288390"/>
              <a:gd name="connsiteX109" fmla="*/ 1877698 w 2669852"/>
              <a:gd name="connsiteY109" fmla="*/ 3251744 h 4288390"/>
              <a:gd name="connsiteX110" fmla="*/ 1887478 w 2669852"/>
              <a:gd name="connsiteY110" fmla="*/ 3266413 h 4288390"/>
              <a:gd name="connsiteX111" fmla="*/ 1907037 w 2669852"/>
              <a:gd name="connsiteY111" fmla="*/ 3285973 h 4288390"/>
              <a:gd name="connsiteX112" fmla="*/ 1911927 w 2669852"/>
              <a:gd name="connsiteY112" fmla="*/ 3300642 h 4288390"/>
              <a:gd name="connsiteX113" fmla="*/ 1931486 w 2669852"/>
              <a:gd name="connsiteY113" fmla="*/ 3310422 h 4288390"/>
              <a:gd name="connsiteX114" fmla="*/ 1951046 w 2669852"/>
              <a:gd name="connsiteY114" fmla="*/ 3329981 h 4288390"/>
              <a:gd name="connsiteX115" fmla="*/ 1985275 w 2669852"/>
              <a:gd name="connsiteY115" fmla="*/ 3373990 h 4288390"/>
              <a:gd name="connsiteX116" fmla="*/ 1995054 w 2669852"/>
              <a:gd name="connsiteY116" fmla="*/ 3388659 h 4288390"/>
              <a:gd name="connsiteX117" fmla="*/ 2009724 w 2669852"/>
              <a:gd name="connsiteY117" fmla="*/ 3398439 h 4288390"/>
              <a:gd name="connsiteX118" fmla="*/ 2029283 w 2669852"/>
              <a:gd name="connsiteY118" fmla="*/ 3413108 h 4288390"/>
              <a:gd name="connsiteX119" fmla="*/ 2043953 w 2669852"/>
              <a:gd name="connsiteY119" fmla="*/ 3442448 h 4288390"/>
              <a:gd name="connsiteX120" fmla="*/ 2053732 w 2669852"/>
              <a:gd name="connsiteY120" fmla="*/ 3457117 h 4288390"/>
              <a:gd name="connsiteX121" fmla="*/ 2063512 w 2669852"/>
              <a:gd name="connsiteY121" fmla="*/ 3476676 h 4288390"/>
              <a:gd name="connsiteX122" fmla="*/ 2078182 w 2669852"/>
              <a:gd name="connsiteY122" fmla="*/ 3481566 h 4288390"/>
              <a:gd name="connsiteX123" fmla="*/ 2087961 w 2669852"/>
              <a:gd name="connsiteY123" fmla="*/ 3501126 h 4288390"/>
              <a:gd name="connsiteX124" fmla="*/ 2092851 w 2669852"/>
              <a:gd name="connsiteY124" fmla="*/ 3515795 h 4288390"/>
              <a:gd name="connsiteX125" fmla="*/ 2112411 w 2669852"/>
              <a:gd name="connsiteY125" fmla="*/ 3535354 h 4288390"/>
              <a:gd name="connsiteX126" fmla="*/ 2122190 w 2669852"/>
              <a:gd name="connsiteY126" fmla="*/ 3550024 h 4288390"/>
              <a:gd name="connsiteX127" fmla="*/ 2146639 w 2669852"/>
              <a:gd name="connsiteY127" fmla="*/ 3594033 h 4288390"/>
              <a:gd name="connsiteX128" fmla="*/ 2151529 w 2669852"/>
              <a:gd name="connsiteY128" fmla="*/ 3608702 h 4288390"/>
              <a:gd name="connsiteX129" fmla="*/ 2161309 w 2669852"/>
              <a:gd name="connsiteY129" fmla="*/ 3628261 h 4288390"/>
              <a:gd name="connsiteX130" fmla="*/ 2175978 w 2669852"/>
              <a:gd name="connsiteY130" fmla="*/ 3642931 h 4288390"/>
              <a:gd name="connsiteX131" fmla="*/ 2195538 w 2669852"/>
              <a:gd name="connsiteY131" fmla="*/ 3682050 h 4288390"/>
              <a:gd name="connsiteX132" fmla="*/ 2205317 w 2669852"/>
              <a:gd name="connsiteY132" fmla="*/ 3701609 h 4288390"/>
              <a:gd name="connsiteX133" fmla="*/ 2219987 w 2669852"/>
              <a:gd name="connsiteY133" fmla="*/ 3711389 h 4288390"/>
              <a:gd name="connsiteX134" fmla="*/ 2229767 w 2669852"/>
              <a:gd name="connsiteY134" fmla="*/ 3726058 h 4288390"/>
              <a:gd name="connsiteX135" fmla="*/ 2234656 w 2669852"/>
              <a:gd name="connsiteY135" fmla="*/ 3740728 h 4288390"/>
              <a:gd name="connsiteX136" fmla="*/ 2254216 w 2669852"/>
              <a:gd name="connsiteY136" fmla="*/ 3760287 h 4288390"/>
              <a:gd name="connsiteX137" fmla="*/ 2263996 w 2669852"/>
              <a:gd name="connsiteY137" fmla="*/ 3774957 h 4288390"/>
              <a:gd name="connsiteX138" fmla="*/ 2288445 w 2669852"/>
              <a:gd name="connsiteY138" fmla="*/ 3809185 h 4288390"/>
              <a:gd name="connsiteX139" fmla="*/ 2293335 w 2669852"/>
              <a:gd name="connsiteY139" fmla="*/ 3823855 h 4288390"/>
              <a:gd name="connsiteX140" fmla="*/ 2303114 w 2669852"/>
              <a:gd name="connsiteY140" fmla="*/ 3858084 h 4288390"/>
              <a:gd name="connsiteX141" fmla="*/ 2317784 w 2669852"/>
              <a:gd name="connsiteY141" fmla="*/ 3877643 h 4288390"/>
              <a:gd name="connsiteX142" fmla="*/ 2327563 w 2669852"/>
              <a:gd name="connsiteY142" fmla="*/ 3892313 h 4288390"/>
              <a:gd name="connsiteX143" fmla="*/ 2347123 w 2669852"/>
              <a:gd name="connsiteY143" fmla="*/ 3902092 h 4288390"/>
              <a:gd name="connsiteX144" fmla="*/ 2371572 w 2669852"/>
              <a:gd name="connsiteY144" fmla="*/ 3926542 h 4288390"/>
              <a:gd name="connsiteX145" fmla="*/ 2396021 w 2669852"/>
              <a:gd name="connsiteY145" fmla="*/ 3950991 h 4288390"/>
              <a:gd name="connsiteX146" fmla="*/ 2410691 w 2669852"/>
              <a:gd name="connsiteY146" fmla="*/ 3970550 h 4288390"/>
              <a:gd name="connsiteX147" fmla="*/ 2420470 w 2669852"/>
              <a:gd name="connsiteY147" fmla="*/ 3985220 h 4288390"/>
              <a:gd name="connsiteX148" fmla="*/ 2440030 w 2669852"/>
              <a:gd name="connsiteY148" fmla="*/ 3994999 h 4288390"/>
              <a:gd name="connsiteX149" fmla="*/ 2454699 w 2669852"/>
              <a:gd name="connsiteY149" fmla="*/ 4029228 h 4288390"/>
              <a:gd name="connsiteX150" fmla="*/ 2479148 w 2669852"/>
              <a:gd name="connsiteY150" fmla="*/ 4063457 h 4288390"/>
              <a:gd name="connsiteX151" fmla="*/ 2488928 w 2669852"/>
              <a:gd name="connsiteY151" fmla="*/ 4078127 h 4288390"/>
              <a:gd name="connsiteX152" fmla="*/ 2523157 w 2669852"/>
              <a:gd name="connsiteY152" fmla="*/ 4112356 h 4288390"/>
              <a:gd name="connsiteX153" fmla="*/ 2547606 w 2669852"/>
              <a:gd name="connsiteY153" fmla="*/ 4136805 h 4288390"/>
              <a:gd name="connsiteX154" fmla="*/ 2552496 w 2669852"/>
              <a:gd name="connsiteY154" fmla="*/ 4151474 h 4288390"/>
              <a:gd name="connsiteX155" fmla="*/ 2562276 w 2669852"/>
              <a:gd name="connsiteY155" fmla="*/ 4171034 h 4288390"/>
              <a:gd name="connsiteX156" fmla="*/ 2581835 w 2669852"/>
              <a:gd name="connsiteY156" fmla="*/ 4185703 h 4288390"/>
              <a:gd name="connsiteX157" fmla="*/ 2586725 w 2669852"/>
              <a:gd name="connsiteY157" fmla="*/ 4205262 h 4288390"/>
              <a:gd name="connsiteX158" fmla="*/ 2611174 w 2669852"/>
              <a:gd name="connsiteY158" fmla="*/ 4229712 h 4288390"/>
              <a:gd name="connsiteX159" fmla="*/ 2630734 w 2669852"/>
              <a:gd name="connsiteY159" fmla="*/ 4234602 h 4288390"/>
              <a:gd name="connsiteX160" fmla="*/ 2640513 w 2669852"/>
              <a:gd name="connsiteY160" fmla="*/ 4254161 h 4288390"/>
              <a:gd name="connsiteX161" fmla="*/ 2655183 w 2669852"/>
              <a:gd name="connsiteY161" fmla="*/ 4263941 h 4288390"/>
              <a:gd name="connsiteX162" fmla="*/ 2669852 w 2669852"/>
              <a:gd name="connsiteY162" fmla="*/ 4288390 h 42883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Lst>
            <a:rect l="l" t="t" r="r" b="b"/>
            <a:pathLst>
              <a:path w="2669852" h="4288390">
                <a:moveTo>
                  <a:pt x="0" y="0"/>
                </a:moveTo>
                <a:cubicBezTo>
                  <a:pt x="52158" y="39119"/>
                  <a:pt x="105564" y="76628"/>
                  <a:pt x="156475" y="117357"/>
                </a:cubicBezTo>
                <a:cubicBezTo>
                  <a:pt x="162839" y="122448"/>
                  <a:pt x="165381" y="131153"/>
                  <a:pt x="171144" y="136916"/>
                </a:cubicBezTo>
                <a:cubicBezTo>
                  <a:pt x="176907" y="142679"/>
                  <a:pt x="184941" y="145822"/>
                  <a:pt x="190704" y="151585"/>
                </a:cubicBezTo>
                <a:cubicBezTo>
                  <a:pt x="196467" y="157348"/>
                  <a:pt x="200636" y="164513"/>
                  <a:pt x="205373" y="171145"/>
                </a:cubicBezTo>
                <a:cubicBezTo>
                  <a:pt x="211254" y="179379"/>
                  <a:pt x="226962" y="203971"/>
                  <a:pt x="229822" y="210264"/>
                </a:cubicBezTo>
                <a:cubicBezTo>
                  <a:pt x="234088" y="219649"/>
                  <a:pt x="235415" y="230183"/>
                  <a:pt x="239602" y="239603"/>
                </a:cubicBezTo>
                <a:cubicBezTo>
                  <a:pt x="241989" y="244973"/>
                  <a:pt x="246466" y="249170"/>
                  <a:pt x="249382" y="254272"/>
                </a:cubicBezTo>
                <a:cubicBezTo>
                  <a:pt x="271055" y="292200"/>
                  <a:pt x="244260" y="255204"/>
                  <a:pt x="278721" y="298281"/>
                </a:cubicBezTo>
                <a:cubicBezTo>
                  <a:pt x="280351" y="308061"/>
                  <a:pt x="280762" y="318124"/>
                  <a:pt x="283611" y="327620"/>
                </a:cubicBezTo>
                <a:cubicBezTo>
                  <a:pt x="289413" y="346962"/>
                  <a:pt x="305611" y="361844"/>
                  <a:pt x="317839" y="376518"/>
                </a:cubicBezTo>
                <a:cubicBezTo>
                  <a:pt x="320762" y="385286"/>
                  <a:pt x="326466" y="404704"/>
                  <a:pt x="332509" y="410747"/>
                </a:cubicBezTo>
                <a:cubicBezTo>
                  <a:pt x="336154" y="414392"/>
                  <a:pt x="342288" y="414007"/>
                  <a:pt x="347178" y="415637"/>
                </a:cubicBezTo>
                <a:cubicBezTo>
                  <a:pt x="352728" y="426736"/>
                  <a:pt x="358445" y="440190"/>
                  <a:pt x="366738" y="449866"/>
                </a:cubicBezTo>
                <a:cubicBezTo>
                  <a:pt x="372738" y="456867"/>
                  <a:pt x="380765" y="462049"/>
                  <a:pt x="386297" y="469425"/>
                </a:cubicBezTo>
                <a:cubicBezTo>
                  <a:pt x="390671" y="475256"/>
                  <a:pt x="390923" y="483830"/>
                  <a:pt x="396077" y="488984"/>
                </a:cubicBezTo>
                <a:cubicBezTo>
                  <a:pt x="414080" y="506987"/>
                  <a:pt x="438850" y="518001"/>
                  <a:pt x="454755" y="537883"/>
                </a:cubicBezTo>
                <a:cubicBezTo>
                  <a:pt x="469914" y="556832"/>
                  <a:pt x="475910" y="566173"/>
                  <a:pt x="493874" y="581891"/>
                </a:cubicBezTo>
                <a:cubicBezTo>
                  <a:pt x="547734" y="629019"/>
                  <a:pt x="477208" y="560336"/>
                  <a:pt x="532992" y="616120"/>
                </a:cubicBezTo>
                <a:cubicBezTo>
                  <a:pt x="547522" y="659711"/>
                  <a:pt x="524278" y="590935"/>
                  <a:pt x="547662" y="655239"/>
                </a:cubicBezTo>
                <a:cubicBezTo>
                  <a:pt x="551185" y="664927"/>
                  <a:pt x="551978" y="675836"/>
                  <a:pt x="557442" y="684578"/>
                </a:cubicBezTo>
                <a:cubicBezTo>
                  <a:pt x="560557" y="689562"/>
                  <a:pt x="567221" y="691098"/>
                  <a:pt x="572111" y="694358"/>
                </a:cubicBezTo>
                <a:cubicBezTo>
                  <a:pt x="579095" y="711817"/>
                  <a:pt x="582536" y="722381"/>
                  <a:pt x="591670" y="738366"/>
                </a:cubicBezTo>
                <a:cubicBezTo>
                  <a:pt x="594586" y="743469"/>
                  <a:pt x="599190" y="747611"/>
                  <a:pt x="601450" y="753036"/>
                </a:cubicBezTo>
                <a:cubicBezTo>
                  <a:pt x="628999" y="819152"/>
                  <a:pt x="603355" y="777894"/>
                  <a:pt x="625899" y="811714"/>
                </a:cubicBezTo>
                <a:cubicBezTo>
                  <a:pt x="627529" y="826383"/>
                  <a:pt x="627209" y="841403"/>
                  <a:pt x="630789" y="855722"/>
                </a:cubicBezTo>
                <a:cubicBezTo>
                  <a:pt x="632214" y="861424"/>
                  <a:pt x="637941" y="865135"/>
                  <a:pt x="640569" y="870392"/>
                </a:cubicBezTo>
                <a:cubicBezTo>
                  <a:pt x="647748" y="884750"/>
                  <a:pt x="655052" y="899171"/>
                  <a:pt x="660128" y="914400"/>
                </a:cubicBezTo>
                <a:cubicBezTo>
                  <a:pt x="686953" y="994875"/>
                  <a:pt x="660487" y="951612"/>
                  <a:pt x="684577" y="987748"/>
                </a:cubicBezTo>
                <a:cubicBezTo>
                  <a:pt x="687837" y="1002418"/>
                  <a:pt x="691208" y="1017063"/>
                  <a:pt x="694357" y="1031757"/>
                </a:cubicBezTo>
                <a:cubicBezTo>
                  <a:pt x="696098" y="1039884"/>
                  <a:pt x="696619" y="1048321"/>
                  <a:pt x="699247" y="1056206"/>
                </a:cubicBezTo>
                <a:cubicBezTo>
                  <a:pt x="704798" y="1072860"/>
                  <a:pt x="713983" y="1088225"/>
                  <a:pt x="718806" y="1105104"/>
                </a:cubicBezTo>
                <a:cubicBezTo>
                  <a:pt x="722066" y="1116514"/>
                  <a:pt x="725464" y="1127885"/>
                  <a:pt x="728586" y="1139333"/>
                </a:cubicBezTo>
                <a:cubicBezTo>
                  <a:pt x="730354" y="1145817"/>
                  <a:pt x="731545" y="1152455"/>
                  <a:pt x="733476" y="1158892"/>
                </a:cubicBezTo>
                <a:cubicBezTo>
                  <a:pt x="745707" y="1199663"/>
                  <a:pt x="739702" y="1176016"/>
                  <a:pt x="753035" y="1212681"/>
                </a:cubicBezTo>
                <a:cubicBezTo>
                  <a:pt x="756558" y="1222369"/>
                  <a:pt x="760103" y="1232075"/>
                  <a:pt x="762815" y="1242020"/>
                </a:cubicBezTo>
                <a:cubicBezTo>
                  <a:pt x="765002" y="1250038"/>
                  <a:pt x="764787" y="1258687"/>
                  <a:pt x="767705" y="1266469"/>
                </a:cubicBezTo>
                <a:cubicBezTo>
                  <a:pt x="769768" y="1271971"/>
                  <a:pt x="774856" y="1275882"/>
                  <a:pt x="777484" y="1281138"/>
                </a:cubicBezTo>
                <a:cubicBezTo>
                  <a:pt x="784663" y="1295497"/>
                  <a:pt x="791407" y="1310116"/>
                  <a:pt x="797044" y="1325147"/>
                </a:cubicBezTo>
                <a:cubicBezTo>
                  <a:pt x="802918" y="1340810"/>
                  <a:pt x="813695" y="1391686"/>
                  <a:pt x="821493" y="1403384"/>
                </a:cubicBezTo>
                <a:cubicBezTo>
                  <a:pt x="824753" y="1408274"/>
                  <a:pt x="827448" y="1413592"/>
                  <a:pt x="831273" y="1418054"/>
                </a:cubicBezTo>
                <a:cubicBezTo>
                  <a:pt x="837273" y="1425055"/>
                  <a:pt x="845300" y="1430237"/>
                  <a:pt x="850832" y="1437613"/>
                </a:cubicBezTo>
                <a:cubicBezTo>
                  <a:pt x="855206" y="1443445"/>
                  <a:pt x="857352" y="1450653"/>
                  <a:pt x="860612" y="1457173"/>
                </a:cubicBezTo>
                <a:cubicBezTo>
                  <a:pt x="863872" y="1470212"/>
                  <a:pt x="865672" y="1483706"/>
                  <a:pt x="870391" y="1496291"/>
                </a:cubicBezTo>
                <a:cubicBezTo>
                  <a:pt x="875510" y="1509942"/>
                  <a:pt x="883431" y="1522370"/>
                  <a:pt x="889951" y="1535410"/>
                </a:cubicBezTo>
                <a:lnTo>
                  <a:pt x="899730" y="1554969"/>
                </a:lnTo>
                <a:cubicBezTo>
                  <a:pt x="902990" y="1561489"/>
                  <a:pt x="907205" y="1567614"/>
                  <a:pt x="909510" y="1574529"/>
                </a:cubicBezTo>
                <a:cubicBezTo>
                  <a:pt x="911140" y="1579419"/>
                  <a:pt x="911404" y="1585004"/>
                  <a:pt x="914400" y="1589198"/>
                </a:cubicBezTo>
                <a:cubicBezTo>
                  <a:pt x="919759" y="1596701"/>
                  <a:pt x="927958" y="1601757"/>
                  <a:pt x="933959" y="1608758"/>
                </a:cubicBezTo>
                <a:cubicBezTo>
                  <a:pt x="946386" y="1623256"/>
                  <a:pt x="942844" y="1625906"/>
                  <a:pt x="953519" y="1642987"/>
                </a:cubicBezTo>
                <a:cubicBezTo>
                  <a:pt x="957838" y="1649898"/>
                  <a:pt x="963451" y="1655914"/>
                  <a:pt x="968188" y="1662546"/>
                </a:cubicBezTo>
                <a:cubicBezTo>
                  <a:pt x="971604" y="1667328"/>
                  <a:pt x="974442" y="1672514"/>
                  <a:pt x="977968" y="1677215"/>
                </a:cubicBezTo>
                <a:cubicBezTo>
                  <a:pt x="984230" y="1685565"/>
                  <a:pt x="992157" y="1692715"/>
                  <a:pt x="997527" y="1701665"/>
                </a:cubicBezTo>
                <a:cubicBezTo>
                  <a:pt x="1002043" y="1709192"/>
                  <a:pt x="1003742" y="1718093"/>
                  <a:pt x="1007307" y="1726114"/>
                </a:cubicBezTo>
                <a:cubicBezTo>
                  <a:pt x="1010267" y="1732775"/>
                  <a:pt x="1013826" y="1739153"/>
                  <a:pt x="1017086" y="1745673"/>
                </a:cubicBezTo>
                <a:cubicBezTo>
                  <a:pt x="1018716" y="1760343"/>
                  <a:pt x="1017811" y="1775522"/>
                  <a:pt x="1021976" y="1789682"/>
                </a:cubicBezTo>
                <a:cubicBezTo>
                  <a:pt x="1027813" y="1809527"/>
                  <a:pt x="1040041" y="1826558"/>
                  <a:pt x="1051315" y="1843470"/>
                </a:cubicBezTo>
                <a:cubicBezTo>
                  <a:pt x="1054693" y="1856982"/>
                  <a:pt x="1062110" y="1887571"/>
                  <a:pt x="1065985" y="1897258"/>
                </a:cubicBezTo>
                <a:cubicBezTo>
                  <a:pt x="1068168" y="1902715"/>
                  <a:pt x="1072849" y="1906825"/>
                  <a:pt x="1075765" y="1911928"/>
                </a:cubicBezTo>
                <a:cubicBezTo>
                  <a:pt x="1079381" y="1918257"/>
                  <a:pt x="1082673" y="1924787"/>
                  <a:pt x="1085544" y="1931487"/>
                </a:cubicBezTo>
                <a:cubicBezTo>
                  <a:pt x="1087574" y="1936225"/>
                  <a:pt x="1087438" y="1941963"/>
                  <a:pt x="1090434" y="1946157"/>
                </a:cubicBezTo>
                <a:cubicBezTo>
                  <a:pt x="1095793" y="1953660"/>
                  <a:pt x="1103473" y="1959196"/>
                  <a:pt x="1109993" y="1965716"/>
                </a:cubicBezTo>
                <a:cubicBezTo>
                  <a:pt x="1140010" y="2040755"/>
                  <a:pt x="1099646" y="1949159"/>
                  <a:pt x="1134443" y="2004835"/>
                </a:cubicBezTo>
                <a:cubicBezTo>
                  <a:pt x="1152485" y="2033703"/>
                  <a:pt x="1137677" y="2022163"/>
                  <a:pt x="1149112" y="2048843"/>
                </a:cubicBezTo>
                <a:cubicBezTo>
                  <a:pt x="1151427" y="2054245"/>
                  <a:pt x="1155976" y="2058410"/>
                  <a:pt x="1158892" y="2063513"/>
                </a:cubicBezTo>
                <a:cubicBezTo>
                  <a:pt x="1162508" y="2069842"/>
                  <a:pt x="1163517" y="2077918"/>
                  <a:pt x="1168671" y="2083072"/>
                </a:cubicBezTo>
                <a:cubicBezTo>
                  <a:pt x="1173826" y="2088227"/>
                  <a:pt x="1181711" y="2089592"/>
                  <a:pt x="1188231" y="2092852"/>
                </a:cubicBezTo>
                <a:cubicBezTo>
                  <a:pt x="1197665" y="2140018"/>
                  <a:pt x="1186113" y="2098397"/>
                  <a:pt x="1202900" y="2131971"/>
                </a:cubicBezTo>
                <a:cubicBezTo>
                  <a:pt x="1215347" y="2156866"/>
                  <a:pt x="1213317" y="2170309"/>
                  <a:pt x="1232239" y="2195538"/>
                </a:cubicBezTo>
                <a:cubicBezTo>
                  <a:pt x="1250435" y="2219799"/>
                  <a:pt x="1242388" y="2208317"/>
                  <a:pt x="1256689" y="2229767"/>
                </a:cubicBezTo>
                <a:cubicBezTo>
                  <a:pt x="1259949" y="2244437"/>
                  <a:pt x="1261074" y="2259750"/>
                  <a:pt x="1266468" y="2273776"/>
                </a:cubicBezTo>
                <a:cubicBezTo>
                  <a:pt x="1269394" y="2281383"/>
                  <a:pt x="1276819" y="2286424"/>
                  <a:pt x="1281138" y="2293335"/>
                </a:cubicBezTo>
                <a:cubicBezTo>
                  <a:pt x="1312086" y="2342852"/>
                  <a:pt x="1259222" y="2274863"/>
                  <a:pt x="1315367" y="2342234"/>
                </a:cubicBezTo>
                <a:cubicBezTo>
                  <a:pt x="1318768" y="2362645"/>
                  <a:pt x="1321533" y="2396978"/>
                  <a:pt x="1339816" y="2410691"/>
                </a:cubicBezTo>
                <a:lnTo>
                  <a:pt x="1359375" y="2425361"/>
                </a:lnTo>
                <a:cubicBezTo>
                  <a:pt x="1361005" y="2431881"/>
                  <a:pt x="1361618" y="2438743"/>
                  <a:pt x="1364265" y="2444920"/>
                </a:cubicBezTo>
                <a:cubicBezTo>
                  <a:pt x="1366580" y="2450322"/>
                  <a:pt x="1371129" y="2454487"/>
                  <a:pt x="1374045" y="2459590"/>
                </a:cubicBezTo>
                <a:cubicBezTo>
                  <a:pt x="1398861" y="2503018"/>
                  <a:pt x="1369776" y="2458077"/>
                  <a:pt x="1393604" y="2493819"/>
                </a:cubicBezTo>
                <a:cubicBezTo>
                  <a:pt x="1398578" y="2513715"/>
                  <a:pt x="1397315" y="2514671"/>
                  <a:pt x="1408274" y="2532937"/>
                </a:cubicBezTo>
                <a:cubicBezTo>
                  <a:pt x="1414321" y="2543016"/>
                  <a:pt x="1427833" y="2562276"/>
                  <a:pt x="1427833" y="2562276"/>
                </a:cubicBezTo>
                <a:cubicBezTo>
                  <a:pt x="1429463" y="2568796"/>
                  <a:pt x="1430076" y="2575659"/>
                  <a:pt x="1432723" y="2581836"/>
                </a:cubicBezTo>
                <a:cubicBezTo>
                  <a:pt x="1435038" y="2587237"/>
                  <a:pt x="1439586" y="2591403"/>
                  <a:pt x="1442502" y="2596505"/>
                </a:cubicBezTo>
                <a:cubicBezTo>
                  <a:pt x="1467309" y="2639919"/>
                  <a:pt x="1438242" y="2595007"/>
                  <a:pt x="1462062" y="2630734"/>
                </a:cubicBezTo>
                <a:cubicBezTo>
                  <a:pt x="1469780" y="2669321"/>
                  <a:pt x="1462009" y="2641618"/>
                  <a:pt x="1476731" y="2674743"/>
                </a:cubicBezTo>
                <a:cubicBezTo>
                  <a:pt x="1480296" y="2682764"/>
                  <a:pt x="1483429" y="2690973"/>
                  <a:pt x="1486511" y="2699192"/>
                </a:cubicBezTo>
                <a:cubicBezTo>
                  <a:pt x="1488321" y="2704018"/>
                  <a:pt x="1489371" y="2709124"/>
                  <a:pt x="1491401" y="2713861"/>
                </a:cubicBezTo>
                <a:cubicBezTo>
                  <a:pt x="1494273" y="2720561"/>
                  <a:pt x="1497564" y="2727092"/>
                  <a:pt x="1501181" y="2733421"/>
                </a:cubicBezTo>
                <a:cubicBezTo>
                  <a:pt x="1510258" y="2749306"/>
                  <a:pt x="1512145" y="2749275"/>
                  <a:pt x="1525630" y="2762760"/>
                </a:cubicBezTo>
                <a:cubicBezTo>
                  <a:pt x="1528890" y="2775800"/>
                  <a:pt x="1528494" y="2790354"/>
                  <a:pt x="1535409" y="2801879"/>
                </a:cubicBezTo>
                <a:cubicBezTo>
                  <a:pt x="1539159" y="2808130"/>
                  <a:pt x="1549369" y="2806991"/>
                  <a:pt x="1554969" y="2811658"/>
                </a:cubicBezTo>
                <a:cubicBezTo>
                  <a:pt x="1559484" y="2815420"/>
                  <a:pt x="1561332" y="2821546"/>
                  <a:pt x="1564748" y="2826328"/>
                </a:cubicBezTo>
                <a:cubicBezTo>
                  <a:pt x="1595093" y="2868811"/>
                  <a:pt x="1566137" y="2825965"/>
                  <a:pt x="1589198" y="2860557"/>
                </a:cubicBezTo>
                <a:cubicBezTo>
                  <a:pt x="1590828" y="2867077"/>
                  <a:pt x="1591083" y="2874105"/>
                  <a:pt x="1594088" y="2880116"/>
                </a:cubicBezTo>
                <a:cubicBezTo>
                  <a:pt x="1601582" y="2895105"/>
                  <a:pt x="1618094" y="2914704"/>
                  <a:pt x="1628316" y="2929014"/>
                </a:cubicBezTo>
                <a:cubicBezTo>
                  <a:pt x="1631732" y="2933796"/>
                  <a:pt x="1635180" y="2938581"/>
                  <a:pt x="1638096" y="2943684"/>
                </a:cubicBezTo>
                <a:cubicBezTo>
                  <a:pt x="1652313" y="2968564"/>
                  <a:pt x="1639453" y="2960435"/>
                  <a:pt x="1662545" y="2968133"/>
                </a:cubicBezTo>
                <a:cubicBezTo>
                  <a:pt x="1665805" y="2974653"/>
                  <a:pt x="1669454" y="2980992"/>
                  <a:pt x="1672325" y="2987692"/>
                </a:cubicBezTo>
                <a:cubicBezTo>
                  <a:pt x="1674356" y="2992430"/>
                  <a:pt x="1674219" y="2998168"/>
                  <a:pt x="1677215" y="3002362"/>
                </a:cubicBezTo>
                <a:cubicBezTo>
                  <a:pt x="1682574" y="3009865"/>
                  <a:pt x="1690774" y="3014920"/>
                  <a:pt x="1696774" y="3021921"/>
                </a:cubicBezTo>
                <a:cubicBezTo>
                  <a:pt x="1700599" y="3026383"/>
                  <a:pt x="1702792" y="3032076"/>
                  <a:pt x="1706554" y="3036591"/>
                </a:cubicBezTo>
                <a:cubicBezTo>
                  <a:pt x="1710981" y="3041903"/>
                  <a:pt x="1716978" y="3045802"/>
                  <a:pt x="1721223" y="3051260"/>
                </a:cubicBezTo>
                <a:cubicBezTo>
                  <a:pt x="1728439" y="3060538"/>
                  <a:pt x="1732974" y="3071814"/>
                  <a:pt x="1740783" y="3080599"/>
                </a:cubicBezTo>
                <a:cubicBezTo>
                  <a:pt x="1746197" y="3086690"/>
                  <a:pt x="1754579" y="3089506"/>
                  <a:pt x="1760342" y="3095269"/>
                </a:cubicBezTo>
                <a:cubicBezTo>
                  <a:pt x="1766105" y="3101032"/>
                  <a:pt x="1771054" y="3107704"/>
                  <a:pt x="1775012" y="3114828"/>
                </a:cubicBezTo>
                <a:cubicBezTo>
                  <a:pt x="1780065" y="3123924"/>
                  <a:pt x="1787039" y="3149798"/>
                  <a:pt x="1794571" y="3158837"/>
                </a:cubicBezTo>
                <a:cubicBezTo>
                  <a:pt x="1798333" y="3163352"/>
                  <a:pt x="1804458" y="3165200"/>
                  <a:pt x="1809240" y="3168616"/>
                </a:cubicBezTo>
                <a:cubicBezTo>
                  <a:pt x="1815872" y="3173353"/>
                  <a:pt x="1822280" y="3178396"/>
                  <a:pt x="1828800" y="3183286"/>
                </a:cubicBezTo>
                <a:cubicBezTo>
                  <a:pt x="1846893" y="3219475"/>
                  <a:pt x="1828471" y="3187782"/>
                  <a:pt x="1853249" y="3217515"/>
                </a:cubicBezTo>
                <a:cubicBezTo>
                  <a:pt x="1857011" y="3222030"/>
                  <a:pt x="1859613" y="3227402"/>
                  <a:pt x="1863029" y="3232184"/>
                </a:cubicBezTo>
                <a:cubicBezTo>
                  <a:pt x="1867766" y="3238816"/>
                  <a:pt x="1872961" y="3245112"/>
                  <a:pt x="1877698" y="3251744"/>
                </a:cubicBezTo>
                <a:cubicBezTo>
                  <a:pt x="1881114" y="3256526"/>
                  <a:pt x="1883653" y="3261951"/>
                  <a:pt x="1887478" y="3266413"/>
                </a:cubicBezTo>
                <a:cubicBezTo>
                  <a:pt x="1893479" y="3273414"/>
                  <a:pt x="1900517" y="3279453"/>
                  <a:pt x="1907037" y="3285973"/>
                </a:cubicBezTo>
                <a:cubicBezTo>
                  <a:pt x="1908667" y="3290863"/>
                  <a:pt x="1908282" y="3296997"/>
                  <a:pt x="1911927" y="3300642"/>
                </a:cubicBezTo>
                <a:cubicBezTo>
                  <a:pt x="1917081" y="3305796"/>
                  <a:pt x="1925655" y="3306048"/>
                  <a:pt x="1931486" y="3310422"/>
                </a:cubicBezTo>
                <a:cubicBezTo>
                  <a:pt x="1938862" y="3315954"/>
                  <a:pt x="1945090" y="3322942"/>
                  <a:pt x="1951046" y="3329981"/>
                </a:cubicBezTo>
                <a:cubicBezTo>
                  <a:pt x="1963051" y="3344168"/>
                  <a:pt x="1974966" y="3358527"/>
                  <a:pt x="1985275" y="3373990"/>
                </a:cubicBezTo>
                <a:cubicBezTo>
                  <a:pt x="1988535" y="3378880"/>
                  <a:pt x="1990899" y="3384504"/>
                  <a:pt x="1995054" y="3388659"/>
                </a:cubicBezTo>
                <a:cubicBezTo>
                  <a:pt x="1999210" y="3392815"/>
                  <a:pt x="2004942" y="3395023"/>
                  <a:pt x="2009724" y="3398439"/>
                </a:cubicBezTo>
                <a:cubicBezTo>
                  <a:pt x="2016356" y="3403176"/>
                  <a:pt x="2022763" y="3408218"/>
                  <a:pt x="2029283" y="3413108"/>
                </a:cubicBezTo>
                <a:cubicBezTo>
                  <a:pt x="2034173" y="3422888"/>
                  <a:pt x="2038643" y="3432890"/>
                  <a:pt x="2043953" y="3442448"/>
                </a:cubicBezTo>
                <a:cubicBezTo>
                  <a:pt x="2046807" y="3447585"/>
                  <a:pt x="2050816" y="3452015"/>
                  <a:pt x="2053732" y="3457117"/>
                </a:cubicBezTo>
                <a:cubicBezTo>
                  <a:pt x="2057349" y="3463446"/>
                  <a:pt x="2058358" y="3471522"/>
                  <a:pt x="2063512" y="3476676"/>
                </a:cubicBezTo>
                <a:cubicBezTo>
                  <a:pt x="2067157" y="3480321"/>
                  <a:pt x="2073292" y="3479936"/>
                  <a:pt x="2078182" y="3481566"/>
                </a:cubicBezTo>
                <a:cubicBezTo>
                  <a:pt x="2081442" y="3488086"/>
                  <a:pt x="2085090" y="3494426"/>
                  <a:pt x="2087961" y="3501126"/>
                </a:cubicBezTo>
                <a:cubicBezTo>
                  <a:pt x="2089991" y="3505863"/>
                  <a:pt x="2089855" y="3511601"/>
                  <a:pt x="2092851" y="3515795"/>
                </a:cubicBezTo>
                <a:cubicBezTo>
                  <a:pt x="2098210" y="3523298"/>
                  <a:pt x="2106410" y="3528353"/>
                  <a:pt x="2112411" y="3535354"/>
                </a:cubicBezTo>
                <a:cubicBezTo>
                  <a:pt x="2116236" y="3539816"/>
                  <a:pt x="2118930" y="3545134"/>
                  <a:pt x="2122190" y="3550024"/>
                </a:cubicBezTo>
                <a:cubicBezTo>
                  <a:pt x="2131436" y="3596251"/>
                  <a:pt x="2118377" y="3554466"/>
                  <a:pt x="2146639" y="3594033"/>
                </a:cubicBezTo>
                <a:cubicBezTo>
                  <a:pt x="2149635" y="3598227"/>
                  <a:pt x="2149499" y="3603965"/>
                  <a:pt x="2151529" y="3608702"/>
                </a:cubicBezTo>
                <a:cubicBezTo>
                  <a:pt x="2154401" y="3615402"/>
                  <a:pt x="2157072" y="3622329"/>
                  <a:pt x="2161309" y="3628261"/>
                </a:cubicBezTo>
                <a:cubicBezTo>
                  <a:pt x="2165328" y="3633888"/>
                  <a:pt x="2171088" y="3638041"/>
                  <a:pt x="2175978" y="3642931"/>
                </a:cubicBezTo>
                <a:cubicBezTo>
                  <a:pt x="2195236" y="3691074"/>
                  <a:pt x="2176004" y="3647866"/>
                  <a:pt x="2195538" y="3682050"/>
                </a:cubicBezTo>
                <a:cubicBezTo>
                  <a:pt x="2199154" y="3688379"/>
                  <a:pt x="2200651" y="3696009"/>
                  <a:pt x="2205317" y="3701609"/>
                </a:cubicBezTo>
                <a:cubicBezTo>
                  <a:pt x="2209079" y="3706124"/>
                  <a:pt x="2215097" y="3708129"/>
                  <a:pt x="2219987" y="3711389"/>
                </a:cubicBezTo>
                <a:cubicBezTo>
                  <a:pt x="2223247" y="3716279"/>
                  <a:pt x="2227139" y="3720802"/>
                  <a:pt x="2229767" y="3726058"/>
                </a:cubicBezTo>
                <a:cubicBezTo>
                  <a:pt x="2232072" y="3730668"/>
                  <a:pt x="2231660" y="3736534"/>
                  <a:pt x="2234656" y="3740728"/>
                </a:cubicBezTo>
                <a:cubicBezTo>
                  <a:pt x="2240015" y="3748231"/>
                  <a:pt x="2248215" y="3753286"/>
                  <a:pt x="2254216" y="3760287"/>
                </a:cubicBezTo>
                <a:cubicBezTo>
                  <a:pt x="2258041" y="3764749"/>
                  <a:pt x="2260580" y="3770175"/>
                  <a:pt x="2263996" y="3774957"/>
                </a:cubicBezTo>
                <a:cubicBezTo>
                  <a:pt x="2294334" y="3817431"/>
                  <a:pt x="2265388" y="3774601"/>
                  <a:pt x="2288445" y="3809185"/>
                </a:cubicBezTo>
                <a:cubicBezTo>
                  <a:pt x="2290075" y="3814075"/>
                  <a:pt x="2291854" y="3818918"/>
                  <a:pt x="2293335" y="3823855"/>
                </a:cubicBezTo>
                <a:cubicBezTo>
                  <a:pt x="2296745" y="3835221"/>
                  <a:pt x="2298204" y="3847281"/>
                  <a:pt x="2303114" y="3858084"/>
                </a:cubicBezTo>
                <a:cubicBezTo>
                  <a:pt x="2306486" y="3865503"/>
                  <a:pt x="2313047" y="3871011"/>
                  <a:pt x="2317784" y="3877643"/>
                </a:cubicBezTo>
                <a:cubicBezTo>
                  <a:pt x="2321200" y="3882425"/>
                  <a:pt x="2323048" y="3888551"/>
                  <a:pt x="2327563" y="3892313"/>
                </a:cubicBezTo>
                <a:cubicBezTo>
                  <a:pt x="2333163" y="3896980"/>
                  <a:pt x="2340603" y="3898832"/>
                  <a:pt x="2347123" y="3902092"/>
                </a:cubicBezTo>
                <a:cubicBezTo>
                  <a:pt x="2358591" y="3936495"/>
                  <a:pt x="2341361" y="3896331"/>
                  <a:pt x="2371572" y="3926542"/>
                </a:cubicBezTo>
                <a:cubicBezTo>
                  <a:pt x="2401784" y="3956754"/>
                  <a:pt x="2361620" y="3939523"/>
                  <a:pt x="2396021" y="3950991"/>
                </a:cubicBezTo>
                <a:cubicBezTo>
                  <a:pt x="2400911" y="3957511"/>
                  <a:pt x="2405954" y="3963918"/>
                  <a:pt x="2410691" y="3970550"/>
                </a:cubicBezTo>
                <a:cubicBezTo>
                  <a:pt x="2414107" y="3975332"/>
                  <a:pt x="2415955" y="3981458"/>
                  <a:pt x="2420470" y="3985220"/>
                </a:cubicBezTo>
                <a:cubicBezTo>
                  <a:pt x="2426070" y="3989887"/>
                  <a:pt x="2433510" y="3991739"/>
                  <a:pt x="2440030" y="3994999"/>
                </a:cubicBezTo>
                <a:cubicBezTo>
                  <a:pt x="2445515" y="4011455"/>
                  <a:pt x="2445032" y="4012311"/>
                  <a:pt x="2454699" y="4029228"/>
                </a:cubicBezTo>
                <a:cubicBezTo>
                  <a:pt x="2461283" y="4040750"/>
                  <a:pt x="2471653" y="4052964"/>
                  <a:pt x="2479148" y="4063457"/>
                </a:cubicBezTo>
                <a:cubicBezTo>
                  <a:pt x="2482564" y="4068239"/>
                  <a:pt x="2484996" y="4073759"/>
                  <a:pt x="2488928" y="4078127"/>
                </a:cubicBezTo>
                <a:cubicBezTo>
                  <a:pt x="2499722" y="4090121"/>
                  <a:pt x="2523157" y="4112356"/>
                  <a:pt x="2523157" y="4112356"/>
                </a:cubicBezTo>
                <a:cubicBezTo>
                  <a:pt x="2534625" y="4146757"/>
                  <a:pt x="2517394" y="4106593"/>
                  <a:pt x="2547606" y="4136805"/>
                </a:cubicBezTo>
                <a:cubicBezTo>
                  <a:pt x="2551251" y="4140450"/>
                  <a:pt x="2550466" y="4146737"/>
                  <a:pt x="2552496" y="4151474"/>
                </a:cubicBezTo>
                <a:cubicBezTo>
                  <a:pt x="2555368" y="4158174"/>
                  <a:pt x="2557532" y="4165499"/>
                  <a:pt x="2562276" y="4171034"/>
                </a:cubicBezTo>
                <a:cubicBezTo>
                  <a:pt x="2567580" y="4177222"/>
                  <a:pt x="2575315" y="4180813"/>
                  <a:pt x="2581835" y="4185703"/>
                </a:cubicBezTo>
                <a:cubicBezTo>
                  <a:pt x="2583465" y="4192223"/>
                  <a:pt x="2584078" y="4199085"/>
                  <a:pt x="2586725" y="4205262"/>
                </a:cubicBezTo>
                <a:cubicBezTo>
                  <a:pt x="2591615" y="4216671"/>
                  <a:pt x="2599765" y="4224822"/>
                  <a:pt x="2611174" y="4229712"/>
                </a:cubicBezTo>
                <a:cubicBezTo>
                  <a:pt x="2617351" y="4232359"/>
                  <a:pt x="2624214" y="4232972"/>
                  <a:pt x="2630734" y="4234602"/>
                </a:cubicBezTo>
                <a:cubicBezTo>
                  <a:pt x="2633994" y="4241122"/>
                  <a:pt x="2635847" y="4248561"/>
                  <a:pt x="2640513" y="4254161"/>
                </a:cubicBezTo>
                <a:cubicBezTo>
                  <a:pt x="2644275" y="4258676"/>
                  <a:pt x="2651027" y="4259785"/>
                  <a:pt x="2655183" y="4263941"/>
                </a:cubicBezTo>
                <a:cubicBezTo>
                  <a:pt x="2661083" y="4269841"/>
                  <a:pt x="2665994" y="4280674"/>
                  <a:pt x="2669852" y="4288390"/>
                </a:cubicBezTo>
              </a:path>
            </a:pathLst>
          </a:custGeom>
          <a:noFill/>
          <a:ln w="2381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8" name="Figura a mano libera: forma 27">
            <a:extLst>
              <a:ext uri="{FF2B5EF4-FFF2-40B4-BE49-F238E27FC236}">
                <a16:creationId xmlns:a16="http://schemas.microsoft.com/office/drawing/2014/main" id="{CF6D05CC-69AD-477A-9CEE-C177A9BCC8FD}"/>
              </a:ext>
            </a:extLst>
          </p:cNvPr>
          <p:cNvSpPr/>
          <p:nvPr/>
        </p:nvSpPr>
        <p:spPr>
          <a:xfrm>
            <a:off x="5559748" y="6366571"/>
            <a:ext cx="220042" cy="161365"/>
          </a:xfrm>
          <a:custGeom>
            <a:avLst/>
            <a:gdLst>
              <a:gd name="connsiteX0" fmla="*/ 0 w 220042"/>
              <a:gd name="connsiteY0" fmla="*/ 0 h 161365"/>
              <a:gd name="connsiteX1" fmla="*/ 215153 w 220042"/>
              <a:gd name="connsiteY1" fmla="*/ 151585 h 161365"/>
              <a:gd name="connsiteX2" fmla="*/ 220042 w 220042"/>
              <a:gd name="connsiteY2" fmla="*/ 161365 h 161365"/>
            </a:gdLst>
            <a:ahLst/>
            <a:cxnLst>
              <a:cxn ang="0">
                <a:pos x="connsiteX0" y="connsiteY0"/>
              </a:cxn>
              <a:cxn ang="0">
                <a:pos x="connsiteX1" y="connsiteY1"/>
              </a:cxn>
              <a:cxn ang="0">
                <a:pos x="connsiteX2" y="connsiteY2"/>
              </a:cxn>
            </a:cxnLst>
            <a:rect l="l" t="t" r="r" b="b"/>
            <a:pathLst>
              <a:path w="220042" h="161365">
                <a:moveTo>
                  <a:pt x="0" y="0"/>
                </a:moveTo>
                <a:cubicBezTo>
                  <a:pt x="80837" y="53891"/>
                  <a:pt x="168977" y="74623"/>
                  <a:pt x="215153" y="151585"/>
                </a:cubicBezTo>
                <a:cubicBezTo>
                  <a:pt x="217028" y="154710"/>
                  <a:pt x="218412" y="158105"/>
                  <a:pt x="220042" y="161365"/>
                </a:cubicBezTo>
              </a:path>
            </a:pathLst>
          </a:custGeom>
          <a:noFill/>
          <a:ln w="1746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9" name="Figura a mano libera: forma 28">
            <a:extLst>
              <a:ext uri="{FF2B5EF4-FFF2-40B4-BE49-F238E27FC236}">
                <a16:creationId xmlns:a16="http://schemas.microsoft.com/office/drawing/2014/main" id="{4AB07700-A8C0-492B-A183-F2C240687780}"/>
              </a:ext>
            </a:extLst>
          </p:cNvPr>
          <p:cNvSpPr/>
          <p:nvPr/>
        </p:nvSpPr>
        <p:spPr>
          <a:xfrm>
            <a:off x="6233927" y="6507387"/>
            <a:ext cx="2249326" cy="107530"/>
          </a:xfrm>
          <a:custGeom>
            <a:avLst/>
            <a:gdLst>
              <a:gd name="connsiteX0" fmla="*/ 0 w 2249326"/>
              <a:gd name="connsiteY0" fmla="*/ 107530 h 107530"/>
              <a:gd name="connsiteX1" fmla="*/ 48898 w 2249326"/>
              <a:gd name="connsiteY1" fmla="*/ 78191 h 107530"/>
              <a:gd name="connsiteX2" fmla="*/ 63568 w 2249326"/>
              <a:gd name="connsiteY2" fmla="*/ 68411 h 107530"/>
              <a:gd name="connsiteX3" fmla="*/ 97797 w 2249326"/>
              <a:gd name="connsiteY3" fmla="*/ 63521 h 107530"/>
              <a:gd name="connsiteX4" fmla="*/ 146695 w 2249326"/>
              <a:gd name="connsiteY4" fmla="*/ 53742 h 107530"/>
              <a:gd name="connsiteX5" fmla="*/ 176034 w 2249326"/>
              <a:gd name="connsiteY5" fmla="*/ 43962 h 107530"/>
              <a:gd name="connsiteX6" fmla="*/ 224933 w 2249326"/>
              <a:gd name="connsiteY6" fmla="*/ 34182 h 107530"/>
              <a:gd name="connsiteX7" fmla="*/ 982858 w 2249326"/>
              <a:gd name="connsiteY7" fmla="*/ 39072 h 107530"/>
              <a:gd name="connsiteX8" fmla="*/ 1168672 w 2249326"/>
              <a:gd name="connsiteY8" fmla="*/ 34182 h 107530"/>
              <a:gd name="connsiteX9" fmla="*/ 1188231 w 2249326"/>
              <a:gd name="connsiteY9" fmla="*/ 24403 h 107530"/>
              <a:gd name="connsiteX10" fmla="*/ 1300697 w 2249326"/>
              <a:gd name="connsiteY10" fmla="*/ 14623 h 107530"/>
              <a:gd name="connsiteX11" fmla="*/ 1408274 w 2249326"/>
              <a:gd name="connsiteY11" fmla="*/ 9733 h 107530"/>
              <a:gd name="connsiteX12" fmla="*/ 1452282 w 2249326"/>
              <a:gd name="connsiteY12" fmla="*/ 29293 h 107530"/>
              <a:gd name="connsiteX13" fmla="*/ 1540299 w 2249326"/>
              <a:gd name="connsiteY13" fmla="*/ 39072 h 107530"/>
              <a:gd name="connsiteX14" fmla="*/ 1682105 w 2249326"/>
              <a:gd name="connsiteY14" fmla="*/ 43962 h 107530"/>
              <a:gd name="connsiteX15" fmla="*/ 1701664 w 2249326"/>
              <a:gd name="connsiteY15" fmla="*/ 39072 h 107530"/>
              <a:gd name="connsiteX16" fmla="*/ 1789681 w 2249326"/>
              <a:gd name="connsiteY16" fmla="*/ 19513 h 107530"/>
              <a:gd name="connsiteX17" fmla="*/ 2249326 w 2249326"/>
              <a:gd name="connsiteY17" fmla="*/ 19513 h 1075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249326" h="107530">
                <a:moveTo>
                  <a:pt x="0" y="107530"/>
                </a:moveTo>
                <a:cubicBezTo>
                  <a:pt x="71777" y="59679"/>
                  <a:pt x="-3731" y="108266"/>
                  <a:pt x="48898" y="78191"/>
                </a:cubicBezTo>
                <a:cubicBezTo>
                  <a:pt x="54001" y="75275"/>
                  <a:pt x="57939" y="70100"/>
                  <a:pt x="63568" y="68411"/>
                </a:cubicBezTo>
                <a:cubicBezTo>
                  <a:pt x="74607" y="65099"/>
                  <a:pt x="86447" y="65524"/>
                  <a:pt x="97797" y="63521"/>
                </a:cubicBezTo>
                <a:cubicBezTo>
                  <a:pt x="114166" y="60632"/>
                  <a:pt x="130569" y="57773"/>
                  <a:pt x="146695" y="53742"/>
                </a:cubicBezTo>
                <a:cubicBezTo>
                  <a:pt x="156696" y="51242"/>
                  <a:pt x="166033" y="46462"/>
                  <a:pt x="176034" y="43962"/>
                </a:cubicBezTo>
                <a:cubicBezTo>
                  <a:pt x="192160" y="39930"/>
                  <a:pt x="208633" y="37442"/>
                  <a:pt x="224933" y="34182"/>
                </a:cubicBezTo>
                <a:lnTo>
                  <a:pt x="982858" y="39072"/>
                </a:lnTo>
                <a:cubicBezTo>
                  <a:pt x="1044817" y="39072"/>
                  <a:pt x="1106870" y="38596"/>
                  <a:pt x="1168672" y="34182"/>
                </a:cubicBezTo>
                <a:cubicBezTo>
                  <a:pt x="1175943" y="33663"/>
                  <a:pt x="1181021" y="25471"/>
                  <a:pt x="1188231" y="24403"/>
                </a:cubicBezTo>
                <a:cubicBezTo>
                  <a:pt x="1225455" y="18888"/>
                  <a:pt x="1263208" y="17883"/>
                  <a:pt x="1300697" y="14623"/>
                </a:cubicBezTo>
                <a:cubicBezTo>
                  <a:pt x="1343731" y="-6894"/>
                  <a:pt x="1324298" y="-1221"/>
                  <a:pt x="1408274" y="9733"/>
                </a:cubicBezTo>
                <a:cubicBezTo>
                  <a:pt x="1480122" y="19105"/>
                  <a:pt x="1391130" y="18175"/>
                  <a:pt x="1452282" y="29293"/>
                </a:cubicBezTo>
                <a:cubicBezTo>
                  <a:pt x="1481325" y="34574"/>
                  <a:pt x="1510960" y="35812"/>
                  <a:pt x="1540299" y="39072"/>
                </a:cubicBezTo>
                <a:cubicBezTo>
                  <a:pt x="1608194" y="56046"/>
                  <a:pt x="1577386" y="52340"/>
                  <a:pt x="1682105" y="43962"/>
                </a:cubicBezTo>
                <a:cubicBezTo>
                  <a:pt x="1688804" y="43426"/>
                  <a:pt x="1695202" y="40918"/>
                  <a:pt x="1701664" y="39072"/>
                </a:cubicBezTo>
                <a:cubicBezTo>
                  <a:pt x="1736049" y="29248"/>
                  <a:pt x="1754604" y="19857"/>
                  <a:pt x="1789681" y="19513"/>
                </a:cubicBezTo>
                <a:lnTo>
                  <a:pt x="2249326" y="19513"/>
                </a:lnTo>
              </a:path>
            </a:pathLst>
          </a:custGeom>
          <a:noFill/>
          <a:ln w="2286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1" name="Text Box 24">
            <a:extLst>
              <a:ext uri="{FF2B5EF4-FFF2-40B4-BE49-F238E27FC236}">
                <a16:creationId xmlns:a16="http://schemas.microsoft.com/office/drawing/2014/main" id="{CB905EB5-9E5E-4F17-BC03-4FC1B5F80882}"/>
              </a:ext>
            </a:extLst>
          </p:cNvPr>
          <p:cNvSpPr txBox="1">
            <a:spLocks noChangeArrowheads="1"/>
          </p:cNvSpPr>
          <p:nvPr/>
        </p:nvSpPr>
        <p:spPr bwMode="auto">
          <a:xfrm>
            <a:off x="323528" y="211764"/>
            <a:ext cx="2851150" cy="457200"/>
          </a:xfrm>
          <a:prstGeom prst="rect">
            <a:avLst/>
          </a:prstGeom>
          <a:noFill/>
          <a:ln w="44450">
            <a:noFill/>
            <a:miter lim="800000"/>
            <a:headEnd/>
            <a:tailEnd/>
          </a:ln>
          <a:effectLst/>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400" b="1" i="0" u="none" strike="noStrike" kern="1200" cap="none" spc="0" normalizeH="0" baseline="0" noProof="0" dirty="0">
                <a:ln>
                  <a:noFill/>
                </a:ln>
                <a:solidFill>
                  <a:srgbClr val="FFFF00"/>
                </a:solidFill>
                <a:effectLst/>
                <a:uLnTx/>
                <a:uFillTx/>
                <a:latin typeface="Arial" pitchFamily="34" charset="0"/>
                <a:ea typeface="+mn-ea"/>
                <a:cs typeface="+mn-cs"/>
              </a:rPr>
              <a:t>VCO2= 240 ml/min</a:t>
            </a:r>
          </a:p>
        </p:txBody>
      </p:sp>
      <p:sp>
        <p:nvSpPr>
          <p:cNvPr id="32" name="Text Box 18">
            <a:extLst>
              <a:ext uri="{FF2B5EF4-FFF2-40B4-BE49-F238E27FC236}">
                <a16:creationId xmlns:a16="http://schemas.microsoft.com/office/drawing/2014/main" id="{24D8D918-57FB-4B18-AD8F-8F4F324B6AB6}"/>
              </a:ext>
            </a:extLst>
          </p:cNvPr>
          <p:cNvSpPr txBox="1">
            <a:spLocks noChangeArrowheads="1"/>
          </p:cNvSpPr>
          <p:nvPr/>
        </p:nvSpPr>
        <p:spPr bwMode="auto">
          <a:xfrm>
            <a:off x="5960714" y="6436522"/>
            <a:ext cx="3111500" cy="396875"/>
          </a:xfrm>
          <a:prstGeom prst="rect">
            <a:avLst/>
          </a:prstGeom>
          <a:noFill/>
          <a:ln w="44450">
            <a:noFill/>
            <a:miter lim="800000"/>
            <a:headEnd/>
            <a:tailEnd/>
          </a:ln>
          <a:effectLst/>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000" b="1" i="0" u="none" strike="noStrike" kern="1200" cap="none" spc="0" normalizeH="0" baseline="0" noProof="0" dirty="0">
                <a:ln>
                  <a:noFill/>
                </a:ln>
                <a:solidFill>
                  <a:srgbClr val="FFFF00"/>
                </a:solidFill>
                <a:effectLst/>
                <a:uLnTx/>
                <a:uFillTx/>
                <a:latin typeface="Arial" pitchFamily="34" charset="0"/>
                <a:ea typeface="+mn-ea"/>
                <a:cs typeface="+mn-cs"/>
              </a:rPr>
              <a:t>ART   PaCO2 = 43mmHg</a:t>
            </a:r>
          </a:p>
        </p:txBody>
      </p:sp>
      <p:sp>
        <p:nvSpPr>
          <p:cNvPr id="33" name="Text Box 21">
            <a:extLst>
              <a:ext uri="{FF2B5EF4-FFF2-40B4-BE49-F238E27FC236}">
                <a16:creationId xmlns:a16="http://schemas.microsoft.com/office/drawing/2014/main" id="{D6102FF2-21F3-4CE1-B20D-4F51F6901AE4}"/>
              </a:ext>
            </a:extLst>
          </p:cNvPr>
          <p:cNvSpPr txBox="1">
            <a:spLocks noChangeArrowheads="1"/>
          </p:cNvSpPr>
          <p:nvPr/>
        </p:nvSpPr>
        <p:spPr bwMode="auto">
          <a:xfrm>
            <a:off x="6317673" y="1496986"/>
            <a:ext cx="1205330" cy="584775"/>
          </a:xfrm>
          <a:prstGeom prst="rect">
            <a:avLst/>
          </a:prstGeom>
          <a:noFill/>
          <a:ln w="44450">
            <a:noFill/>
            <a:miter lim="800000"/>
            <a:headEnd/>
            <a:tailEnd/>
          </a:ln>
          <a:effectLst/>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600" b="1" i="0" u="none" strike="noStrike" kern="1200" cap="none" spc="0" normalizeH="0" baseline="0" noProof="0" dirty="0">
                <a:ln>
                  <a:noFill/>
                </a:ln>
                <a:solidFill>
                  <a:schemeClr val="accent6">
                    <a:lumMod val="50000"/>
                  </a:schemeClr>
                </a:solidFill>
                <a:effectLst/>
                <a:uLnTx/>
                <a:uFillTx/>
                <a:latin typeface="Arial"/>
                <a:ea typeface="+mn-ea"/>
                <a:cs typeface="+mn-cs"/>
              </a:rPr>
              <a:t>VA = 2 L</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600" b="1" i="0" u="none" strike="noStrike" kern="1200" cap="none" spc="0" normalizeH="0" baseline="0" noProof="0" dirty="0">
                <a:ln>
                  <a:noFill/>
                </a:ln>
                <a:solidFill>
                  <a:schemeClr val="accent6">
                    <a:lumMod val="50000"/>
                  </a:schemeClr>
                </a:solidFill>
                <a:effectLst/>
                <a:uLnTx/>
                <a:uFillTx/>
                <a:latin typeface="Arial"/>
                <a:ea typeface="+mn-ea"/>
                <a:cs typeface="+mn-cs"/>
              </a:rPr>
              <a:t>PACO2 43</a:t>
            </a:r>
            <a:endParaRPr kumimoji="0" lang="en-US" sz="2000" b="1" i="0" u="none" strike="noStrike" kern="1200" cap="none" spc="0" normalizeH="0" baseline="0" noProof="0" dirty="0">
              <a:ln>
                <a:noFill/>
              </a:ln>
              <a:solidFill>
                <a:schemeClr val="accent6">
                  <a:lumMod val="50000"/>
                </a:schemeClr>
              </a:solidFill>
              <a:effectLst/>
              <a:uLnTx/>
              <a:uFillTx/>
              <a:latin typeface="Arial"/>
              <a:ea typeface="+mn-ea"/>
              <a:cs typeface="+mn-cs"/>
            </a:endParaRPr>
          </a:p>
        </p:txBody>
      </p:sp>
      <p:sp>
        <p:nvSpPr>
          <p:cNvPr id="34" name="Text Box 21">
            <a:extLst>
              <a:ext uri="{FF2B5EF4-FFF2-40B4-BE49-F238E27FC236}">
                <a16:creationId xmlns:a16="http://schemas.microsoft.com/office/drawing/2014/main" id="{E2E9A3FE-7ECA-47F3-8095-23877AB9D76F}"/>
              </a:ext>
            </a:extLst>
          </p:cNvPr>
          <p:cNvSpPr txBox="1">
            <a:spLocks noChangeArrowheads="1"/>
          </p:cNvSpPr>
          <p:nvPr/>
        </p:nvSpPr>
        <p:spPr bwMode="auto">
          <a:xfrm>
            <a:off x="1663806" y="1525680"/>
            <a:ext cx="1169231" cy="707886"/>
          </a:xfrm>
          <a:prstGeom prst="rect">
            <a:avLst/>
          </a:prstGeom>
          <a:noFill/>
          <a:ln w="44450">
            <a:noFill/>
            <a:miter lim="800000"/>
            <a:headEnd/>
            <a:tailEnd/>
          </a:ln>
          <a:effectLst/>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000" b="1" i="0" u="none" strike="noStrike" kern="1200" cap="none" spc="0" normalizeH="0" baseline="0" noProof="0" dirty="0">
                <a:ln>
                  <a:noFill/>
                </a:ln>
                <a:solidFill>
                  <a:schemeClr val="accent6">
                    <a:lumMod val="50000"/>
                  </a:schemeClr>
                </a:solidFill>
                <a:effectLst/>
                <a:uLnTx/>
                <a:uFillTx/>
                <a:latin typeface="Arial"/>
                <a:ea typeface="+mn-ea"/>
                <a:cs typeface="+mn-cs"/>
              </a:rPr>
              <a:t>VD ALV </a:t>
            </a:r>
          </a:p>
          <a:p>
            <a:pPr marL="0" marR="0" lvl="0" indent="0" algn="l" defTabSz="914400" rtl="0" eaLnBrk="0" fontAlgn="base" latinLnBrk="0" hangingPunct="0">
              <a:lnSpc>
                <a:spcPct val="100000"/>
              </a:lnSpc>
              <a:spcBef>
                <a:spcPct val="0"/>
              </a:spcBef>
              <a:spcAft>
                <a:spcPct val="0"/>
              </a:spcAft>
              <a:buClrTx/>
              <a:buSzTx/>
              <a:buFontTx/>
              <a:buNone/>
              <a:tabLst/>
              <a:defRPr/>
            </a:pPr>
            <a:r>
              <a:rPr lang="en-US" sz="2000" b="1" dirty="0">
                <a:solidFill>
                  <a:schemeClr val="accent6">
                    <a:lumMod val="50000"/>
                  </a:schemeClr>
                </a:solidFill>
                <a:latin typeface="Arial"/>
              </a:rPr>
              <a:t>   2 L</a:t>
            </a:r>
            <a:endParaRPr kumimoji="0" lang="en-US" sz="2000" b="1" i="0" u="none" strike="noStrike" kern="1200" cap="none" spc="0" normalizeH="0" baseline="0" noProof="0" dirty="0">
              <a:ln>
                <a:noFill/>
              </a:ln>
              <a:solidFill>
                <a:schemeClr val="accent6">
                  <a:lumMod val="50000"/>
                </a:schemeClr>
              </a:solidFill>
              <a:effectLst/>
              <a:uLnTx/>
              <a:uFillTx/>
              <a:latin typeface="Arial"/>
              <a:ea typeface="+mn-ea"/>
              <a:cs typeface="+mn-cs"/>
            </a:endParaRPr>
          </a:p>
        </p:txBody>
      </p:sp>
      <p:sp>
        <p:nvSpPr>
          <p:cNvPr id="37" name="Text Box 31">
            <a:extLst>
              <a:ext uri="{FF2B5EF4-FFF2-40B4-BE49-F238E27FC236}">
                <a16:creationId xmlns:a16="http://schemas.microsoft.com/office/drawing/2014/main" id="{ED150493-034A-441E-A217-07A626B3B990}"/>
              </a:ext>
            </a:extLst>
          </p:cNvPr>
          <p:cNvSpPr txBox="1">
            <a:spLocks noChangeArrowheads="1"/>
          </p:cNvSpPr>
          <p:nvPr/>
        </p:nvSpPr>
        <p:spPr bwMode="auto">
          <a:xfrm rot="16200000">
            <a:off x="3535562" y="999278"/>
            <a:ext cx="2065344" cy="400110"/>
          </a:xfrm>
          <a:prstGeom prst="rect">
            <a:avLst/>
          </a:prstGeom>
          <a:noFill/>
          <a:ln w="9525">
            <a:noFill/>
            <a:miter lim="800000"/>
            <a:headEnd/>
            <a:tailEnd/>
          </a:ln>
          <a:effectLst/>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000" b="1" i="0" u="none" strike="noStrike" kern="1200" cap="none" spc="0" normalizeH="0" baseline="0" noProof="0" dirty="0" err="1">
                <a:ln>
                  <a:noFill/>
                </a:ln>
                <a:solidFill>
                  <a:schemeClr val="accent6">
                    <a:lumMod val="50000"/>
                  </a:schemeClr>
                </a:solidFill>
                <a:effectLst/>
                <a:uLnTx/>
                <a:uFillTx/>
                <a:latin typeface="Garamond" panose="02020404030301010803" pitchFamily="18" charset="0"/>
                <a:ea typeface="+mn-ea"/>
                <a:cs typeface="+mn-cs"/>
              </a:rPr>
              <a:t>Vd</a:t>
            </a:r>
            <a:r>
              <a:rPr kumimoji="0" lang="en-US" sz="2000" b="1" i="0" u="none" strike="noStrike" kern="1200" cap="none" spc="0" normalizeH="0" baseline="0" noProof="0" dirty="0">
                <a:ln>
                  <a:noFill/>
                </a:ln>
                <a:solidFill>
                  <a:schemeClr val="accent6">
                    <a:lumMod val="50000"/>
                  </a:schemeClr>
                </a:solidFill>
                <a:effectLst/>
                <a:uLnTx/>
                <a:uFillTx/>
                <a:latin typeface="Garamond" panose="02020404030301010803" pitchFamily="18" charset="0"/>
                <a:ea typeface="+mn-ea"/>
                <a:cs typeface="+mn-cs"/>
              </a:rPr>
              <a:t> </a:t>
            </a:r>
            <a:r>
              <a:rPr kumimoji="0" lang="en-US" sz="2000" b="1" i="0" u="none" strike="noStrike" kern="1200" cap="none" spc="0" normalizeH="0" baseline="0" noProof="0" dirty="0" err="1">
                <a:ln>
                  <a:noFill/>
                </a:ln>
                <a:solidFill>
                  <a:schemeClr val="accent6">
                    <a:lumMod val="50000"/>
                  </a:schemeClr>
                </a:solidFill>
                <a:effectLst/>
                <a:uLnTx/>
                <a:uFillTx/>
                <a:latin typeface="Garamond" panose="02020404030301010803" pitchFamily="18" charset="0"/>
                <a:ea typeface="+mn-ea"/>
                <a:cs typeface="+mn-cs"/>
              </a:rPr>
              <a:t>anat</a:t>
            </a:r>
            <a:r>
              <a:rPr kumimoji="0" lang="en-US" sz="2000" b="1" i="0" u="none" strike="noStrike" kern="1200" cap="none" spc="0" normalizeH="0" baseline="0" noProof="0" dirty="0">
                <a:ln>
                  <a:noFill/>
                </a:ln>
                <a:solidFill>
                  <a:schemeClr val="accent6">
                    <a:lumMod val="50000"/>
                  </a:schemeClr>
                </a:solidFill>
                <a:effectLst/>
                <a:uLnTx/>
                <a:uFillTx/>
                <a:latin typeface="Garamond" panose="02020404030301010803" pitchFamily="18" charset="0"/>
                <a:ea typeface="+mn-ea"/>
                <a:cs typeface="+mn-cs"/>
              </a:rPr>
              <a:t> = 2L</a:t>
            </a:r>
          </a:p>
        </p:txBody>
      </p:sp>
      <p:sp>
        <p:nvSpPr>
          <p:cNvPr id="3" name="Figura a mano libera: forma 2">
            <a:extLst>
              <a:ext uri="{FF2B5EF4-FFF2-40B4-BE49-F238E27FC236}">
                <a16:creationId xmlns:a16="http://schemas.microsoft.com/office/drawing/2014/main" id="{2B21DED7-8901-4567-B1FF-BB35F93EA630}"/>
              </a:ext>
            </a:extLst>
          </p:cNvPr>
          <p:cNvSpPr/>
          <p:nvPr/>
        </p:nvSpPr>
        <p:spPr>
          <a:xfrm>
            <a:off x="1657853" y="2124229"/>
            <a:ext cx="3828744" cy="4567110"/>
          </a:xfrm>
          <a:custGeom>
            <a:avLst/>
            <a:gdLst>
              <a:gd name="connsiteX0" fmla="*/ 0 w 3828744"/>
              <a:gd name="connsiteY0" fmla="*/ 0 h 4567110"/>
              <a:gd name="connsiteX1" fmla="*/ 44008 w 3828744"/>
              <a:gd name="connsiteY1" fmla="*/ 39119 h 4567110"/>
              <a:gd name="connsiteX2" fmla="*/ 73347 w 3828744"/>
              <a:gd name="connsiteY2" fmla="*/ 73348 h 4567110"/>
              <a:gd name="connsiteX3" fmla="*/ 88017 w 3828744"/>
              <a:gd name="connsiteY3" fmla="*/ 107577 h 4567110"/>
              <a:gd name="connsiteX4" fmla="*/ 107576 w 3828744"/>
              <a:gd name="connsiteY4" fmla="*/ 127136 h 4567110"/>
              <a:gd name="connsiteX5" fmla="*/ 122246 w 3828744"/>
              <a:gd name="connsiteY5" fmla="*/ 132026 h 4567110"/>
              <a:gd name="connsiteX6" fmla="*/ 151585 w 3828744"/>
              <a:gd name="connsiteY6" fmla="*/ 176035 h 4567110"/>
              <a:gd name="connsiteX7" fmla="*/ 166254 w 3828744"/>
              <a:gd name="connsiteY7" fmla="*/ 210263 h 4567110"/>
              <a:gd name="connsiteX8" fmla="*/ 195593 w 3828744"/>
              <a:gd name="connsiteY8" fmla="*/ 234713 h 4567110"/>
              <a:gd name="connsiteX9" fmla="*/ 200483 w 3828744"/>
              <a:gd name="connsiteY9" fmla="*/ 264052 h 4567110"/>
              <a:gd name="connsiteX10" fmla="*/ 239602 w 3828744"/>
              <a:gd name="connsiteY10" fmla="*/ 298281 h 4567110"/>
              <a:gd name="connsiteX11" fmla="*/ 298280 w 3828744"/>
              <a:gd name="connsiteY11" fmla="*/ 352069 h 4567110"/>
              <a:gd name="connsiteX12" fmla="*/ 317839 w 3828744"/>
              <a:gd name="connsiteY12" fmla="*/ 356959 h 4567110"/>
              <a:gd name="connsiteX13" fmla="*/ 352068 w 3828744"/>
              <a:gd name="connsiteY13" fmla="*/ 381408 h 4567110"/>
              <a:gd name="connsiteX14" fmla="*/ 386297 w 3828744"/>
              <a:gd name="connsiteY14" fmla="*/ 405857 h 4567110"/>
              <a:gd name="connsiteX15" fmla="*/ 420526 w 3828744"/>
              <a:gd name="connsiteY15" fmla="*/ 444976 h 4567110"/>
              <a:gd name="connsiteX16" fmla="*/ 459644 w 3828744"/>
              <a:gd name="connsiteY16" fmla="*/ 474315 h 4567110"/>
              <a:gd name="connsiteX17" fmla="*/ 464534 w 3828744"/>
              <a:gd name="connsiteY17" fmla="*/ 488984 h 4567110"/>
              <a:gd name="connsiteX18" fmla="*/ 484094 w 3828744"/>
              <a:gd name="connsiteY18" fmla="*/ 523213 h 4567110"/>
              <a:gd name="connsiteX19" fmla="*/ 498763 w 3828744"/>
              <a:gd name="connsiteY19" fmla="*/ 567222 h 4567110"/>
              <a:gd name="connsiteX20" fmla="*/ 508543 w 3828744"/>
              <a:gd name="connsiteY20" fmla="*/ 660129 h 4567110"/>
              <a:gd name="connsiteX21" fmla="*/ 513433 w 3828744"/>
              <a:gd name="connsiteY21" fmla="*/ 684578 h 4567110"/>
              <a:gd name="connsiteX22" fmla="*/ 523212 w 3828744"/>
              <a:gd name="connsiteY22" fmla="*/ 709027 h 4567110"/>
              <a:gd name="connsiteX23" fmla="*/ 547662 w 3828744"/>
              <a:gd name="connsiteY23" fmla="*/ 762815 h 4567110"/>
              <a:gd name="connsiteX24" fmla="*/ 557441 w 3828744"/>
              <a:gd name="connsiteY24" fmla="*/ 787264 h 4567110"/>
              <a:gd name="connsiteX25" fmla="*/ 567221 w 3828744"/>
              <a:gd name="connsiteY25" fmla="*/ 816603 h 4567110"/>
              <a:gd name="connsiteX26" fmla="*/ 577001 w 3828744"/>
              <a:gd name="connsiteY26" fmla="*/ 831273 h 4567110"/>
              <a:gd name="connsiteX27" fmla="*/ 581890 w 3828744"/>
              <a:gd name="connsiteY27" fmla="*/ 850832 h 4567110"/>
              <a:gd name="connsiteX28" fmla="*/ 601450 w 3828744"/>
              <a:gd name="connsiteY28" fmla="*/ 899731 h 4567110"/>
              <a:gd name="connsiteX29" fmla="*/ 606340 w 3828744"/>
              <a:gd name="connsiteY29" fmla="*/ 919290 h 4567110"/>
              <a:gd name="connsiteX30" fmla="*/ 625899 w 3828744"/>
              <a:gd name="connsiteY30" fmla="*/ 933960 h 4567110"/>
              <a:gd name="connsiteX31" fmla="*/ 635679 w 3828744"/>
              <a:gd name="connsiteY31" fmla="*/ 953519 h 4567110"/>
              <a:gd name="connsiteX32" fmla="*/ 640569 w 3828744"/>
              <a:gd name="connsiteY32" fmla="*/ 968189 h 4567110"/>
              <a:gd name="connsiteX33" fmla="*/ 660128 w 3828744"/>
              <a:gd name="connsiteY33" fmla="*/ 1002417 h 4567110"/>
              <a:gd name="connsiteX34" fmla="*/ 665018 w 3828744"/>
              <a:gd name="connsiteY34" fmla="*/ 1017087 h 4567110"/>
              <a:gd name="connsiteX35" fmla="*/ 684577 w 3828744"/>
              <a:gd name="connsiteY35" fmla="*/ 1051316 h 4567110"/>
              <a:gd name="connsiteX36" fmla="*/ 709026 w 3828744"/>
              <a:gd name="connsiteY36" fmla="*/ 1124663 h 4567110"/>
              <a:gd name="connsiteX37" fmla="*/ 718806 w 3828744"/>
              <a:gd name="connsiteY37" fmla="*/ 1139333 h 4567110"/>
              <a:gd name="connsiteX38" fmla="*/ 733475 w 3828744"/>
              <a:gd name="connsiteY38" fmla="*/ 1183341 h 4567110"/>
              <a:gd name="connsiteX39" fmla="*/ 743255 w 3828744"/>
              <a:gd name="connsiteY39" fmla="*/ 1198011 h 4567110"/>
              <a:gd name="connsiteX40" fmla="*/ 753035 w 3828744"/>
              <a:gd name="connsiteY40" fmla="*/ 1217570 h 4567110"/>
              <a:gd name="connsiteX41" fmla="*/ 757925 w 3828744"/>
              <a:gd name="connsiteY41" fmla="*/ 1246909 h 4567110"/>
              <a:gd name="connsiteX42" fmla="*/ 767704 w 3828744"/>
              <a:gd name="connsiteY42" fmla="*/ 1266469 h 4567110"/>
              <a:gd name="connsiteX43" fmla="*/ 777484 w 3828744"/>
              <a:gd name="connsiteY43" fmla="*/ 1300698 h 4567110"/>
              <a:gd name="connsiteX44" fmla="*/ 787264 w 3828744"/>
              <a:gd name="connsiteY44" fmla="*/ 1344706 h 4567110"/>
              <a:gd name="connsiteX45" fmla="*/ 792154 w 3828744"/>
              <a:gd name="connsiteY45" fmla="*/ 1383825 h 4567110"/>
              <a:gd name="connsiteX46" fmla="*/ 801933 w 3828744"/>
              <a:gd name="connsiteY46" fmla="*/ 1408274 h 4567110"/>
              <a:gd name="connsiteX47" fmla="*/ 811713 w 3828744"/>
              <a:gd name="connsiteY47" fmla="*/ 1452283 h 4567110"/>
              <a:gd name="connsiteX48" fmla="*/ 816603 w 3828744"/>
              <a:gd name="connsiteY48" fmla="*/ 1466952 h 4567110"/>
              <a:gd name="connsiteX49" fmla="*/ 826382 w 3828744"/>
              <a:gd name="connsiteY49" fmla="*/ 1501181 h 4567110"/>
              <a:gd name="connsiteX50" fmla="*/ 836162 w 3828744"/>
              <a:gd name="connsiteY50" fmla="*/ 1520740 h 4567110"/>
              <a:gd name="connsiteX51" fmla="*/ 845942 w 3828744"/>
              <a:gd name="connsiteY51" fmla="*/ 1545190 h 4567110"/>
              <a:gd name="connsiteX52" fmla="*/ 850832 w 3828744"/>
              <a:gd name="connsiteY52" fmla="*/ 1559859 h 4567110"/>
              <a:gd name="connsiteX53" fmla="*/ 870391 w 3828744"/>
              <a:gd name="connsiteY53" fmla="*/ 1579418 h 4567110"/>
              <a:gd name="connsiteX54" fmla="*/ 889950 w 3828744"/>
              <a:gd name="connsiteY54" fmla="*/ 1613647 h 4567110"/>
              <a:gd name="connsiteX55" fmla="*/ 899730 w 3828744"/>
              <a:gd name="connsiteY55" fmla="*/ 1628317 h 4567110"/>
              <a:gd name="connsiteX56" fmla="*/ 904620 w 3828744"/>
              <a:gd name="connsiteY56" fmla="*/ 1647876 h 4567110"/>
              <a:gd name="connsiteX57" fmla="*/ 914400 w 3828744"/>
              <a:gd name="connsiteY57" fmla="*/ 1662546 h 4567110"/>
              <a:gd name="connsiteX58" fmla="*/ 924179 w 3828744"/>
              <a:gd name="connsiteY58" fmla="*/ 1682105 h 4567110"/>
              <a:gd name="connsiteX59" fmla="*/ 929069 w 3828744"/>
              <a:gd name="connsiteY59" fmla="*/ 1760343 h 4567110"/>
              <a:gd name="connsiteX60" fmla="*/ 948628 w 3828744"/>
              <a:gd name="connsiteY60" fmla="*/ 1809241 h 4567110"/>
              <a:gd name="connsiteX61" fmla="*/ 958408 w 3828744"/>
              <a:gd name="connsiteY61" fmla="*/ 1843470 h 4567110"/>
              <a:gd name="connsiteX62" fmla="*/ 982857 w 3828744"/>
              <a:gd name="connsiteY62" fmla="*/ 1921707 h 4567110"/>
              <a:gd name="connsiteX63" fmla="*/ 987747 w 3828744"/>
              <a:gd name="connsiteY63" fmla="*/ 1936377 h 4567110"/>
              <a:gd name="connsiteX64" fmla="*/ 1007306 w 3828744"/>
              <a:gd name="connsiteY64" fmla="*/ 1946156 h 4567110"/>
              <a:gd name="connsiteX65" fmla="*/ 1031756 w 3828744"/>
              <a:gd name="connsiteY65" fmla="*/ 1980385 h 4567110"/>
              <a:gd name="connsiteX66" fmla="*/ 1046425 w 3828744"/>
              <a:gd name="connsiteY66" fmla="*/ 1985275 h 4567110"/>
              <a:gd name="connsiteX67" fmla="*/ 1056205 w 3828744"/>
              <a:gd name="connsiteY67" fmla="*/ 2004835 h 4567110"/>
              <a:gd name="connsiteX68" fmla="*/ 1075764 w 3828744"/>
              <a:gd name="connsiteY68" fmla="*/ 2009724 h 4567110"/>
              <a:gd name="connsiteX69" fmla="*/ 1095324 w 3828744"/>
              <a:gd name="connsiteY69" fmla="*/ 2019504 h 4567110"/>
              <a:gd name="connsiteX70" fmla="*/ 1119773 w 3828744"/>
              <a:gd name="connsiteY70" fmla="*/ 2053733 h 4567110"/>
              <a:gd name="connsiteX71" fmla="*/ 1129552 w 3828744"/>
              <a:gd name="connsiteY71" fmla="*/ 2073292 h 4567110"/>
              <a:gd name="connsiteX72" fmla="*/ 1144222 w 3828744"/>
              <a:gd name="connsiteY72" fmla="*/ 2107521 h 4567110"/>
              <a:gd name="connsiteX73" fmla="*/ 1163781 w 3828744"/>
              <a:gd name="connsiteY73" fmla="*/ 2122191 h 4567110"/>
              <a:gd name="connsiteX74" fmla="*/ 1173561 w 3828744"/>
              <a:gd name="connsiteY74" fmla="*/ 2146640 h 4567110"/>
              <a:gd name="connsiteX75" fmla="*/ 1183341 w 3828744"/>
              <a:gd name="connsiteY75" fmla="*/ 2185759 h 4567110"/>
              <a:gd name="connsiteX76" fmla="*/ 1202900 w 3828744"/>
              <a:gd name="connsiteY76" fmla="*/ 2219987 h 4567110"/>
              <a:gd name="connsiteX77" fmla="*/ 1217570 w 3828744"/>
              <a:gd name="connsiteY77" fmla="*/ 2283555 h 4567110"/>
              <a:gd name="connsiteX78" fmla="*/ 1227349 w 3828744"/>
              <a:gd name="connsiteY78" fmla="*/ 2298225 h 4567110"/>
              <a:gd name="connsiteX79" fmla="*/ 1237129 w 3828744"/>
              <a:gd name="connsiteY79" fmla="*/ 2332454 h 4567110"/>
              <a:gd name="connsiteX80" fmla="*/ 1242019 w 3828744"/>
              <a:gd name="connsiteY80" fmla="*/ 2347123 h 4567110"/>
              <a:gd name="connsiteX81" fmla="*/ 1261578 w 3828744"/>
              <a:gd name="connsiteY81" fmla="*/ 2366683 h 4567110"/>
              <a:gd name="connsiteX82" fmla="*/ 1266468 w 3828744"/>
              <a:gd name="connsiteY82" fmla="*/ 2381352 h 4567110"/>
              <a:gd name="connsiteX83" fmla="*/ 1286027 w 3828744"/>
              <a:gd name="connsiteY83" fmla="*/ 2415581 h 4567110"/>
              <a:gd name="connsiteX84" fmla="*/ 1290917 w 3828744"/>
              <a:gd name="connsiteY84" fmla="*/ 2430251 h 4567110"/>
              <a:gd name="connsiteX85" fmla="*/ 1310477 w 3828744"/>
              <a:gd name="connsiteY85" fmla="*/ 2440030 h 4567110"/>
              <a:gd name="connsiteX86" fmla="*/ 1339816 w 3828744"/>
              <a:gd name="connsiteY86" fmla="*/ 2493818 h 4567110"/>
              <a:gd name="connsiteX87" fmla="*/ 1344705 w 3828744"/>
              <a:gd name="connsiteY87" fmla="*/ 2518268 h 4567110"/>
              <a:gd name="connsiteX88" fmla="*/ 1354485 w 3828744"/>
              <a:gd name="connsiteY88" fmla="*/ 2532937 h 4567110"/>
              <a:gd name="connsiteX89" fmla="*/ 1374044 w 3828744"/>
              <a:gd name="connsiteY89" fmla="*/ 2567166 h 4567110"/>
              <a:gd name="connsiteX90" fmla="*/ 1388714 w 3828744"/>
              <a:gd name="connsiteY90" fmla="*/ 2611175 h 4567110"/>
              <a:gd name="connsiteX91" fmla="*/ 1398494 w 3828744"/>
              <a:gd name="connsiteY91" fmla="*/ 2625844 h 4567110"/>
              <a:gd name="connsiteX92" fmla="*/ 1408273 w 3828744"/>
              <a:gd name="connsiteY92" fmla="*/ 2645403 h 4567110"/>
              <a:gd name="connsiteX93" fmla="*/ 1413163 w 3828744"/>
              <a:gd name="connsiteY93" fmla="*/ 2660073 h 4567110"/>
              <a:gd name="connsiteX94" fmla="*/ 1432723 w 3828744"/>
              <a:gd name="connsiteY94" fmla="*/ 2679632 h 4567110"/>
              <a:gd name="connsiteX95" fmla="*/ 1447392 w 3828744"/>
              <a:gd name="connsiteY95" fmla="*/ 2708971 h 4567110"/>
              <a:gd name="connsiteX96" fmla="*/ 1486511 w 3828744"/>
              <a:gd name="connsiteY96" fmla="*/ 2738310 h 4567110"/>
              <a:gd name="connsiteX97" fmla="*/ 1510960 w 3828744"/>
              <a:gd name="connsiteY97" fmla="*/ 2762760 h 4567110"/>
              <a:gd name="connsiteX98" fmla="*/ 1525629 w 3828744"/>
              <a:gd name="connsiteY98" fmla="*/ 2767649 h 4567110"/>
              <a:gd name="connsiteX99" fmla="*/ 1540299 w 3828744"/>
              <a:gd name="connsiteY99" fmla="*/ 2801878 h 4567110"/>
              <a:gd name="connsiteX100" fmla="*/ 1559858 w 3828744"/>
              <a:gd name="connsiteY100" fmla="*/ 2845887 h 4567110"/>
              <a:gd name="connsiteX101" fmla="*/ 1569638 w 3828744"/>
              <a:gd name="connsiteY101" fmla="*/ 2889895 h 4567110"/>
              <a:gd name="connsiteX102" fmla="*/ 1574528 w 3828744"/>
              <a:gd name="connsiteY102" fmla="*/ 2904565 h 4567110"/>
              <a:gd name="connsiteX103" fmla="*/ 1584308 w 3828744"/>
              <a:gd name="connsiteY103" fmla="*/ 2958353 h 4567110"/>
              <a:gd name="connsiteX104" fmla="*/ 1603867 w 3828744"/>
              <a:gd name="connsiteY104" fmla="*/ 2997472 h 4567110"/>
              <a:gd name="connsiteX105" fmla="*/ 1613647 w 3828744"/>
              <a:gd name="connsiteY105" fmla="*/ 3017031 h 4567110"/>
              <a:gd name="connsiteX106" fmla="*/ 1618536 w 3828744"/>
              <a:gd name="connsiteY106" fmla="*/ 3031701 h 4567110"/>
              <a:gd name="connsiteX107" fmla="*/ 1638096 w 3828744"/>
              <a:gd name="connsiteY107" fmla="*/ 3041481 h 4567110"/>
              <a:gd name="connsiteX108" fmla="*/ 1657655 w 3828744"/>
              <a:gd name="connsiteY108" fmla="*/ 3061040 h 4567110"/>
              <a:gd name="connsiteX109" fmla="*/ 1667435 w 3828744"/>
              <a:gd name="connsiteY109" fmla="*/ 3075709 h 4567110"/>
              <a:gd name="connsiteX110" fmla="*/ 1696774 w 3828744"/>
              <a:gd name="connsiteY110" fmla="*/ 3095269 h 4567110"/>
              <a:gd name="connsiteX111" fmla="*/ 1735893 w 3828744"/>
              <a:gd name="connsiteY111" fmla="*/ 3129498 h 4567110"/>
              <a:gd name="connsiteX112" fmla="*/ 1740782 w 3828744"/>
              <a:gd name="connsiteY112" fmla="*/ 3144167 h 4567110"/>
              <a:gd name="connsiteX113" fmla="*/ 1750562 w 3828744"/>
              <a:gd name="connsiteY113" fmla="*/ 3158837 h 4567110"/>
              <a:gd name="connsiteX114" fmla="*/ 1784791 w 3828744"/>
              <a:gd name="connsiteY114" fmla="*/ 3197955 h 4567110"/>
              <a:gd name="connsiteX115" fmla="*/ 1804350 w 3828744"/>
              <a:gd name="connsiteY115" fmla="*/ 3212625 h 4567110"/>
              <a:gd name="connsiteX116" fmla="*/ 1814130 w 3828744"/>
              <a:gd name="connsiteY116" fmla="*/ 3237074 h 4567110"/>
              <a:gd name="connsiteX117" fmla="*/ 1819020 w 3828744"/>
              <a:gd name="connsiteY117" fmla="*/ 3266413 h 4567110"/>
              <a:gd name="connsiteX118" fmla="*/ 1843469 w 3828744"/>
              <a:gd name="connsiteY118" fmla="*/ 3285972 h 4567110"/>
              <a:gd name="connsiteX119" fmla="*/ 1872808 w 3828744"/>
              <a:gd name="connsiteY119" fmla="*/ 3320201 h 4567110"/>
              <a:gd name="connsiteX120" fmla="*/ 1902147 w 3828744"/>
              <a:gd name="connsiteY120" fmla="*/ 3344651 h 4567110"/>
              <a:gd name="connsiteX121" fmla="*/ 1941266 w 3828744"/>
              <a:gd name="connsiteY121" fmla="*/ 3383769 h 4567110"/>
              <a:gd name="connsiteX122" fmla="*/ 1975495 w 3828744"/>
              <a:gd name="connsiteY122" fmla="*/ 3408218 h 4567110"/>
              <a:gd name="connsiteX123" fmla="*/ 1999944 w 3828744"/>
              <a:gd name="connsiteY123" fmla="*/ 3437558 h 4567110"/>
              <a:gd name="connsiteX124" fmla="*/ 2014613 w 3828744"/>
              <a:gd name="connsiteY124" fmla="*/ 3452227 h 4567110"/>
              <a:gd name="connsiteX125" fmla="*/ 2034173 w 3828744"/>
              <a:gd name="connsiteY125" fmla="*/ 3491346 h 4567110"/>
              <a:gd name="connsiteX126" fmla="*/ 2073292 w 3828744"/>
              <a:gd name="connsiteY126" fmla="*/ 3535354 h 4567110"/>
              <a:gd name="connsiteX127" fmla="*/ 2078181 w 3828744"/>
              <a:gd name="connsiteY127" fmla="*/ 3564693 h 4567110"/>
              <a:gd name="connsiteX128" fmla="*/ 2097741 w 3828744"/>
              <a:gd name="connsiteY128" fmla="*/ 3579363 h 4567110"/>
              <a:gd name="connsiteX129" fmla="*/ 2107520 w 3828744"/>
              <a:gd name="connsiteY129" fmla="*/ 3598922 h 4567110"/>
              <a:gd name="connsiteX130" fmla="*/ 2127080 w 3828744"/>
              <a:gd name="connsiteY130" fmla="*/ 3618482 h 4567110"/>
              <a:gd name="connsiteX131" fmla="*/ 2146639 w 3828744"/>
              <a:gd name="connsiteY131" fmla="*/ 3657600 h 4567110"/>
              <a:gd name="connsiteX132" fmla="*/ 2190648 w 3828744"/>
              <a:gd name="connsiteY132" fmla="*/ 3696719 h 4567110"/>
              <a:gd name="connsiteX133" fmla="*/ 2219987 w 3828744"/>
              <a:gd name="connsiteY133" fmla="*/ 3735838 h 4567110"/>
              <a:gd name="connsiteX134" fmla="*/ 2234656 w 3828744"/>
              <a:gd name="connsiteY134" fmla="*/ 3750507 h 4567110"/>
              <a:gd name="connsiteX135" fmla="*/ 2254216 w 3828744"/>
              <a:gd name="connsiteY135" fmla="*/ 3779846 h 4567110"/>
              <a:gd name="connsiteX136" fmla="*/ 2268885 w 3828744"/>
              <a:gd name="connsiteY136" fmla="*/ 3794516 h 4567110"/>
              <a:gd name="connsiteX137" fmla="*/ 2278665 w 3828744"/>
              <a:gd name="connsiteY137" fmla="*/ 3814075 h 4567110"/>
              <a:gd name="connsiteX138" fmla="*/ 2293334 w 3828744"/>
              <a:gd name="connsiteY138" fmla="*/ 3828745 h 4567110"/>
              <a:gd name="connsiteX139" fmla="*/ 2317783 w 3828744"/>
              <a:gd name="connsiteY139" fmla="*/ 3862974 h 4567110"/>
              <a:gd name="connsiteX140" fmla="*/ 2337343 w 3828744"/>
              <a:gd name="connsiteY140" fmla="*/ 3877643 h 4567110"/>
              <a:gd name="connsiteX141" fmla="*/ 2381351 w 3828744"/>
              <a:gd name="connsiteY141" fmla="*/ 3936321 h 4567110"/>
              <a:gd name="connsiteX142" fmla="*/ 2391131 w 3828744"/>
              <a:gd name="connsiteY142" fmla="*/ 3950991 h 4567110"/>
              <a:gd name="connsiteX143" fmla="*/ 2410690 w 3828744"/>
              <a:gd name="connsiteY143" fmla="*/ 3970550 h 4567110"/>
              <a:gd name="connsiteX144" fmla="*/ 2435140 w 3828744"/>
              <a:gd name="connsiteY144" fmla="*/ 4004779 h 4567110"/>
              <a:gd name="connsiteX145" fmla="*/ 2449809 w 3828744"/>
              <a:gd name="connsiteY145" fmla="*/ 4024338 h 4567110"/>
              <a:gd name="connsiteX146" fmla="*/ 2459589 w 3828744"/>
              <a:gd name="connsiteY146" fmla="*/ 4039008 h 4567110"/>
              <a:gd name="connsiteX147" fmla="*/ 2479148 w 3828744"/>
              <a:gd name="connsiteY147" fmla="*/ 4053677 h 4567110"/>
              <a:gd name="connsiteX148" fmla="*/ 2493818 w 3828744"/>
              <a:gd name="connsiteY148" fmla="*/ 4073237 h 4567110"/>
              <a:gd name="connsiteX149" fmla="*/ 2518267 w 3828744"/>
              <a:gd name="connsiteY149" fmla="*/ 4087906 h 4567110"/>
              <a:gd name="connsiteX150" fmla="*/ 2537826 w 3828744"/>
              <a:gd name="connsiteY150" fmla="*/ 4097686 h 4567110"/>
              <a:gd name="connsiteX151" fmla="*/ 2572055 w 3828744"/>
              <a:gd name="connsiteY151" fmla="*/ 4131915 h 4567110"/>
              <a:gd name="connsiteX152" fmla="*/ 2591615 w 3828744"/>
              <a:gd name="connsiteY152" fmla="*/ 4151474 h 4567110"/>
              <a:gd name="connsiteX153" fmla="*/ 2606284 w 3828744"/>
              <a:gd name="connsiteY153" fmla="*/ 4161254 h 4567110"/>
              <a:gd name="connsiteX154" fmla="*/ 2616064 w 3828744"/>
              <a:gd name="connsiteY154" fmla="*/ 4175923 h 4567110"/>
              <a:gd name="connsiteX155" fmla="*/ 2635623 w 3828744"/>
              <a:gd name="connsiteY155" fmla="*/ 4185703 h 4567110"/>
              <a:gd name="connsiteX156" fmla="*/ 2650293 w 3828744"/>
              <a:gd name="connsiteY156" fmla="*/ 4195483 h 4567110"/>
              <a:gd name="connsiteX157" fmla="*/ 2664962 w 3828744"/>
              <a:gd name="connsiteY157" fmla="*/ 4229712 h 4567110"/>
              <a:gd name="connsiteX158" fmla="*/ 2674742 w 3828744"/>
              <a:gd name="connsiteY158" fmla="*/ 4244381 h 4567110"/>
              <a:gd name="connsiteX159" fmla="*/ 2694301 w 3828744"/>
              <a:gd name="connsiteY159" fmla="*/ 4278610 h 4567110"/>
              <a:gd name="connsiteX160" fmla="*/ 2718750 w 3828744"/>
              <a:gd name="connsiteY160" fmla="*/ 4303059 h 4567110"/>
              <a:gd name="connsiteX161" fmla="*/ 2728530 w 3828744"/>
              <a:gd name="connsiteY161" fmla="*/ 4322618 h 4567110"/>
              <a:gd name="connsiteX162" fmla="*/ 2733420 w 3828744"/>
              <a:gd name="connsiteY162" fmla="*/ 4342178 h 4567110"/>
              <a:gd name="connsiteX163" fmla="*/ 2757869 w 3828744"/>
              <a:gd name="connsiteY163" fmla="*/ 4366627 h 4567110"/>
              <a:gd name="connsiteX164" fmla="*/ 2777428 w 3828744"/>
              <a:gd name="connsiteY164" fmla="*/ 4381297 h 4567110"/>
              <a:gd name="connsiteX165" fmla="*/ 2796988 w 3828744"/>
              <a:gd name="connsiteY165" fmla="*/ 4400856 h 4567110"/>
              <a:gd name="connsiteX166" fmla="*/ 2840996 w 3828744"/>
              <a:gd name="connsiteY166" fmla="*/ 4435085 h 4567110"/>
              <a:gd name="connsiteX167" fmla="*/ 2875225 w 3828744"/>
              <a:gd name="connsiteY167" fmla="*/ 4459534 h 4567110"/>
              <a:gd name="connsiteX168" fmla="*/ 3129497 w 3828744"/>
              <a:gd name="connsiteY168" fmla="*/ 4488873 h 4567110"/>
              <a:gd name="connsiteX169" fmla="*/ 3163726 w 3828744"/>
              <a:gd name="connsiteY169" fmla="*/ 4493763 h 4567110"/>
              <a:gd name="connsiteX170" fmla="*/ 3207734 w 3828744"/>
              <a:gd name="connsiteY170" fmla="*/ 4513322 h 4567110"/>
              <a:gd name="connsiteX171" fmla="*/ 3227294 w 3828744"/>
              <a:gd name="connsiteY171" fmla="*/ 4523102 h 4567110"/>
              <a:gd name="connsiteX172" fmla="*/ 3266412 w 3828744"/>
              <a:gd name="connsiteY172" fmla="*/ 4532882 h 4567110"/>
              <a:gd name="connsiteX173" fmla="*/ 3325090 w 3828744"/>
              <a:gd name="connsiteY173" fmla="*/ 4552441 h 4567110"/>
              <a:gd name="connsiteX174" fmla="*/ 3364209 w 3828744"/>
              <a:gd name="connsiteY174" fmla="*/ 4557331 h 4567110"/>
              <a:gd name="connsiteX175" fmla="*/ 3417997 w 3828744"/>
              <a:gd name="connsiteY175" fmla="*/ 4567110 h 4567110"/>
              <a:gd name="connsiteX176" fmla="*/ 3647820 w 3828744"/>
              <a:gd name="connsiteY176" fmla="*/ 4562221 h 4567110"/>
              <a:gd name="connsiteX177" fmla="*/ 3662489 w 3828744"/>
              <a:gd name="connsiteY177" fmla="*/ 4557331 h 4567110"/>
              <a:gd name="connsiteX178" fmla="*/ 3677159 w 3828744"/>
              <a:gd name="connsiteY178" fmla="*/ 4547551 h 4567110"/>
              <a:gd name="connsiteX179" fmla="*/ 3696718 w 3828744"/>
              <a:gd name="connsiteY179" fmla="*/ 4537771 h 4567110"/>
              <a:gd name="connsiteX180" fmla="*/ 3706498 w 3828744"/>
              <a:gd name="connsiteY180" fmla="*/ 4523102 h 4567110"/>
              <a:gd name="connsiteX181" fmla="*/ 3711388 w 3828744"/>
              <a:gd name="connsiteY181" fmla="*/ 4503543 h 4567110"/>
              <a:gd name="connsiteX182" fmla="*/ 3730947 w 3828744"/>
              <a:gd name="connsiteY182" fmla="*/ 4498653 h 4567110"/>
              <a:gd name="connsiteX183" fmla="*/ 3755396 w 3828744"/>
              <a:gd name="connsiteY183" fmla="*/ 4488873 h 4567110"/>
              <a:gd name="connsiteX184" fmla="*/ 3828744 w 3828744"/>
              <a:gd name="connsiteY184" fmla="*/ 4469314 h 4567110"/>
              <a:gd name="connsiteX185" fmla="*/ 3818964 w 3828744"/>
              <a:gd name="connsiteY185" fmla="*/ 4454644 h 4567110"/>
              <a:gd name="connsiteX186" fmla="*/ 3784735 w 3828744"/>
              <a:gd name="connsiteY186" fmla="*/ 4439975 h 4567110"/>
              <a:gd name="connsiteX187" fmla="*/ 3530464 w 3828744"/>
              <a:gd name="connsiteY187" fmla="*/ 4449754 h 4567110"/>
              <a:gd name="connsiteX188" fmla="*/ 3085488 w 3828744"/>
              <a:gd name="connsiteY188" fmla="*/ 4439975 h 4567110"/>
              <a:gd name="connsiteX189" fmla="*/ 2992581 w 3828744"/>
              <a:gd name="connsiteY189" fmla="*/ 4420415 h 4567110"/>
              <a:gd name="connsiteX190" fmla="*/ 2977912 w 3828744"/>
              <a:gd name="connsiteY190" fmla="*/ 4415525 h 4567110"/>
              <a:gd name="connsiteX191" fmla="*/ 2943683 w 3828744"/>
              <a:gd name="connsiteY191" fmla="*/ 4405746 h 4567110"/>
              <a:gd name="connsiteX192" fmla="*/ 2899674 w 3828744"/>
              <a:gd name="connsiteY192" fmla="*/ 4386186 h 4567110"/>
              <a:gd name="connsiteX193" fmla="*/ 2885005 w 3828744"/>
              <a:gd name="connsiteY193" fmla="*/ 4381297 h 4567110"/>
              <a:gd name="connsiteX194" fmla="*/ 2831217 w 3828744"/>
              <a:gd name="connsiteY194" fmla="*/ 4351958 h 4567110"/>
              <a:gd name="connsiteX195" fmla="*/ 2816547 w 3828744"/>
              <a:gd name="connsiteY195" fmla="*/ 4347068 h 4567110"/>
              <a:gd name="connsiteX196" fmla="*/ 2801878 w 3828744"/>
              <a:gd name="connsiteY196" fmla="*/ 4337288 h 4567110"/>
              <a:gd name="connsiteX197" fmla="*/ 2782318 w 3828744"/>
              <a:gd name="connsiteY197" fmla="*/ 4327508 h 4567110"/>
              <a:gd name="connsiteX198" fmla="*/ 2772539 w 3828744"/>
              <a:gd name="connsiteY198" fmla="*/ 4307949 h 4567110"/>
              <a:gd name="connsiteX199" fmla="*/ 2738310 w 3828744"/>
              <a:gd name="connsiteY199" fmla="*/ 4303059 h 4567110"/>
              <a:gd name="connsiteX200" fmla="*/ 2723640 w 3828744"/>
              <a:gd name="connsiteY200" fmla="*/ 4293279 h 4567110"/>
              <a:gd name="connsiteX201" fmla="*/ 2704081 w 3828744"/>
              <a:gd name="connsiteY201" fmla="*/ 4273720 h 4567110"/>
              <a:gd name="connsiteX202" fmla="*/ 2689411 w 3828744"/>
              <a:gd name="connsiteY202" fmla="*/ 4268830 h 4567110"/>
              <a:gd name="connsiteX203" fmla="*/ 2669852 w 3828744"/>
              <a:gd name="connsiteY203" fmla="*/ 4259051 h 4567110"/>
              <a:gd name="connsiteX204" fmla="*/ 2635623 w 3828744"/>
              <a:gd name="connsiteY204" fmla="*/ 4229712 h 4567110"/>
              <a:gd name="connsiteX205" fmla="*/ 2620954 w 3828744"/>
              <a:gd name="connsiteY205" fmla="*/ 4224822 h 4567110"/>
              <a:gd name="connsiteX206" fmla="*/ 2601394 w 3828744"/>
              <a:gd name="connsiteY206" fmla="*/ 4215042 h 4567110"/>
              <a:gd name="connsiteX207" fmla="*/ 2567165 w 3828744"/>
              <a:gd name="connsiteY207" fmla="*/ 4200372 h 4567110"/>
              <a:gd name="connsiteX208" fmla="*/ 2552496 w 3828744"/>
              <a:gd name="connsiteY208" fmla="*/ 4180813 h 4567110"/>
              <a:gd name="connsiteX209" fmla="*/ 2537826 w 3828744"/>
              <a:gd name="connsiteY209" fmla="*/ 4175923 h 4567110"/>
              <a:gd name="connsiteX210" fmla="*/ 2503597 w 3828744"/>
              <a:gd name="connsiteY210" fmla="*/ 4141694 h 4567110"/>
              <a:gd name="connsiteX211" fmla="*/ 2493818 w 3828744"/>
              <a:gd name="connsiteY211" fmla="*/ 4122135 h 4567110"/>
              <a:gd name="connsiteX212" fmla="*/ 2479148 w 3828744"/>
              <a:gd name="connsiteY212" fmla="*/ 4117245 h 4567110"/>
              <a:gd name="connsiteX213" fmla="*/ 2459589 w 3828744"/>
              <a:gd name="connsiteY213" fmla="*/ 4107466 h 4567110"/>
              <a:gd name="connsiteX214" fmla="*/ 2425360 w 3828744"/>
              <a:gd name="connsiteY214" fmla="*/ 4073237 h 4567110"/>
              <a:gd name="connsiteX215" fmla="*/ 2415580 w 3828744"/>
              <a:gd name="connsiteY215" fmla="*/ 4053677 h 4567110"/>
              <a:gd name="connsiteX216" fmla="*/ 2410690 w 3828744"/>
              <a:gd name="connsiteY216" fmla="*/ 4039008 h 4567110"/>
              <a:gd name="connsiteX217" fmla="*/ 2391131 w 3828744"/>
              <a:gd name="connsiteY217" fmla="*/ 4029228 h 4567110"/>
              <a:gd name="connsiteX218" fmla="*/ 2381351 w 3828744"/>
              <a:gd name="connsiteY218" fmla="*/ 4014559 h 4567110"/>
              <a:gd name="connsiteX219" fmla="*/ 2376462 w 3828744"/>
              <a:gd name="connsiteY219" fmla="*/ 3999889 h 4567110"/>
              <a:gd name="connsiteX220" fmla="*/ 2356902 w 3828744"/>
              <a:gd name="connsiteY220" fmla="*/ 3990109 h 4567110"/>
              <a:gd name="connsiteX221" fmla="*/ 2352012 w 3828744"/>
              <a:gd name="connsiteY221" fmla="*/ 3970550 h 4567110"/>
              <a:gd name="connsiteX222" fmla="*/ 2312894 w 3828744"/>
              <a:gd name="connsiteY222" fmla="*/ 3946101 h 4567110"/>
              <a:gd name="connsiteX223" fmla="*/ 2278665 w 3828744"/>
              <a:gd name="connsiteY223" fmla="*/ 3921652 h 4567110"/>
              <a:gd name="connsiteX224" fmla="*/ 2263995 w 3828744"/>
              <a:gd name="connsiteY224" fmla="*/ 3911872 h 4567110"/>
              <a:gd name="connsiteX225" fmla="*/ 2244436 w 3828744"/>
              <a:gd name="connsiteY225" fmla="*/ 3877643 h 4567110"/>
              <a:gd name="connsiteX226" fmla="*/ 2224877 w 3828744"/>
              <a:gd name="connsiteY226" fmla="*/ 3833635 h 4567110"/>
              <a:gd name="connsiteX227" fmla="*/ 2210207 w 3828744"/>
              <a:gd name="connsiteY227" fmla="*/ 3779846 h 45671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Lst>
            <a:rect l="l" t="t" r="r" b="b"/>
            <a:pathLst>
              <a:path w="3828744" h="4567110">
                <a:moveTo>
                  <a:pt x="0" y="0"/>
                </a:moveTo>
                <a:cubicBezTo>
                  <a:pt x="3898" y="3248"/>
                  <a:pt x="37043" y="29368"/>
                  <a:pt x="44008" y="39119"/>
                </a:cubicBezTo>
                <a:cubicBezTo>
                  <a:pt x="69823" y="75260"/>
                  <a:pt x="34104" y="43914"/>
                  <a:pt x="73347" y="73348"/>
                </a:cubicBezTo>
                <a:cubicBezTo>
                  <a:pt x="77124" y="84678"/>
                  <a:pt x="80767" y="97910"/>
                  <a:pt x="88017" y="107577"/>
                </a:cubicBezTo>
                <a:cubicBezTo>
                  <a:pt x="93549" y="114953"/>
                  <a:pt x="100073" y="121777"/>
                  <a:pt x="107576" y="127136"/>
                </a:cubicBezTo>
                <a:cubicBezTo>
                  <a:pt x="111770" y="130132"/>
                  <a:pt x="117356" y="130396"/>
                  <a:pt x="122246" y="132026"/>
                </a:cubicBezTo>
                <a:cubicBezTo>
                  <a:pt x="132026" y="146696"/>
                  <a:pt x="147310" y="158931"/>
                  <a:pt x="151585" y="176035"/>
                </a:cubicBezTo>
                <a:cubicBezTo>
                  <a:pt x="155326" y="191000"/>
                  <a:pt x="154996" y="199005"/>
                  <a:pt x="166254" y="210263"/>
                </a:cubicBezTo>
                <a:cubicBezTo>
                  <a:pt x="175256" y="219265"/>
                  <a:pt x="185813" y="226563"/>
                  <a:pt x="195593" y="234713"/>
                </a:cubicBezTo>
                <a:cubicBezTo>
                  <a:pt x="197223" y="244493"/>
                  <a:pt x="197348" y="254646"/>
                  <a:pt x="200483" y="264052"/>
                </a:cubicBezTo>
                <a:cubicBezTo>
                  <a:pt x="206894" y="283283"/>
                  <a:pt x="225153" y="285896"/>
                  <a:pt x="239602" y="298281"/>
                </a:cubicBezTo>
                <a:cubicBezTo>
                  <a:pt x="248091" y="305558"/>
                  <a:pt x="280051" y="342954"/>
                  <a:pt x="298280" y="352069"/>
                </a:cubicBezTo>
                <a:cubicBezTo>
                  <a:pt x="304291" y="355074"/>
                  <a:pt x="311319" y="355329"/>
                  <a:pt x="317839" y="356959"/>
                </a:cubicBezTo>
                <a:cubicBezTo>
                  <a:pt x="361525" y="415204"/>
                  <a:pt x="304001" y="347074"/>
                  <a:pt x="352068" y="381408"/>
                </a:cubicBezTo>
                <a:cubicBezTo>
                  <a:pt x="395704" y="412577"/>
                  <a:pt x="338268" y="393850"/>
                  <a:pt x="386297" y="405857"/>
                </a:cubicBezTo>
                <a:cubicBezTo>
                  <a:pt x="394870" y="440147"/>
                  <a:pt x="384140" y="415867"/>
                  <a:pt x="420526" y="444976"/>
                </a:cubicBezTo>
                <a:cubicBezTo>
                  <a:pt x="461715" y="477927"/>
                  <a:pt x="418813" y="453899"/>
                  <a:pt x="459644" y="474315"/>
                </a:cubicBezTo>
                <a:cubicBezTo>
                  <a:pt x="461274" y="479205"/>
                  <a:pt x="462504" y="484247"/>
                  <a:pt x="464534" y="488984"/>
                </a:cubicBezTo>
                <a:cubicBezTo>
                  <a:pt x="471980" y="506358"/>
                  <a:pt x="474271" y="508479"/>
                  <a:pt x="484094" y="523213"/>
                </a:cubicBezTo>
                <a:cubicBezTo>
                  <a:pt x="488984" y="537883"/>
                  <a:pt x="497144" y="551844"/>
                  <a:pt x="498763" y="567222"/>
                </a:cubicBezTo>
                <a:cubicBezTo>
                  <a:pt x="502023" y="598191"/>
                  <a:pt x="504680" y="629229"/>
                  <a:pt x="508543" y="660129"/>
                </a:cubicBezTo>
                <a:cubicBezTo>
                  <a:pt x="509574" y="668376"/>
                  <a:pt x="511045" y="676617"/>
                  <a:pt x="513433" y="684578"/>
                </a:cubicBezTo>
                <a:cubicBezTo>
                  <a:pt x="515955" y="692985"/>
                  <a:pt x="520631" y="700638"/>
                  <a:pt x="523212" y="709027"/>
                </a:cubicBezTo>
                <a:cubicBezTo>
                  <a:pt x="538487" y="758673"/>
                  <a:pt x="521523" y="736678"/>
                  <a:pt x="547662" y="762815"/>
                </a:cubicBezTo>
                <a:cubicBezTo>
                  <a:pt x="550922" y="770965"/>
                  <a:pt x="554441" y="779015"/>
                  <a:pt x="557441" y="787264"/>
                </a:cubicBezTo>
                <a:cubicBezTo>
                  <a:pt x="560964" y="796952"/>
                  <a:pt x="563034" y="807183"/>
                  <a:pt x="567221" y="816603"/>
                </a:cubicBezTo>
                <a:cubicBezTo>
                  <a:pt x="569608" y="821973"/>
                  <a:pt x="573741" y="826383"/>
                  <a:pt x="577001" y="831273"/>
                </a:cubicBezTo>
                <a:cubicBezTo>
                  <a:pt x="578631" y="837793"/>
                  <a:pt x="579630" y="844503"/>
                  <a:pt x="581890" y="850832"/>
                </a:cubicBezTo>
                <a:cubicBezTo>
                  <a:pt x="587794" y="867365"/>
                  <a:pt x="597192" y="882700"/>
                  <a:pt x="601450" y="899731"/>
                </a:cubicBezTo>
                <a:cubicBezTo>
                  <a:pt x="603080" y="906251"/>
                  <a:pt x="602434" y="913821"/>
                  <a:pt x="606340" y="919290"/>
                </a:cubicBezTo>
                <a:cubicBezTo>
                  <a:pt x="611077" y="925922"/>
                  <a:pt x="619379" y="929070"/>
                  <a:pt x="625899" y="933960"/>
                </a:cubicBezTo>
                <a:cubicBezTo>
                  <a:pt x="629159" y="940480"/>
                  <a:pt x="632808" y="946819"/>
                  <a:pt x="635679" y="953519"/>
                </a:cubicBezTo>
                <a:cubicBezTo>
                  <a:pt x="637710" y="958257"/>
                  <a:pt x="638264" y="963579"/>
                  <a:pt x="640569" y="968189"/>
                </a:cubicBezTo>
                <a:cubicBezTo>
                  <a:pt x="665125" y="1017303"/>
                  <a:pt x="634405" y="942399"/>
                  <a:pt x="660128" y="1002417"/>
                </a:cubicBezTo>
                <a:cubicBezTo>
                  <a:pt x="662159" y="1007155"/>
                  <a:pt x="662988" y="1012349"/>
                  <a:pt x="665018" y="1017087"/>
                </a:cubicBezTo>
                <a:cubicBezTo>
                  <a:pt x="672463" y="1034459"/>
                  <a:pt x="674755" y="1036582"/>
                  <a:pt x="684577" y="1051316"/>
                </a:cubicBezTo>
                <a:cubicBezTo>
                  <a:pt x="689846" y="1077662"/>
                  <a:pt x="692851" y="1100401"/>
                  <a:pt x="709026" y="1124663"/>
                </a:cubicBezTo>
                <a:cubicBezTo>
                  <a:pt x="712286" y="1129553"/>
                  <a:pt x="716178" y="1134076"/>
                  <a:pt x="718806" y="1139333"/>
                </a:cubicBezTo>
                <a:cubicBezTo>
                  <a:pt x="758502" y="1218722"/>
                  <a:pt x="705464" y="1117980"/>
                  <a:pt x="733475" y="1183341"/>
                </a:cubicBezTo>
                <a:cubicBezTo>
                  <a:pt x="735790" y="1188743"/>
                  <a:pt x="740339" y="1192908"/>
                  <a:pt x="743255" y="1198011"/>
                </a:cubicBezTo>
                <a:cubicBezTo>
                  <a:pt x="746872" y="1204340"/>
                  <a:pt x="749775" y="1211050"/>
                  <a:pt x="753035" y="1217570"/>
                </a:cubicBezTo>
                <a:cubicBezTo>
                  <a:pt x="754665" y="1227350"/>
                  <a:pt x="755076" y="1237413"/>
                  <a:pt x="757925" y="1246909"/>
                </a:cubicBezTo>
                <a:cubicBezTo>
                  <a:pt x="760020" y="1253891"/>
                  <a:pt x="765213" y="1259618"/>
                  <a:pt x="767704" y="1266469"/>
                </a:cubicBezTo>
                <a:cubicBezTo>
                  <a:pt x="771759" y="1277621"/>
                  <a:pt x="774606" y="1289186"/>
                  <a:pt x="777484" y="1300698"/>
                </a:cubicBezTo>
                <a:cubicBezTo>
                  <a:pt x="781129" y="1315276"/>
                  <a:pt x="784652" y="1329907"/>
                  <a:pt x="787264" y="1344706"/>
                </a:cubicBezTo>
                <a:cubicBezTo>
                  <a:pt x="789548" y="1357647"/>
                  <a:pt x="789199" y="1371020"/>
                  <a:pt x="792154" y="1383825"/>
                </a:cubicBezTo>
                <a:cubicBezTo>
                  <a:pt x="794128" y="1392378"/>
                  <a:pt x="799522" y="1399834"/>
                  <a:pt x="801933" y="1408274"/>
                </a:cubicBezTo>
                <a:cubicBezTo>
                  <a:pt x="806061" y="1422723"/>
                  <a:pt x="808068" y="1437704"/>
                  <a:pt x="811713" y="1452283"/>
                </a:cubicBezTo>
                <a:cubicBezTo>
                  <a:pt x="812963" y="1457283"/>
                  <a:pt x="815122" y="1462015"/>
                  <a:pt x="816603" y="1466952"/>
                </a:cubicBezTo>
                <a:cubicBezTo>
                  <a:pt x="820013" y="1478318"/>
                  <a:pt x="822327" y="1490029"/>
                  <a:pt x="826382" y="1501181"/>
                </a:cubicBezTo>
                <a:cubicBezTo>
                  <a:pt x="828873" y="1508031"/>
                  <a:pt x="833201" y="1514079"/>
                  <a:pt x="836162" y="1520740"/>
                </a:cubicBezTo>
                <a:cubicBezTo>
                  <a:pt x="839727" y="1528761"/>
                  <a:pt x="842860" y="1536971"/>
                  <a:pt x="845942" y="1545190"/>
                </a:cubicBezTo>
                <a:cubicBezTo>
                  <a:pt x="847752" y="1550016"/>
                  <a:pt x="847836" y="1555665"/>
                  <a:pt x="850832" y="1559859"/>
                </a:cubicBezTo>
                <a:cubicBezTo>
                  <a:pt x="856191" y="1567362"/>
                  <a:pt x="864968" y="1571961"/>
                  <a:pt x="870391" y="1579418"/>
                </a:cubicBezTo>
                <a:cubicBezTo>
                  <a:pt x="878120" y="1590046"/>
                  <a:pt x="883189" y="1602379"/>
                  <a:pt x="889950" y="1613647"/>
                </a:cubicBezTo>
                <a:cubicBezTo>
                  <a:pt x="892974" y="1618687"/>
                  <a:pt x="896470" y="1623427"/>
                  <a:pt x="899730" y="1628317"/>
                </a:cubicBezTo>
                <a:cubicBezTo>
                  <a:pt x="901360" y="1634837"/>
                  <a:pt x="901973" y="1641699"/>
                  <a:pt x="904620" y="1647876"/>
                </a:cubicBezTo>
                <a:cubicBezTo>
                  <a:pt x="906935" y="1653278"/>
                  <a:pt x="911484" y="1657443"/>
                  <a:pt x="914400" y="1662546"/>
                </a:cubicBezTo>
                <a:cubicBezTo>
                  <a:pt x="918016" y="1668875"/>
                  <a:pt x="920919" y="1675585"/>
                  <a:pt x="924179" y="1682105"/>
                </a:cubicBezTo>
                <a:cubicBezTo>
                  <a:pt x="925809" y="1708184"/>
                  <a:pt x="924134" y="1734683"/>
                  <a:pt x="929069" y="1760343"/>
                </a:cubicBezTo>
                <a:cubicBezTo>
                  <a:pt x="932384" y="1777582"/>
                  <a:pt x="943805" y="1792362"/>
                  <a:pt x="948628" y="1809241"/>
                </a:cubicBezTo>
                <a:cubicBezTo>
                  <a:pt x="951888" y="1820651"/>
                  <a:pt x="955388" y="1831994"/>
                  <a:pt x="958408" y="1843470"/>
                </a:cubicBezTo>
                <a:cubicBezTo>
                  <a:pt x="988904" y="1959351"/>
                  <a:pt x="958979" y="1865990"/>
                  <a:pt x="982857" y="1921707"/>
                </a:cubicBezTo>
                <a:cubicBezTo>
                  <a:pt x="984887" y="1926445"/>
                  <a:pt x="984102" y="1932732"/>
                  <a:pt x="987747" y="1936377"/>
                </a:cubicBezTo>
                <a:cubicBezTo>
                  <a:pt x="992901" y="1941531"/>
                  <a:pt x="1000786" y="1942896"/>
                  <a:pt x="1007306" y="1946156"/>
                </a:cubicBezTo>
                <a:cubicBezTo>
                  <a:pt x="1011766" y="1952847"/>
                  <a:pt x="1027205" y="1976593"/>
                  <a:pt x="1031756" y="1980385"/>
                </a:cubicBezTo>
                <a:cubicBezTo>
                  <a:pt x="1035716" y="1983685"/>
                  <a:pt x="1041535" y="1983645"/>
                  <a:pt x="1046425" y="1985275"/>
                </a:cubicBezTo>
                <a:cubicBezTo>
                  <a:pt x="1049685" y="1991795"/>
                  <a:pt x="1050605" y="2000168"/>
                  <a:pt x="1056205" y="2004835"/>
                </a:cubicBezTo>
                <a:cubicBezTo>
                  <a:pt x="1061368" y="2009137"/>
                  <a:pt x="1069472" y="2007364"/>
                  <a:pt x="1075764" y="2009724"/>
                </a:cubicBezTo>
                <a:cubicBezTo>
                  <a:pt x="1082589" y="2012283"/>
                  <a:pt x="1088804" y="2016244"/>
                  <a:pt x="1095324" y="2019504"/>
                </a:cubicBezTo>
                <a:cubicBezTo>
                  <a:pt x="1101620" y="2027898"/>
                  <a:pt x="1114054" y="2043724"/>
                  <a:pt x="1119773" y="2053733"/>
                </a:cubicBezTo>
                <a:cubicBezTo>
                  <a:pt x="1123389" y="2060062"/>
                  <a:pt x="1126681" y="2066592"/>
                  <a:pt x="1129552" y="2073292"/>
                </a:cubicBezTo>
                <a:cubicBezTo>
                  <a:pt x="1134755" y="2085432"/>
                  <a:pt x="1134954" y="2096709"/>
                  <a:pt x="1144222" y="2107521"/>
                </a:cubicBezTo>
                <a:cubicBezTo>
                  <a:pt x="1149526" y="2113709"/>
                  <a:pt x="1157261" y="2117301"/>
                  <a:pt x="1163781" y="2122191"/>
                </a:cubicBezTo>
                <a:cubicBezTo>
                  <a:pt x="1167041" y="2130341"/>
                  <a:pt x="1170980" y="2138251"/>
                  <a:pt x="1173561" y="2146640"/>
                </a:cubicBezTo>
                <a:cubicBezTo>
                  <a:pt x="1177514" y="2159487"/>
                  <a:pt x="1178349" y="2173279"/>
                  <a:pt x="1183341" y="2185759"/>
                </a:cubicBezTo>
                <a:cubicBezTo>
                  <a:pt x="1188221" y="2197960"/>
                  <a:pt x="1196380" y="2208578"/>
                  <a:pt x="1202900" y="2219987"/>
                </a:cubicBezTo>
                <a:cubicBezTo>
                  <a:pt x="1206878" y="2247835"/>
                  <a:pt x="1206265" y="2258117"/>
                  <a:pt x="1217570" y="2283555"/>
                </a:cubicBezTo>
                <a:cubicBezTo>
                  <a:pt x="1219957" y="2288925"/>
                  <a:pt x="1224089" y="2293335"/>
                  <a:pt x="1227349" y="2298225"/>
                </a:cubicBezTo>
                <a:cubicBezTo>
                  <a:pt x="1230609" y="2309635"/>
                  <a:pt x="1233719" y="2321088"/>
                  <a:pt x="1237129" y="2332454"/>
                </a:cubicBezTo>
                <a:cubicBezTo>
                  <a:pt x="1238610" y="2337391"/>
                  <a:pt x="1239023" y="2342929"/>
                  <a:pt x="1242019" y="2347123"/>
                </a:cubicBezTo>
                <a:cubicBezTo>
                  <a:pt x="1247378" y="2354626"/>
                  <a:pt x="1255058" y="2360163"/>
                  <a:pt x="1261578" y="2366683"/>
                </a:cubicBezTo>
                <a:cubicBezTo>
                  <a:pt x="1263208" y="2371573"/>
                  <a:pt x="1264163" y="2376742"/>
                  <a:pt x="1266468" y="2381352"/>
                </a:cubicBezTo>
                <a:cubicBezTo>
                  <a:pt x="1291015" y="2430444"/>
                  <a:pt x="1260319" y="2355594"/>
                  <a:pt x="1286027" y="2415581"/>
                </a:cubicBezTo>
                <a:cubicBezTo>
                  <a:pt x="1288057" y="2420319"/>
                  <a:pt x="1287272" y="2426606"/>
                  <a:pt x="1290917" y="2430251"/>
                </a:cubicBezTo>
                <a:cubicBezTo>
                  <a:pt x="1296072" y="2435405"/>
                  <a:pt x="1303957" y="2436770"/>
                  <a:pt x="1310477" y="2440030"/>
                </a:cubicBezTo>
                <a:cubicBezTo>
                  <a:pt x="1311068" y="2441064"/>
                  <a:pt x="1336687" y="2484429"/>
                  <a:pt x="1339816" y="2493818"/>
                </a:cubicBezTo>
                <a:cubicBezTo>
                  <a:pt x="1342444" y="2501703"/>
                  <a:pt x="1341787" y="2510486"/>
                  <a:pt x="1344705" y="2518268"/>
                </a:cubicBezTo>
                <a:cubicBezTo>
                  <a:pt x="1346768" y="2523771"/>
                  <a:pt x="1351569" y="2527835"/>
                  <a:pt x="1354485" y="2532937"/>
                </a:cubicBezTo>
                <a:cubicBezTo>
                  <a:pt x="1379309" y="2576377"/>
                  <a:pt x="1350212" y="2531418"/>
                  <a:pt x="1374044" y="2567166"/>
                </a:cubicBezTo>
                <a:cubicBezTo>
                  <a:pt x="1378713" y="2585841"/>
                  <a:pt x="1379508" y="2592763"/>
                  <a:pt x="1388714" y="2611175"/>
                </a:cubicBezTo>
                <a:cubicBezTo>
                  <a:pt x="1391342" y="2616431"/>
                  <a:pt x="1395578" y="2620742"/>
                  <a:pt x="1398494" y="2625844"/>
                </a:cubicBezTo>
                <a:cubicBezTo>
                  <a:pt x="1402110" y="2632173"/>
                  <a:pt x="1405402" y="2638703"/>
                  <a:pt x="1408273" y="2645403"/>
                </a:cubicBezTo>
                <a:cubicBezTo>
                  <a:pt x="1410303" y="2650141"/>
                  <a:pt x="1410167" y="2655879"/>
                  <a:pt x="1413163" y="2660073"/>
                </a:cubicBezTo>
                <a:cubicBezTo>
                  <a:pt x="1418522" y="2667576"/>
                  <a:pt x="1426722" y="2672631"/>
                  <a:pt x="1432723" y="2679632"/>
                </a:cubicBezTo>
                <a:cubicBezTo>
                  <a:pt x="1480054" y="2734852"/>
                  <a:pt x="1410217" y="2656925"/>
                  <a:pt x="1447392" y="2708971"/>
                </a:cubicBezTo>
                <a:cubicBezTo>
                  <a:pt x="1461123" y="2728195"/>
                  <a:pt x="1467386" y="2728748"/>
                  <a:pt x="1486511" y="2738310"/>
                </a:cubicBezTo>
                <a:cubicBezTo>
                  <a:pt x="1494661" y="2746460"/>
                  <a:pt x="1501740" y="2755845"/>
                  <a:pt x="1510960" y="2762760"/>
                </a:cubicBezTo>
                <a:cubicBezTo>
                  <a:pt x="1515083" y="2765852"/>
                  <a:pt x="1521985" y="2764005"/>
                  <a:pt x="1525629" y="2767649"/>
                </a:cubicBezTo>
                <a:cubicBezTo>
                  <a:pt x="1533737" y="2775757"/>
                  <a:pt x="1535916" y="2791650"/>
                  <a:pt x="1540299" y="2801878"/>
                </a:cubicBezTo>
                <a:cubicBezTo>
                  <a:pt x="1549033" y="2822256"/>
                  <a:pt x="1553358" y="2823138"/>
                  <a:pt x="1559858" y="2845887"/>
                </a:cubicBezTo>
                <a:cubicBezTo>
                  <a:pt x="1563986" y="2860336"/>
                  <a:pt x="1565993" y="2875316"/>
                  <a:pt x="1569638" y="2889895"/>
                </a:cubicBezTo>
                <a:cubicBezTo>
                  <a:pt x="1570888" y="2894896"/>
                  <a:pt x="1573448" y="2899525"/>
                  <a:pt x="1574528" y="2904565"/>
                </a:cubicBezTo>
                <a:cubicBezTo>
                  <a:pt x="1578346" y="2922384"/>
                  <a:pt x="1579888" y="2940674"/>
                  <a:pt x="1584308" y="2958353"/>
                </a:cubicBezTo>
                <a:cubicBezTo>
                  <a:pt x="1590726" y="2984027"/>
                  <a:pt x="1592930" y="2978332"/>
                  <a:pt x="1603867" y="2997472"/>
                </a:cubicBezTo>
                <a:cubicBezTo>
                  <a:pt x="1607484" y="3003801"/>
                  <a:pt x="1610776" y="3010331"/>
                  <a:pt x="1613647" y="3017031"/>
                </a:cubicBezTo>
                <a:cubicBezTo>
                  <a:pt x="1615677" y="3021769"/>
                  <a:pt x="1614891" y="3028056"/>
                  <a:pt x="1618536" y="3031701"/>
                </a:cubicBezTo>
                <a:cubicBezTo>
                  <a:pt x="1623690" y="3036856"/>
                  <a:pt x="1632264" y="3037107"/>
                  <a:pt x="1638096" y="3041481"/>
                </a:cubicBezTo>
                <a:cubicBezTo>
                  <a:pt x="1645472" y="3047013"/>
                  <a:pt x="1651654" y="3054040"/>
                  <a:pt x="1657655" y="3061040"/>
                </a:cubicBezTo>
                <a:cubicBezTo>
                  <a:pt x="1661480" y="3065502"/>
                  <a:pt x="1663012" y="3071839"/>
                  <a:pt x="1667435" y="3075709"/>
                </a:cubicBezTo>
                <a:cubicBezTo>
                  <a:pt x="1676281" y="3083449"/>
                  <a:pt x="1687371" y="3088217"/>
                  <a:pt x="1696774" y="3095269"/>
                </a:cubicBezTo>
                <a:cubicBezTo>
                  <a:pt x="1723710" y="3115470"/>
                  <a:pt x="1710570" y="3104175"/>
                  <a:pt x="1735893" y="3129498"/>
                </a:cubicBezTo>
                <a:cubicBezTo>
                  <a:pt x="1737523" y="3134388"/>
                  <a:pt x="1738477" y="3139557"/>
                  <a:pt x="1740782" y="3144167"/>
                </a:cubicBezTo>
                <a:cubicBezTo>
                  <a:pt x="1743410" y="3149424"/>
                  <a:pt x="1747146" y="3154055"/>
                  <a:pt x="1750562" y="3158837"/>
                </a:cubicBezTo>
                <a:cubicBezTo>
                  <a:pt x="1762869" y="3176066"/>
                  <a:pt x="1768402" y="3183614"/>
                  <a:pt x="1784791" y="3197955"/>
                </a:cubicBezTo>
                <a:cubicBezTo>
                  <a:pt x="1790924" y="3203322"/>
                  <a:pt x="1797830" y="3207735"/>
                  <a:pt x="1804350" y="3212625"/>
                </a:cubicBezTo>
                <a:cubicBezTo>
                  <a:pt x="1807610" y="3220775"/>
                  <a:pt x="1811820" y="3228606"/>
                  <a:pt x="1814130" y="3237074"/>
                </a:cubicBezTo>
                <a:cubicBezTo>
                  <a:pt x="1816739" y="3246639"/>
                  <a:pt x="1813919" y="3257911"/>
                  <a:pt x="1819020" y="3266413"/>
                </a:cubicBezTo>
                <a:cubicBezTo>
                  <a:pt x="1824390" y="3275362"/>
                  <a:pt x="1835615" y="3279099"/>
                  <a:pt x="1843469" y="3285972"/>
                </a:cubicBezTo>
                <a:cubicBezTo>
                  <a:pt x="1886047" y="3323228"/>
                  <a:pt x="1827892" y="3275284"/>
                  <a:pt x="1872808" y="3320201"/>
                </a:cubicBezTo>
                <a:cubicBezTo>
                  <a:pt x="1881810" y="3329203"/>
                  <a:pt x="1892367" y="3336501"/>
                  <a:pt x="1902147" y="3344651"/>
                </a:cubicBezTo>
                <a:cubicBezTo>
                  <a:pt x="1921576" y="3383507"/>
                  <a:pt x="1898779" y="3346002"/>
                  <a:pt x="1941266" y="3383769"/>
                </a:cubicBezTo>
                <a:cubicBezTo>
                  <a:pt x="1972977" y="3411957"/>
                  <a:pt x="1937300" y="3398671"/>
                  <a:pt x="1975495" y="3408218"/>
                </a:cubicBezTo>
                <a:cubicBezTo>
                  <a:pt x="2004414" y="3427499"/>
                  <a:pt x="1977384" y="3405973"/>
                  <a:pt x="1999944" y="3437558"/>
                </a:cubicBezTo>
                <a:cubicBezTo>
                  <a:pt x="2003963" y="3443185"/>
                  <a:pt x="2010900" y="3446393"/>
                  <a:pt x="2014613" y="3452227"/>
                </a:cubicBezTo>
                <a:cubicBezTo>
                  <a:pt x="2022440" y="3464527"/>
                  <a:pt x="2022510" y="3482599"/>
                  <a:pt x="2034173" y="3491346"/>
                </a:cubicBezTo>
                <a:cubicBezTo>
                  <a:pt x="2063135" y="3513067"/>
                  <a:pt x="2049211" y="3499234"/>
                  <a:pt x="2073292" y="3535354"/>
                </a:cubicBezTo>
                <a:cubicBezTo>
                  <a:pt x="2074922" y="3545134"/>
                  <a:pt x="2073366" y="3556026"/>
                  <a:pt x="2078181" y="3564693"/>
                </a:cubicBezTo>
                <a:cubicBezTo>
                  <a:pt x="2082139" y="3571817"/>
                  <a:pt x="2092437" y="3573175"/>
                  <a:pt x="2097741" y="3579363"/>
                </a:cubicBezTo>
                <a:cubicBezTo>
                  <a:pt x="2102485" y="3584897"/>
                  <a:pt x="2103147" y="3593091"/>
                  <a:pt x="2107520" y="3598922"/>
                </a:cubicBezTo>
                <a:cubicBezTo>
                  <a:pt x="2113052" y="3606299"/>
                  <a:pt x="2121965" y="3610810"/>
                  <a:pt x="2127080" y="3618482"/>
                </a:cubicBezTo>
                <a:cubicBezTo>
                  <a:pt x="2135167" y="3630612"/>
                  <a:pt x="2138552" y="3645470"/>
                  <a:pt x="2146639" y="3657600"/>
                </a:cubicBezTo>
                <a:cubicBezTo>
                  <a:pt x="2157827" y="3674383"/>
                  <a:pt x="2176826" y="3682898"/>
                  <a:pt x="2190648" y="3696719"/>
                </a:cubicBezTo>
                <a:cubicBezTo>
                  <a:pt x="2226306" y="3732376"/>
                  <a:pt x="2197420" y="3708757"/>
                  <a:pt x="2219987" y="3735838"/>
                </a:cubicBezTo>
                <a:cubicBezTo>
                  <a:pt x="2224414" y="3741150"/>
                  <a:pt x="2230411" y="3745049"/>
                  <a:pt x="2234656" y="3750507"/>
                </a:cubicBezTo>
                <a:cubicBezTo>
                  <a:pt x="2241872" y="3759785"/>
                  <a:pt x="2247000" y="3770568"/>
                  <a:pt x="2254216" y="3779846"/>
                </a:cubicBezTo>
                <a:cubicBezTo>
                  <a:pt x="2258462" y="3785305"/>
                  <a:pt x="2264866" y="3788889"/>
                  <a:pt x="2268885" y="3794516"/>
                </a:cubicBezTo>
                <a:cubicBezTo>
                  <a:pt x="2273122" y="3800448"/>
                  <a:pt x="2274428" y="3808143"/>
                  <a:pt x="2278665" y="3814075"/>
                </a:cubicBezTo>
                <a:cubicBezTo>
                  <a:pt x="2282684" y="3819702"/>
                  <a:pt x="2288907" y="3823433"/>
                  <a:pt x="2293334" y="3828745"/>
                </a:cubicBezTo>
                <a:cubicBezTo>
                  <a:pt x="2307205" y="3845391"/>
                  <a:pt x="2300184" y="3845375"/>
                  <a:pt x="2317783" y="3862974"/>
                </a:cubicBezTo>
                <a:cubicBezTo>
                  <a:pt x="2323546" y="3868737"/>
                  <a:pt x="2332005" y="3871484"/>
                  <a:pt x="2337343" y="3877643"/>
                </a:cubicBezTo>
                <a:cubicBezTo>
                  <a:pt x="2353356" y="3896119"/>
                  <a:pt x="2367789" y="3915978"/>
                  <a:pt x="2381351" y="3936321"/>
                </a:cubicBezTo>
                <a:cubicBezTo>
                  <a:pt x="2384611" y="3941211"/>
                  <a:pt x="2387306" y="3946529"/>
                  <a:pt x="2391131" y="3950991"/>
                </a:cubicBezTo>
                <a:cubicBezTo>
                  <a:pt x="2397131" y="3957992"/>
                  <a:pt x="2404170" y="3964030"/>
                  <a:pt x="2410690" y="3970550"/>
                </a:cubicBezTo>
                <a:cubicBezTo>
                  <a:pt x="2419494" y="3996961"/>
                  <a:pt x="2410150" y="3976219"/>
                  <a:pt x="2435140" y="4004779"/>
                </a:cubicBezTo>
                <a:cubicBezTo>
                  <a:pt x="2440507" y="4010912"/>
                  <a:pt x="2445072" y="4017706"/>
                  <a:pt x="2449809" y="4024338"/>
                </a:cubicBezTo>
                <a:cubicBezTo>
                  <a:pt x="2453225" y="4029120"/>
                  <a:pt x="2455433" y="4034852"/>
                  <a:pt x="2459589" y="4039008"/>
                </a:cubicBezTo>
                <a:cubicBezTo>
                  <a:pt x="2465352" y="4044771"/>
                  <a:pt x="2473385" y="4047914"/>
                  <a:pt x="2479148" y="4053677"/>
                </a:cubicBezTo>
                <a:cubicBezTo>
                  <a:pt x="2484911" y="4059440"/>
                  <a:pt x="2487684" y="4067870"/>
                  <a:pt x="2493818" y="4073237"/>
                </a:cubicBezTo>
                <a:cubicBezTo>
                  <a:pt x="2500970" y="4079495"/>
                  <a:pt x="2509959" y="4083290"/>
                  <a:pt x="2518267" y="4087906"/>
                </a:cubicBezTo>
                <a:cubicBezTo>
                  <a:pt x="2524639" y="4091446"/>
                  <a:pt x="2532184" y="4093070"/>
                  <a:pt x="2537826" y="4097686"/>
                </a:cubicBezTo>
                <a:cubicBezTo>
                  <a:pt x="2550314" y="4107904"/>
                  <a:pt x="2560645" y="4120505"/>
                  <a:pt x="2572055" y="4131915"/>
                </a:cubicBezTo>
                <a:cubicBezTo>
                  <a:pt x="2578575" y="4138435"/>
                  <a:pt x="2583943" y="4146359"/>
                  <a:pt x="2591615" y="4151474"/>
                </a:cubicBezTo>
                <a:lnTo>
                  <a:pt x="2606284" y="4161254"/>
                </a:lnTo>
                <a:cubicBezTo>
                  <a:pt x="2609544" y="4166144"/>
                  <a:pt x="2611549" y="4172161"/>
                  <a:pt x="2616064" y="4175923"/>
                </a:cubicBezTo>
                <a:cubicBezTo>
                  <a:pt x="2621664" y="4180589"/>
                  <a:pt x="2629294" y="4182086"/>
                  <a:pt x="2635623" y="4185703"/>
                </a:cubicBezTo>
                <a:cubicBezTo>
                  <a:pt x="2640726" y="4188619"/>
                  <a:pt x="2645403" y="4192223"/>
                  <a:pt x="2650293" y="4195483"/>
                </a:cubicBezTo>
                <a:cubicBezTo>
                  <a:pt x="2674846" y="4232314"/>
                  <a:pt x="2646014" y="4185501"/>
                  <a:pt x="2664962" y="4229712"/>
                </a:cubicBezTo>
                <a:cubicBezTo>
                  <a:pt x="2667277" y="4235114"/>
                  <a:pt x="2671826" y="4239279"/>
                  <a:pt x="2674742" y="4244381"/>
                </a:cubicBezTo>
                <a:cubicBezTo>
                  <a:pt x="2699563" y="4287817"/>
                  <a:pt x="2670469" y="4242862"/>
                  <a:pt x="2694301" y="4278610"/>
                </a:cubicBezTo>
                <a:cubicBezTo>
                  <a:pt x="2705625" y="4323904"/>
                  <a:pt x="2687867" y="4277324"/>
                  <a:pt x="2718750" y="4303059"/>
                </a:cubicBezTo>
                <a:cubicBezTo>
                  <a:pt x="2724350" y="4307725"/>
                  <a:pt x="2725270" y="4316098"/>
                  <a:pt x="2728530" y="4322618"/>
                </a:cubicBezTo>
                <a:cubicBezTo>
                  <a:pt x="2730160" y="4329138"/>
                  <a:pt x="2730773" y="4336001"/>
                  <a:pt x="2733420" y="4342178"/>
                </a:cubicBezTo>
                <a:cubicBezTo>
                  <a:pt x="2740323" y="4358284"/>
                  <a:pt x="2744448" y="4357040"/>
                  <a:pt x="2757869" y="4366627"/>
                </a:cubicBezTo>
                <a:cubicBezTo>
                  <a:pt x="2764501" y="4371364"/>
                  <a:pt x="2771295" y="4375930"/>
                  <a:pt x="2777428" y="4381297"/>
                </a:cubicBezTo>
                <a:cubicBezTo>
                  <a:pt x="2784367" y="4387369"/>
                  <a:pt x="2789949" y="4394900"/>
                  <a:pt x="2796988" y="4400856"/>
                </a:cubicBezTo>
                <a:cubicBezTo>
                  <a:pt x="2811175" y="4412860"/>
                  <a:pt x="2827855" y="4421944"/>
                  <a:pt x="2840996" y="4435085"/>
                </a:cubicBezTo>
                <a:cubicBezTo>
                  <a:pt x="2860820" y="4454908"/>
                  <a:pt x="2849481" y="4446661"/>
                  <a:pt x="2875225" y="4459534"/>
                </a:cubicBezTo>
                <a:cubicBezTo>
                  <a:pt x="2938109" y="4543375"/>
                  <a:pt x="2879283" y="4475468"/>
                  <a:pt x="3129497" y="4488873"/>
                </a:cubicBezTo>
                <a:cubicBezTo>
                  <a:pt x="3141006" y="4489490"/>
                  <a:pt x="3152316" y="4492133"/>
                  <a:pt x="3163726" y="4493763"/>
                </a:cubicBezTo>
                <a:cubicBezTo>
                  <a:pt x="3211867" y="4517835"/>
                  <a:pt x="3151554" y="4488354"/>
                  <a:pt x="3207734" y="4513322"/>
                </a:cubicBezTo>
                <a:cubicBezTo>
                  <a:pt x="3214395" y="4516283"/>
                  <a:pt x="3220379" y="4520797"/>
                  <a:pt x="3227294" y="4523102"/>
                </a:cubicBezTo>
                <a:cubicBezTo>
                  <a:pt x="3240045" y="4527352"/>
                  <a:pt x="3253661" y="4528632"/>
                  <a:pt x="3266412" y="4532882"/>
                </a:cubicBezTo>
                <a:cubicBezTo>
                  <a:pt x="3323343" y="4551859"/>
                  <a:pt x="3232160" y="4535016"/>
                  <a:pt x="3325090" y="4552441"/>
                </a:cubicBezTo>
                <a:cubicBezTo>
                  <a:pt x="3338006" y="4554863"/>
                  <a:pt x="3351229" y="4555282"/>
                  <a:pt x="3364209" y="4557331"/>
                </a:cubicBezTo>
                <a:cubicBezTo>
                  <a:pt x="3382209" y="4560173"/>
                  <a:pt x="3400068" y="4563850"/>
                  <a:pt x="3417997" y="4567110"/>
                </a:cubicBezTo>
                <a:lnTo>
                  <a:pt x="3647820" y="4562221"/>
                </a:lnTo>
                <a:cubicBezTo>
                  <a:pt x="3652970" y="4562015"/>
                  <a:pt x="3657879" y="4559636"/>
                  <a:pt x="3662489" y="4557331"/>
                </a:cubicBezTo>
                <a:cubicBezTo>
                  <a:pt x="3667746" y="4554703"/>
                  <a:pt x="3672056" y="4550467"/>
                  <a:pt x="3677159" y="4547551"/>
                </a:cubicBezTo>
                <a:cubicBezTo>
                  <a:pt x="3683488" y="4543934"/>
                  <a:pt x="3690198" y="4541031"/>
                  <a:pt x="3696718" y="4537771"/>
                </a:cubicBezTo>
                <a:cubicBezTo>
                  <a:pt x="3699978" y="4532881"/>
                  <a:pt x="3704183" y="4528504"/>
                  <a:pt x="3706498" y="4523102"/>
                </a:cubicBezTo>
                <a:cubicBezTo>
                  <a:pt x="3709145" y="4516925"/>
                  <a:pt x="3706636" y="4508295"/>
                  <a:pt x="3711388" y="4503543"/>
                </a:cubicBezTo>
                <a:cubicBezTo>
                  <a:pt x="3716140" y="4498791"/>
                  <a:pt x="3724572" y="4500778"/>
                  <a:pt x="3730947" y="4498653"/>
                </a:cubicBezTo>
                <a:cubicBezTo>
                  <a:pt x="3739274" y="4495877"/>
                  <a:pt x="3746915" y="4491135"/>
                  <a:pt x="3755396" y="4488873"/>
                </a:cubicBezTo>
                <a:cubicBezTo>
                  <a:pt x="3841663" y="4465868"/>
                  <a:pt x="3773674" y="4491341"/>
                  <a:pt x="3828744" y="4469314"/>
                </a:cubicBezTo>
                <a:cubicBezTo>
                  <a:pt x="3825484" y="4464424"/>
                  <a:pt x="3823479" y="4458406"/>
                  <a:pt x="3818964" y="4454644"/>
                </a:cubicBezTo>
                <a:cubicBezTo>
                  <a:pt x="3810905" y="4447928"/>
                  <a:pt x="3794929" y="4443372"/>
                  <a:pt x="3784735" y="4439975"/>
                </a:cubicBezTo>
                <a:cubicBezTo>
                  <a:pt x="3699978" y="4443235"/>
                  <a:pt x="3615281" y="4449121"/>
                  <a:pt x="3530464" y="4449754"/>
                </a:cubicBezTo>
                <a:cubicBezTo>
                  <a:pt x="3183669" y="4452342"/>
                  <a:pt x="3254734" y="4458777"/>
                  <a:pt x="3085488" y="4439975"/>
                </a:cubicBezTo>
                <a:cubicBezTo>
                  <a:pt x="3035219" y="4419867"/>
                  <a:pt x="3081330" y="4436077"/>
                  <a:pt x="2992581" y="4420415"/>
                </a:cubicBezTo>
                <a:cubicBezTo>
                  <a:pt x="2987505" y="4419519"/>
                  <a:pt x="2982849" y="4417006"/>
                  <a:pt x="2977912" y="4415525"/>
                </a:cubicBezTo>
                <a:cubicBezTo>
                  <a:pt x="2966546" y="4412115"/>
                  <a:pt x="2954940" y="4409498"/>
                  <a:pt x="2943683" y="4405746"/>
                </a:cubicBezTo>
                <a:cubicBezTo>
                  <a:pt x="2909565" y="4394373"/>
                  <a:pt x="2929494" y="4398966"/>
                  <a:pt x="2899674" y="4386186"/>
                </a:cubicBezTo>
                <a:cubicBezTo>
                  <a:pt x="2894937" y="4384156"/>
                  <a:pt x="2889615" y="4383602"/>
                  <a:pt x="2885005" y="4381297"/>
                </a:cubicBezTo>
                <a:cubicBezTo>
                  <a:pt x="2860322" y="4368955"/>
                  <a:pt x="2853725" y="4361604"/>
                  <a:pt x="2831217" y="4351958"/>
                </a:cubicBezTo>
                <a:cubicBezTo>
                  <a:pt x="2826479" y="4349928"/>
                  <a:pt x="2821437" y="4348698"/>
                  <a:pt x="2816547" y="4347068"/>
                </a:cubicBezTo>
                <a:cubicBezTo>
                  <a:pt x="2811657" y="4343808"/>
                  <a:pt x="2806980" y="4340204"/>
                  <a:pt x="2801878" y="4337288"/>
                </a:cubicBezTo>
                <a:cubicBezTo>
                  <a:pt x="2795549" y="4333671"/>
                  <a:pt x="2787473" y="4332663"/>
                  <a:pt x="2782318" y="4327508"/>
                </a:cubicBezTo>
                <a:cubicBezTo>
                  <a:pt x="2777164" y="4322354"/>
                  <a:pt x="2778911" y="4311489"/>
                  <a:pt x="2772539" y="4307949"/>
                </a:cubicBezTo>
                <a:cubicBezTo>
                  <a:pt x="2762464" y="4302352"/>
                  <a:pt x="2749720" y="4304689"/>
                  <a:pt x="2738310" y="4303059"/>
                </a:cubicBezTo>
                <a:cubicBezTo>
                  <a:pt x="2733420" y="4299799"/>
                  <a:pt x="2728102" y="4297104"/>
                  <a:pt x="2723640" y="4293279"/>
                </a:cubicBezTo>
                <a:cubicBezTo>
                  <a:pt x="2716639" y="4287279"/>
                  <a:pt x="2711584" y="4279079"/>
                  <a:pt x="2704081" y="4273720"/>
                </a:cubicBezTo>
                <a:cubicBezTo>
                  <a:pt x="2699887" y="4270724"/>
                  <a:pt x="2694149" y="4270860"/>
                  <a:pt x="2689411" y="4268830"/>
                </a:cubicBezTo>
                <a:cubicBezTo>
                  <a:pt x="2682711" y="4265959"/>
                  <a:pt x="2676372" y="4262311"/>
                  <a:pt x="2669852" y="4259051"/>
                </a:cubicBezTo>
                <a:cubicBezTo>
                  <a:pt x="2657817" y="4247015"/>
                  <a:pt x="2650521" y="4237161"/>
                  <a:pt x="2635623" y="4229712"/>
                </a:cubicBezTo>
                <a:cubicBezTo>
                  <a:pt x="2631013" y="4227407"/>
                  <a:pt x="2625691" y="4226852"/>
                  <a:pt x="2620954" y="4224822"/>
                </a:cubicBezTo>
                <a:cubicBezTo>
                  <a:pt x="2614254" y="4221950"/>
                  <a:pt x="2607723" y="4218659"/>
                  <a:pt x="2601394" y="4215042"/>
                </a:cubicBezTo>
                <a:cubicBezTo>
                  <a:pt x="2575128" y="4200033"/>
                  <a:pt x="2599293" y="4208404"/>
                  <a:pt x="2567165" y="4200372"/>
                </a:cubicBezTo>
                <a:cubicBezTo>
                  <a:pt x="2562275" y="4193852"/>
                  <a:pt x="2558757" y="4186030"/>
                  <a:pt x="2552496" y="4180813"/>
                </a:cubicBezTo>
                <a:cubicBezTo>
                  <a:pt x="2548536" y="4177513"/>
                  <a:pt x="2541851" y="4179143"/>
                  <a:pt x="2537826" y="4175923"/>
                </a:cubicBezTo>
                <a:cubicBezTo>
                  <a:pt x="2525226" y="4165843"/>
                  <a:pt x="2503597" y="4141694"/>
                  <a:pt x="2503597" y="4141694"/>
                </a:cubicBezTo>
                <a:cubicBezTo>
                  <a:pt x="2500337" y="4135174"/>
                  <a:pt x="2498972" y="4127289"/>
                  <a:pt x="2493818" y="4122135"/>
                </a:cubicBezTo>
                <a:cubicBezTo>
                  <a:pt x="2490173" y="4118490"/>
                  <a:pt x="2483886" y="4119275"/>
                  <a:pt x="2479148" y="4117245"/>
                </a:cubicBezTo>
                <a:cubicBezTo>
                  <a:pt x="2472448" y="4114374"/>
                  <a:pt x="2466109" y="4110726"/>
                  <a:pt x="2459589" y="4107466"/>
                </a:cubicBezTo>
                <a:cubicBezTo>
                  <a:pt x="2436140" y="4060567"/>
                  <a:pt x="2468340" y="4116217"/>
                  <a:pt x="2425360" y="4073237"/>
                </a:cubicBezTo>
                <a:cubicBezTo>
                  <a:pt x="2420205" y="4068082"/>
                  <a:pt x="2418452" y="4060377"/>
                  <a:pt x="2415580" y="4053677"/>
                </a:cubicBezTo>
                <a:cubicBezTo>
                  <a:pt x="2413550" y="4048940"/>
                  <a:pt x="2414335" y="4042653"/>
                  <a:pt x="2410690" y="4039008"/>
                </a:cubicBezTo>
                <a:cubicBezTo>
                  <a:pt x="2405536" y="4033854"/>
                  <a:pt x="2397651" y="4032488"/>
                  <a:pt x="2391131" y="4029228"/>
                </a:cubicBezTo>
                <a:cubicBezTo>
                  <a:pt x="2387871" y="4024338"/>
                  <a:pt x="2383979" y="4019815"/>
                  <a:pt x="2381351" y="4014559"/>
                </a:cubicBezTo>
                <a:cubicBezTo>
                  <a:pt x="2379046" y="4009949"/>
                  <a:pt x="2380107" y="4003534"/>
                  <a:pt x="2376462" y="3999889"/>
                </a:cubicBezTo>
                <a:cubicBezTo>
                  <a:pt x="2371308" y="3994734"/>
                  <a:pt x="2363422" y="3993369"/>
                  <a:pt x="2356902" y="3990109"/>
                </a:cubicBezTo>
                <a:cubicBezTo>
                  <a:pt x="2355272" y="3983589"/>
                  <a:pt x="2355918" y="3976019"/>
                  <a:pt x="2352012" y="3970550"/>
                </a:cubicBezTo>
                <a:cubicBezTo>
                  <a:pt x="2343953" y="3959268"/>
                  <a:pt x="2324240" y="3952585"/>
                  <a:pt x="2312894" y="3946101"/>
                </a:cubicBezTo>
                <a:cubicBezTo>
                  <a:pt x="2301370" y="3939515"/>
                  <a:pt x="2289161" y="3929149"/>
                  <a:pt x="2278665" y="3921652"/>
                </a:cubicBezTo>
                <a:cubicBezTo>
                  <a:pt x="2273883" y="3918236"/>
                  <a:pt x="2268885" y="3915132"/>
                  <a:pt x="2263995" y="3911872"/>
                </a:cubicBezTo>
                <a:cubicBezTo>
                  <a:pt x="2252676" y="3894891"/>
                  <a:pt x="2253740" y="3897801"/>
                  <a:pt x="2244436" y="3877643"/>
                </a:cubicBezTo>
                <a:cubicBezTo>
                  <a:pt x="2237709" y="3863068"/>
                  <a:pt x="2230180" y="3848787"/>
                  <a:pt x="2224877" y="3833635"/>
                </a:cubicBezTo>
                <a:cubicBezTo>
                  <a:pt x="2218738" y="3816094"/>
                  <a:pt x="2210207" y="3779846"/>
                  <a:pt x="2210207" y="3779846"/>
                </a:cubicBezTo>
              </a:path>
            </a:pathLst>
          </a:custGeom>
          <a:noFill/>
          <a:ln w="327025">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4" name="Figura a mano libera: forma 3">
            <a:extLst>
              <a:ext uri="{FF2B5EF4-FFF2-40B4-BE49-F238E27FC236}">
                <a16:creationId xmlns:a16="http://schemas.microsoft.com/office/drawing/2014/main" id="{42E6CD7E-8EFE-41AE-BE1A-6D2C75DD778C}"/>
              </a:ext>
            </a:extLst>
          </p:cNvPr>
          <p:cNvSpPr/>
          <p:nvPr/>
        </p:nvSpPr>
        <p:spPr>
          <a:xfrm>
            <a:off x="2579930" y="3562111"/>
            <a:ext cx="332509" cy="611230"/>
          </a:xfrm>
          <a:custGeom>
            <a:avLst/>
            <a:gdLst>
              <a:gd name="connsiteX0" fmla="*/ 0 w 332509"/>
              <a:gd name="connsiteY0" fmla="*/ 0 h 611230"/>
              <a:gd name="connsiteX1" fmla="*/ 102687 w 332509"/>
              <a:gd name="connsiteY1" fmla="*/ 107577 h 611230"/>
              <a:gd name="connsiteX2" fmla="*/ 107577 w 332509"/>
              <a:gd name="connsiteY2" fmla="*/ 127136 h 611230"/>
              <a:gd name="connsiteX3" fmla="*/ 117356 w 332509"/>
              <a:gd name="connsiteY3" fmla="*/ 141806 h 611230"/>
              <a:gd name="connsiteX4" fmla="*/ 146695 w 332509"/>
              <a:gd name="connsiteY4" fmla="*/ 244492 h 611230"/>
              <a:gd name="connsiteX5" fmla="*/ 156475 w 332509"/>
              <a:gd name="connsiteY5" fmla="*/ 268942 h 611230"/>
              <a:gd name="connsiteX6" fmla="*/ 176034 w 332509"/>
              <a:gd name="connsiteY6" fmla="*/ 288501 h 611230"/>
              <a:gd name="connsiteX7" fmla="*/ 180924 w 332509"/>
              <a:gd name="connsiteY7" fmla="*/ 303170 h 611230"/>
              <a:gd name="connsiteX8" fmla="*/ 190704 w 332509"/>
              <a:gd name="connsiteY8" fmla="*/ 337399 h 611230"/>
              <a:gd name="connsiteX9" fmla="*/ 200484 w 332509"/>
              <a:gd name="connsiteY9" fmla="*/ 352069 h 611230"/>
              <a:gd name="connsiteX10" fmla="*/ 215153 w 332509"/>
              <a:gd name="connsiteY10" fmla="*/ 396077 h 611230"/>
              <a:gd name="connsiteX11" fmla="*/ 234713 w 332509"/>
              <a:gd name="connsiteY11" fmla="*/ 405857 h 611230"/>
              <a:gd name="connsiteX12" fmla="*/ 239602 w 332509"/>
              <a:gd name="connsiteY12" fmla="*/ 430306 h 611230"/>
              <a:gd name="connsiteX13" fmla="*/ 259162 w 332509"/>
              <a:gd name="connsiteY13" fmla="*/ 449866 h 611230"/>
              <a:gd name="connsiteX14" fmla="*/ 268941 w 332509"/>
              <a:gd name="connsiteY14" fmla="*/ 464535 h 611230"/>
              <a:gd name="connsiteX15" fmla="*/ 293391 w 332509"/>
              <a:gd name="connsiteY15" fmla="*/ 498764 h 611230"/>
              <a:gd name="connsiteX16" fmla="*/ 298280 w 332509"/>
              <a:gd name="connsiteY16" fmla="*/ 513434 h 611230"/>
              <a:gd name="connsiteX17" fmla="*/ 308060 w 332509"/>
              <a:gd name="connsiteY17" fmla="*/ 557442 h 611230"/>
              <a:gd name="connsiteX18" fmla="*/ 317840 w 332509"/>
              <a:gd name="connsiteY18" fmla="*/ 572112 h 611230"/>
              <a:gd name="connsiteX19" fmla="*/ 327620 w 332509"/>
              <a:gd name="connsiteY19" fmla="*/ 601451 h 611230"/>
              <a:gd name="connsiteX20" fmla="*/ 332509 w 332509"/>
              <a:gd name="connsiteY20" fmla="*/ 611230 h 6112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2509" h="611230">
                <a:moveTo>
                  <a:pt x="0" y="0"/>
                </a:moveTo>
                <a:cubicBezTo>
                  <a:pt x="34229" y="35859"/>
                  <a:pt x="70666" y="69734"/>
                  <a:pt x="102687" y="107577"/>
                </a:cubicBezTo>
                <a:cubicBezTo>
                  <a:pt x="107028" y="112707"/>
                  <a:pt x="104930" y="120959"/>
                  <a:pt x="107577" y="127136"/>
                </a:cubicBezTo>
                <a:cubicBezTo>
                  <a:pt x="109892" y="132538"/>
                  <a:pt x="114096" y="136916"/>
                  <a:pt x="117356" y="141806"/>
                </a:cubicBezTo>
                <a:cubicBezTo>
                  <a:pt x="127136" y="176035"/>
                  <a:pt x="133474" y="211440"/>
                  <a:pt x="146695" y="244492"/>
                </a:cubicBezTo>
                <a:cubicBezTo>
                  <a:pt x="149955" y="252642"/>
                  <a:pt x="151606" y="261638"/>
                  <a:pt x="156475" y="268942"/>
                </a:cubicBezTo>
                <a:cubicBezTo>
                  <a:pt x="161589" y="276614"/>
                  <a:pt x="169514" y="281981"/>
                  <a:pt x="176034" y="288501"/>
                </a:cubicBezTo>
                <a:cubicBezTo>
                  <a:pt x="177664" y="293391"/>
                  <a:pt x="179443" y="298233"/>
                  <a:pt x="180924" y="303170"/>
                </a:cubicBezTo>
                <a:cubicBezTo>
                  <a:pt x="184334" y="314536"/>
                  <a:pt x="186297" y="326381"/>
                  <a:pt x="190704" y="337399"/>
                </a:cubicBezTo>
                <a:cubicBezTo>
                  <a:pt x="192887" y="342856"/>
                  <a:pt x="197224" y="347179"/>
                  <a:pt x="200484" y="352069"/>
                </a:cubicBezTo>
                <a:cubicBezTo>
                  <a:pt x="203014" y="367247"/>
                  <a:pt x="201846" y="384988"/>
                  <a:pt x="215153" y="396077"/>
                </a:cubicBezTo>
                <a:cubicBezTo>
                  <a:pt x="220753" y="400744"/>
                  <a:pt x="228193" y="402597"/>
                  <a:pt x="234713" y="405857"/>
                </a:cubicBezTo>
                <a:cubicBezTo>
                  <a:pt x="236343" y="414007"/>
                  <a:pt x="235566" y="423041"/>
                  <a:pt x="239602" y="430306"/>
                </a:cubicBezTo>
                <a:cubicBezTo>
                  <a:pt x="244080" y="438366"/>
                  <a:pt x="253161" y="442865"/>
                  <a:pt x="259162" y="449866"/>
                </a:cubicBezTo>
                <a:cubicBezTo>
                  <a:pt x="262986" y="454328"/>
                  <a:pt x="265525" y="459753"/>
                  <a:pt x="268941" y="464535"/>
                </a:cubicBezTo>
                <a:cubicBezTo>
                  <a:pt x="299285" y="507017"/>
                  <a:pt x="270330" y="464175"/>
                  <a:pt x="293391" y="498764"/>
                </a:cubicBezTo>
                <a:cubicBezTo>
                  <a:pt x="295021" y="503654"/>
                  <a:pt x="297030" y="508433"/>
                  <a:pt x="298280" y="513434"/>
                </a:cubicBezTo>
                <a:cubicBezTo>
                  <a:pt x="301925" y="528013"/>
                  <a:pt x="303308" y="543186"/>
                  <a:pt x="308060" y="557442"/>
                </a:cubicBezTo>
                <a:cubicBezTo>
                  <a:pt x="309919" y="563017"/>
                  <a:pt x="315453" y="566742"/>
                  <a:pt x="317840" y="572112"/>
                </a:cubicBezTo>
                <a:cubicBezTo>
                  <a:pt x="322027" y="581532"/>
                  <a:pt x="324000" y="591799"/>
                  <a:pt x="327620" y="601451"/>
                </a:cubicBezTo>
                <a:cubicBezTo>
                  <a:pt x="328900" y="604863"/>
                  <a:pt x="330879" y="607970"/>
                  <a:pt x="332509" y="611230"/>
                </a:cubicBezTo>
              </a:path>
            </a:pathLst>
          </a:custGeom>
          <a:noFill/>
          <a:ln w="12065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5" name="Figura a mano libera: forma 4">
            <a:extLst>
              <a:ext uri="{FF2B5EF4-FFF2-40B4-BE49-F238E27FC236}">
                <a16:creationId xmlns:a16="http://schemas.microsoft.com/office/drawing/2014/main" id="{B34795AD-3759-48D3-A701-49E40DE70834}"/>
              </a:ext>
            </a:extLst>
          </p:cNvPr>
          <p:cNvSpPr/>
          <p:nvPr/>
        </p:nvSpPr>
        <p:spPr>
          <a:xfrm>
            <a:off x="1882588" y="2528047"/>
            <a:ext cx="142619" cy="288501"/>
          </a:xfrm>
          <a:custGeom>
            <a:avLst/>
            <a:gdLst>
              <a:gd name="connsiteX0" fmla="*/ 4890 w 142619"/>
              <a:gd name="connsiteY0" fmla="*/ 0 h 288501"/>
              <a:gd name="connsiteX1" fmla="*/ 9780 w 142619"/>
              <a:gd name="connsiteY1" fmla="*/ 34229 h 288501"/>
              <a:gd name="connsiteX2" fmla="*/ 19560 w 142619"/>
              <a:gd name="connsiteY2" fmla="*/ 53788 h 288501"/>
              <a:gd name="connsiteX3" fmla="*/ 44009 w 142619"/>
              <a:gd name="connsiteY3" fmla="*/ 112466 h 288501"/>
              <a:gd name="connsiteX4" fmla="*/ 63568 w 142619"/>
              <a:gd name="connsiteY4" fmla="*/ 156475 h 288501"/>
              <a:gd name="connsiteX5" fmla="*/ 78238 w 142619"/>
              <a:gd name="connsiteY5" fmla="*/ 166255 h 288501"/>
              <a:gd name="connsiteX6" fmla="*/ 122246 w 142619"/>
              <a:gd name="connsiteY6" fmla="*/ 200483 h 288501"/>
              <a:gd name="connsiteX7" fmla="*/ 132026 w 142619"/>
              <a:gd name="connsiteY7" fmla="*/ 234712 h 288501"/>
              <a:gd name="connsiteX8" fmla="*/ 141806 w 142619"/>
              <a:gd name="connsiteY8" fmla="*/ 215153 h 288501"/>
              <a:gd name="connsiteX9" fmla="*/ 92907 w 142619"/>
              <a:gd name="connsiteY9" fmla="*/ 190704 h 288501"/>
              <a:gd name="connsiteX10" fmla="*/ 78238 w 142619"/>
              <a:gd name="connsiteY10" fmla="*/ 180924 h 288501"/>
              <a:gd name="connsiteX11" fmla="*/ 68458 w 142619"/>
              <a:gd name="connsiteY11" fmla="*/ 166255 h 288501"/>
              <a:gd name="connsiteX12" fmla="*/ 44009 w 142619"/>
              <a:gd name="connsiteY12" fmla="*/ 132026 h 288501"/>
              <a:gd name="connsiteX13" fmla="*/ 68458 w 142619"/>
              <a:gd name="connsiteY13" fmla="*/ 161365 h 288501"/>
              <a:gd name="connsiteX14" fmla="*/ 73348 w 142619"/>
              <a:gd name="connsiteY14" fmla="*/ 176034 h 288501"/>
              <a:gd name="connsiteX15" fmla="*/ 83128 w 142619"/>
              <a:gd name="connsiteY15" fmla="*/ 195594 h 288501"/>
              <a:gd name="connsiteX16" fmla="*/ 107577 w 142619"/>
              <a:gd name="connsiteY16" fmla="*/ 210263 h 288501"/>
              <a:gd name="connsiteX17" fmla="*/ 117356 w 142619"/>
              <a:gd name="connsiteY17" fmla="*/ 229823 h 288501"/>
              <a:gd name="connsiteX18" fmla="*/ 127136 w 142619"/>
              <a:gd name="connsiteY18" fmla="*/ 244492 h 288501"/>
              <a:gd name="connsiteX19" fmla="*/ 122246 w 142619"/>
              <a:gd name="connsiteY19" fmla="*/ 190704 h 288501"/>
              <a:gd name="connsiteX20" fmla="*/ 107577 w 142619"/>
              <a:gd name="connsiteY20" fmla="*/ 132026 h 288501"/>
              <a:gd name="connsiteX21" fmla="*/ 97797 w 142619"/>
              <a:gd name="connsiteY21" fmla="*/ 117356 h 288501"/>
              <a:gd name="connsiteX22" fmla="*/ 83128 w 142619"/>
              <a:gd name="connsiteY22" fmla="*/ 88017 h 288501"/>
              <a:gd name="connsiteX23" fmla="*/ 63568 w 142619"/>
              <a:gd name="connsiteY23" fmla="*/ 83127 h 288501"/>
              <a:gd name="connsiteX24" fmla="*/ 29339 w 142619"/>
              <a:gd name="connsiteY24" fmla="*/ 63568 h 288501"/>
              <a:gd name="connsiteX25" fmla="*/ 34229 w 142619"/>
              <a:gd name="connsiteY25" fmla="*/ 92907 h 288501"/>
              <a:gd name="connsiteX26" fmla="*/ 63568 w 142619"/>
              <a:gd name="connsiteY26" fmla="*/ 136916 h 288501"/>
              <a:gd name="connsiteX27" fmla="*/ 73348 w 142619"/>
              <a:gd name="connsiteY27" fmla="*/ 156475 h 288501"/>
              <a:gd name="connsiteX28" fmla="*/ 88017 w 142619"/>
              <a:gd name="connsiteY28" fmla="*/ 171144 h 288501"/>
              <a:gd name="connsiteX29" fmla="*/ 97797 w 142619"/>
              <a:gd name="connsiteY29" fmla="*/ 210263 h 288501"/>
              <a:gd name="connsiteX30" fmla="*/ 117356 w 142619"/>
              <a:gd name="connsiteY30" fmla="*/ 224933 h 288501"/>
              <a:gd name="connsiteX31" fmla="*/ 122246 w 142619"/>
              <a:gd name="connsiteY31" fmla="*/ 239602 h 288501"/>
              <a:gd name="connsiteX32" fmla="*/ 112467 w 142619"/>
              <a:gd name="connsiteY32" fmla="*/ 146695 h 288501"/>
              <a:gd name="connsiteX33" fmla="*/ 92907 w 142619"/>
              <a:gd name="connsiteY33" fmla="*/ 112466 h 288501"/>
              <a:gd name="connsiteX34" fmla="*/ 83128 w 142619"/>
              <a:gd name="connsiteY34" fmla="*/ 92907 h 288501"/>
              <a:gd name="connsiteX35" fmla="*/ 97797 w 142619"/>
              <a:gd name="connsiteY35" fmla="*/ 200483 h 288501"/>
              <a:gd name="connsiteX36" fmla="*/ 92907 w 142619"/>
              <a:gd name="connsiteY36" fmla="*/ 220043 h 288501"/>
              <a:gd name="connsiteX37" fmla="*/ 88017 w 142619"/>
              <a:gd name="connsiteY37" fmla="*/ 205373 h 288501"/>
              <a:gd name="connsiteX38" fmla="*/ 68458 w 142619"/>
              <a:gd name="connsiteY38" fmla="*/ 156475 h 288501"/>
              <a:gd name="connsiteX39" fmla="*/ 48899 w 142619"/>
              <a:gd name="connsiteY39" fmla="*/ 92907 h 288501"/>
              <a:gd name="connsiteX40" fmla="*/ 24449 w 142619"/>
              <a:gd name="connsiteY40" fmla="*/ 73348 h 288501"/>
              <a:gd name="connsiteX41" fmla="*/ 0 w 142619"/>
              <a:gd name="connsiteY41" fmla="*/ 88017 h 288501"/>
              <a:gd name="connsiteX42" fmla="*/ 24449 w 142619"/>
              <a:gd name="connsiteY42" fmla="*/ 107577 h 288501"/>
              <a:gd name="connsiteX43" fmla="*/ 29339 w 142619"/>
              <a:gd name="connsiteY43" fmla="*/ 132026 h 288501"/>
              <a:gd name="connsiteX44" fmla="*/ 48899 w 142619"/>
              <a:gd name="connsiteY44" fmla="*/ 161365 h 288501"/>
              <a:gd name="connsiteX45" fmla="*/ 58678 w 142619"/>
              <a:gd name="connsiteY45" fmla="*/ 195594 h 288501"/>
              <a:gd name="connsiteX46" fmla="*/ 68458 w 142619"/>
              <a:gd name="connsiteY46" fmla="*/ 210263 h 288501"/>
              <a:gd name="connsiteX47" fmla="*/ 73348 w 142619"/>
              <a:gd name="connsiteY47" fmla="*/ 229823 h 288501"/>
              <a:gd name="connsiteX48" fmla="*/ 83128 w 142619"/>
              <a:gd name="connsiteY48" fmla="*/ 244492 h 288501"/>
              <a:gd name="connsiteX49" fmla="*/ 92907 w 142619"/>
              <a:gd name="connsiteY49" fmla="*/ 268941 h 288501"/>
              <a:gd name="connsiteX50" fmla="*/ 107577 w 142619"/>
              <a:gd name="connsiteY50" fmla="*/ 288501 h 2885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142619" h="288501">
                <a:moveTo>
                  <a:pt x="4890" y="0"/>
                </a:moveTo>
                <a:cubicBezTo>
                  <a:pt x="6520" y="11410"/>
                  <a:pt x="6747" y="23110"/>
                  <a:pt x="9780" y="34229"/>
                </a:cubicBezTo>
                <a:cubicBezTo>
                  <a:pt x="11698" y="41261"/>
                  <a:pt x="16638" y="47110"/>
                  <a:pt x="19560" y="53788"/>
                </a:cubicBezTo>
                <a:cubicBezTo>
                  <a:pt x="28053" y="73201"/>
                  <a:pt x="35941" y="92873"/>
                  <a:pt x="44009" y="112466"/>
                </a:cubicBezTo>
                <a:cubicBezTo>
                  <a:pt x="46477" y="118461"/>
                  <a:pt x="58181" y="150011"/>
                  <a:pt x="63568" y="156475"/>
                </a:cubicBezTo>
                <a:cubicBezTo>
                  <a:pt x="67330" y="160990"/>
                  <a:pt x="73599" y="162647"/>
                  <a:pt x="78238" y="166255"/>
                </a:cubicBezTo>
                <a:cubicBezTo>
                  <a:pt x="129015" y="205748"/>
                  <a:pt x="89172" y="178435"/>
                  <a:pt x="122246" y="200483"/>
                </a:cubicBezTo>
                <a:cubicBezTo>
                  <a:pt x="125506" y="211893"/>
                  <a:pt x="122533" y="227592"/>
                  <a:pt x="132026" y="234712"/>
                </a:cubicBezTo>
                <a:cubicBezTo>
                  <a:pt x="137857" y="239086"/>
                  <a:pt x="145066" y="221673"/>
                  <a:pt x="141806" y="215153"/>
                </a:cubicBezTo>
                <a:cubicBezTo>
                  <a:pt x="133489" y="198520"/>
                  <a:pt x="108652" y="194640"/>
                  <a:pt x="92907" y="190704"/>
                </a:cubicBezTo>
                <a:cubicBezTo>
                  <a:pt x="88017" y="187444"/>
                  <a:pt x="82394" y="185080"/>
                  <a:pt x="78238" y="180924"/>
                </a:cubicBezTo>
                <a:cubicBezTo>
                  <a:pt x="74082" y="176768"/>
                  <a:pt x="71874" y="171037"/>
                  <a:pt x="68458" y="166255"/>
                </a:cubicBezTo>
                <a:cubicBezTo>
                  <a:pt x="38150" y="123825"/>
                  <a:pt x="67042" y="166577"/>
                  <a:pt x="44009" y="132026"/>
                </a:cubicBezTo>
                <a:cubicBezTo>
                  <a:pt x="54596" y="174372"/>
                  <a:pt x="38627" y="131534"/>
                  <a:pt x="68458" y="161365"/>
                </a:cubicBezTo>
                <a:cubicBezTo>
                  <a:pt x="72103" y="165010"/>
                  <a:pt x="71318" y="171297"/>
                  <a:pt x="73348" y="176034"/>
                </a:cubicBezTo>
                <a:cubicBezTo>
                  <a:pt x="76220" y="182734"/>
                  <a:pt x="77973" y="190439"/>
                  <a:pt x="83128" y="195594"/>
                </a:cubicBezTo>
                <a:cubicBezTo>
                  <a:pt x="89848" y="202314"/>
                  <a:pt x="99427" y="205373"/>
                  <a:pt x="107577" y="210263"/>
                </a:cubicBezTo>
                <a:cubicBezTo>
                  <a:pt x="110837" y="216783"/>
                  <a:pt x="113739" y="223494"/>
                  <a:pt x="117356" y="229823"/>
                </a:cubicBezTo>
                <a:cubicBezTo>
                  <a:pt x="120272" y="234925"/>
                  <a:pt x="126407" y="250323"/>
                  <a:pt x="127136" y="244492"/>
                </a:cubicBezTo>
                <a:cubicBezTo>
                  <a:pt x="129369" y="226628"/>
                  <a:pt x="124479" y="208568"/>
                  <a:pt x="122246" y="190704"/>
                </a:cubicBezTo>
                <a:cubicBezTo>
                  <a:pt x="120502" y="176753"/>
                  <a:pt x="111825" y="142645"/>
                  <a:pt x="107577" y="132026"/>
                </a:cubicBezTo>
                <a:cubicBezTo>
                  <a:pt x="105394" y="126569"/>
                  <a:pt x="100651" y="122493"/>
                  <a:pt x="97797" y="117356"/>
                </a:cubicBezTo>
                <a:cubicBezTo>
                  <a:pt x="92487" y="107798"/>
                  <a:pt x="90859" y="95748"/>
                  <a:pt x="83128" y="88017"/>
                </a:cubicBezTo>
                <a:cubicBezTo>
                  <a:pt x="78376" y="83265"/>
                  <a:pt x="70088" y="84757"/>
                  <a:pt x="63568" y="83127"/>
                </a:cubicBezTo>
                <a:cubicBezTo>
                  <a:pt x="61173" y="81530"/>
                  <a:pt x="31407" y="60811"/>
                  <a:pt x="29339" y="63568"/>
                </a:cubicBezTo>
                <a:cubicBezTo>
                  <a:pt x="23390" y="71500"/>
                  <a:pt x="30036" y="83923"/>
                  <a:pt x="34229" y="92907"/>
                </a:cubicBezTo>
                <a:cubicBezTo>
                  <a:pt x="41685" y="108884"/>
                  <a:pt x="55683" y="121147"/>
                  <a:pt x="63568" y="136916"/>
                </a:cubicBezTo>
                <a:cubicBezTo>
                  <a:pt x="66828" y="143436"/>
                  <a:pt x="69111" y="150544"/>
                  <a:pt x="73348" y="156475"/>
                </a:cubicBezTo>
                <a:cubicBezTo>
                  <a:pt x="77367" y="162102"/>
                  <a:pt x="83127" y="166254"/>
                  <a:pt x="88017" y="171144"/>
                </a:cubicBezTo>
                <a:cubicBezTo>
                  <a:pt x="91277" y="184184"/>
                  <a:pt x="91361" y="198463"/>
                  <a:pt x="97797" y="210263"/>
                </a:cubicBezTo>
                <a:cubicBezTo>
                  <a:pt x="101699" y="217418"/>
                  <a:pt x="112139" y="218672"/>
                  <a:pt x="117356" y="224933"/>
                </a:cubicBezTo>
                <a:cubicBezTo>
                  <a:pt x="120656" y="228893"/>
                  <a:pt x="120616" y="234712"/>
                  <a:pt x="122246" y="239602"/>
                </a:cubicBezTo>
                <a:cubicBezTo>
                  <a:pt x="118986" y="208633"/>
                  <a:pt x="117802" y="177375"/>
                  <a:pt x="112467" y="146695"/>
                </a:cubicBezTo>
                <a:cubicBezTo>
                  <a:pt x="110620" y="136076"/>
                  <a:pt x="98215" y="121755"/>
                  <a:pt x="92907" y="112466"/>
                </a:cubicBezTo>
                <a:cubicBezTo>
                  <a:pt x="89291" y="106137"/>
                  <a:pt x="86388" y="99427"/>
                  <a:pt x="83128" y="92907"/>
                </a:cubicBezTo>
                <a:cubicBezTo>
                  <a:pt x="88018" y="128766"/>
                  <a:pt x="95022" y="164399"/>
                  <a:pt x="97797" y="200483"/>
                </a:cubicBezTo>
                <a:cubicBezTo>
                  <a:pt x="98312" y="207184"/>
                  <a:pt x="98918" y="217037"/>
                  <a:pt x="92907" y="220043"/>
                </a:cubicBezTo>
                <a:cubicBezTo>
                  <a:pt x="88297" y="222348"/>
                  <a:pt x="89867" y="210184"/>
                  <a:pt x="88017" y="205373"/>
                </a:cubicBezTo>
                <a:cubicBezTo>
                  <a:pt x="81715" y="188988"/>
                  <a:pt x="73502" y="173290"/>
                  <a:pt x="68458" y="156475"/>
                </a:cubicBezTo>
                <a:cubicBezTo>
                  <a:pt x="61236" y="132401"/>
                  <a:pt x="66586" y="110594"/>
                  <a:pt x="48899" y="92907"/>
                </a:cubicBezTo>
                <a:cubicBezTo>
                  <a:pt x="41519" y="85527"/>
                  <a:pt x="32599" y="79868"/>
                  <a:pt x="24449" y="73348"/>
                </a:cubicBezTo>
                <a:cubicBezTo>
                  <a:pt x="16299" y="78238"/>
                  <a:pt x="0" y="78513"/>
                  <a:pt x="0" y="88017"/>
                </a:cubicBezTo>
                <a:cubicBezTo>
                  <a:pt x="0" y="98454"/>
                  <a:pt x="18660" y="98893"/>
                  <a:pt x="24449" y="107577"/>
                </a:cubicBezTo>
                <a:cubicBezTo>
                  <a:pt x="29059" y="114492"/>
                  <a:pt x="25900" y="124460"/>
                  <a:pt x="29339" y="132026"/>
                </a:cubicBezTo>
                <a:cubicBezTo>
                  <a:pt x="34203" y="142726"/>
                  <a:pt x="42379" y="151585"/>
                  <a:pt x="48899" y="161365"/>
                </a:cubicBezTo>
                <a:cubicBezTo>
                  <a:pt x="52159" y="172775"/>
                  <a:pt x="54271" y="184577"/>
                  <a:pt x="58678" y="195594"/>
                </a:cubicBezTo>
                <a:cubicBezTo>
                  <a:pt x="60861" y="201050"/>
                  <a:pt x="66143" y="204861"/>
                  <a:pt x="68458" y="210263"/>
                </a:cubicBezTo>
                <a:cubicBezTo>
                  <a:pt x="71105" y="216440"/>
                  <a:pt x="70701" y="223646"/>
                  <a:pt x="73348" y="229823"/>
                </a:cubicBezTo>
                <a:cubicBezTo>
                  <a:pt x="75663" y="235225"/>
                  <a:pt x="80500" y="239236"/>
                  <a:pt x="83128" y="244492"/>
                </a:cubicBezTo>
                <a:cubicBezTo>
                  <a:pt x="87053" y="252343"/>
                  <a:pt x="88644" y="261268"/>
                  <a:pt x="92907" y="268941"/>
                </a:cubicBezTo>
                <a:cubicBezTo>
                  <a:pt x="96865" y="276065"/>
                  <a:pt x="107577" y="288501"/>
                  <a:pt x="107577" y="288501"/>
                </a:cubicBezTo>
              </a:path>
            </a:pathLst>
          </a:custGeom>
          <a:no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38" name="CasellaDiTesto 37">
            <a:extLst>
              <a:ext uri="{FF2B5EF4-FFF2-40B4-BE49-F238E27FC236}">
                <a16:creationId xmlns:a16="http://schemas.microsoft.com/office/drawing/2014/main" id="{DBFC8BCE-2EFD-4EFA-84E0-4206AD4D7171}"/>
              </a:ext>
            </a:extLst>
          </p:cNvPr>
          <p:cNvSpPr txBox="1"/>
          <p:nvPr/>
        </p:nvSpPr>
        <p:spPr>
          <a:xfrm>
            <a:off x="4975716" y="1261049"/>
            <a:ext cx="1341649" cy="523220"/>
          </a:xfrm>
          <a:prstGeom prst="rect">
            <a:avLst/>
          </a:prstGeom>
          <a:noFill/>
        </p:spPr>
        <p:txBody>
          <a:bodyPr wrap="none" rtlCol="0">
            <a:spAutoFit/>
          </a:bodyPr>
          <a:lstStyle/>
          <a:p>
            <a:r>
              <a:rPr lang="it-IT" sz="2800" b="1" dirty="0" err="1"/>
              <a:t>Palv</a:t>
            </a:r>
            <a:r>
              <a:rPr lang="it-IT" sz="2800" b="1" dirty="0"/>
              <a:t>  49</a:t>
            </a:r>
          </a:p>
        </p:txBody>
      </p:sp>
      <p:sp>
        <p:nvSpPr>
          <p:cNvPr id="43" name="Text Box 21">
            <a:extLst>
              <a:ext uri="{FF2B5EF4-FFF2-40B4-BE49-F238E27FC236}">
                <a16:creationId xmlns:a16="http://schemas.microsoft.com/office/drawing/2014/main" id="{B222C9A8-717D-4133-95C9-A5F2E86847FC}"/>
              </a:ext>
            </a:extLst>
          </p:cNvPr>
          <p:cNvSpPr txBox="1">
            <a:spLocks noChangeArrowheads="1"/>
          </p:cNvSpPr>
          <p:nvPr/>
        </p:nvSpPr>
        <p:spPr bwMode="auto">
          <a:xfrm>
            <a:off x="4029788" y="4800786"/>
            <a:ext cx="1205330" cy="584775"/>
          </a:xfrm>
          <a:prstGeom prst="rect">
            <a:avLst/>
          </a:prstGeom>
          <a:noFill/>
          <a:ln w="44450">
            <a:noFill/>
            <a:miter lim="800000"/>
            <a:headEnd/>
            <a:tailEnd/>
          </a:ln>
          <a:effectLst/>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600" b="1" i="0" u="none" strike="noStrike" kern="1200" cap="none" spc="0" normalizeH="0" baseline="0" noProof="0" dirty="0">
                <a:ln>
                  <a:noFill/>
                </a:ln>
                <a:solidFill>
                  <a:schemeClr val="accent6">
                    <a:lumMod val="50000"/>
                  </a:schemeClr>
                </a:solidFill>
                <a:effectLst/>
                <a:uLnTx/>
                <a:uFillTx/>
                <a:latin typeface="Arial"/>
                <a:ea typeface="+mn-ea"/>
                <a:cs typeface="+mn-cs"/>
              </a:rPr>
              <a:t>VA = 2 L</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600" b="1" i="0" u="none" strike="noStrike" kern="1200" cap="none" spc="0" normalizeH="0" baseline="0" noProof="0" dirty="0">
                <a:ln>
                  <a:noFill/>
                </a:ln>
                <a:solidFill>
                  <a:schemeClr val="accent6">
                    <a:lumMod val="50000"/>
                  </a:schemeClr>
                </a:solidFill>
                <a:effectLst/>
                <a:uLnTx/>
                <a:uFillTx/>
                <a:latin typeface="Arial"/>
                <a:ea typeface="+mn-ea"/>
                <a:cs typeface="+mn-cs"/>
              </a:rPr>
              <a:t>PACO2 43</a:t>
            </a:r>
            <a:endParaRPr kumimoji="0" lang="en-US" sz="2000" b="1" i="0" u="none" strike="noStrike" kern="1200" cap="none" spc="0" normalizeH="0" baseline="0" noProof="0" dirty="0">
              <a:ln>
                <a:noFill/>
              </a:ln>
              <a:solidFill>
                <a:schemeClr val="accent6">
                  <a:lumMod val="50000"/>
                </a:schemeClr>
              </a:solidFill>
              <a:effectLst/>
              <a:uLnTx/>
              <a:uFillTx/>
              <a:latin typeface="Arial"/>
              <a:ea typeface="+mn-ea"/>
              <a:cs typeface="+mn-cs"/>
            </a:endParaRPr>
          </a:p>
        </p:txBody>
      </p:sp>
      <p:sp>
        <p:nvSpPr>
          <p:cNvPr id="44" name="Text Box 23">
            <a:extLst>
              <a:ext uri="{FF2B5EF4-FFF2-40B4-BE49-F238E27FC236}">
                <a16:creationId xmlns:a16="http://schemas.microsoft.com/office/drawing/2014/main" id="{5BF19B7E-E48C-4E95-B997-265187BD5B75}"/>
              </a:ext>
            </a:extLst>
          </p:cNvPr>
          <p:cNvSpPr txBox="1">
            <a:spLocks noChangeArrowheads="1"/>
          </p:cNvSpPr>
          <p:nvPr/>
        </p:nvSpPr>
        <p:spPr bwMode="auto">
          <a:xfrm>
            <a:off x="4959283" y="186186"/>
            <a:ext cx="3844579" cy="830997"/>
          </a:xfrm>
          <a:prstGeom prst="rect">
            <a:avLst/>
          </a:prstGeom>
          <a:noFill/>
          <a:ln w="44450">
            <a:noFill/>
            <a:miter lim="800000"/>
            <a:headEnd/>
            <a:tailEnd/>
          </a:ln>
          <a:effectLst/>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400" b="1" i="0" u="none" strike="noStrike" kern="1200" cap="none" spc="0" normalizeH="0" baseline="0" noProof="0" dirty="0" err="1">
                <a:ln>
                  <a:noFill/>
                </a:ln>
                <a:solidFill>
                  <a:srgbClr val="FFFF00"/>
                </a:solidFill>
                <a:effectLst/>
                <a:uLnTx/>
                <a:uFillTx/>
                <a:latin typeface="Arial" pitchFamily="34" charset="0"/>
                <a:ea typeface="+mn-ea"/>
                <a:cs typeface="+mn-cs"/>
              </a:rPr>
              <a:t>Ve</a:t>
            </a:r>
            <a:r>
              <a:rPr kumimoji="0" lang="en-US" sz="2400" b="1" i="0" u="none" strike="noStrike" kern="1200" cap="none" spc="0" normalizeH="0" baseline="0" noProof="0" dirty="0">
                <a:ln>
                  <a:noFill/>
                </a:ln>
                <a:solidFill>
                  <a:srgbClr val="FFFF00"/>
                </a:solidFill>
                <a:effectLst/>
                <a:uLnTx/>
                <a:uFillTx/>
                <a:latin typeface="Arial" pitchFamily="34" charset="0"/>
                <a:ea typeface="+mn-ea"/>
                <a:cs typeface="+mn-cs"/>
              </a:rPr>
              <a:t>=  </a:t>
            </a:r>
            <a:r>
              <a:rPr kumimoji="0" lang="en-US" sz="2400" b="1" i="0" u="none" strike="noStrike" kern="1200" cap="none" spc="0" normalizeH="0" baseline="0" noProof="0" dirty="0" err="1">
                <a:ln>
                  <a:noFill/>
                </a:ln>
                <a:solidFill>
                  <a:srgbClr val="FFFF00"/>
                </a:solidFill>
                <a:effectLst/>
                <a:uLnTx/>
                <a:uFillTx/>
                <a:latin typeface="Arial" pitchFamily="34" charset="0"/>
                <a:ea typeface="+mn-ea"/>
                <a:cs typeface="+mn-cs"/>
              </a:rPr>
              <a:t>Vd</a:t>
            </a:r>
            <a:r>
              <a:rPr kumimoji="0" lang="en-US" sz="2400" b="1" i="0" u="none" strike="noStrike" kern="1200" cap="none" spc="0" normalizeH="0" baseline="0" noProof="0" dirty="0">
                <a:ln>
                  <a:noFill/>
                </a:ln>
                <a:solidFill>
                  <a:srgbClr val="FFFF00"/>
                </a:solidFill>
                <a:effectLst/>
                <a:uLnTx/>
                <a:uFillTx/>
                <a:latin typeface="Arial" pitchFamily="34" charset="0"/>
                <a:ea typeface="+mn-ea"/>
                <a:cs typeface="+mn-cs"/>
              </a:rPr>
              <a:t> </a:t>
            </a:r>
            <a:r>
              <a:rPr kumimoji="0" lang="en-US" sz="2400" b="1" i="0" u="none" strike="noStrike" kern="1200" cap="none" spc="0" normalizeH="0" baseline="0" noProof="0" dirty="0" err="1">
                <a:ln>
                  <a:noFill/>
                </a:ln>
                <a:solidFill>
                  <a:srgbClr val="FFFF00"/>
                </a:solidFill>
                <a:effectLst/>
                <a:uLnTx/>
                <a:uFillTx/>
                <a:latin typeface="Arial" pitchFamily="34" charset="0"/>
                <a:ea typeface="+mn-ea"/>
                <a:cs typeface="+mn-cs"/>
              </a:rPr>
              <a:t>anat</a:t>
            </a:r>
            <a:r>
              <a:rPr kumimoji="0" lang="en-US" sz="2400" b="1" i="0" u="none" strike="noStrike" kern="1200" cap="none" spc="0" normalizeH="0" baseline="0" noProof="0" dirty="0">
                <a:ln>
                  <a:noFill/>
                </a:ln>
                <a:solidFill>
                  <a:srgbClr val="FFFF00"/>
                </a:solidFill>
                <a:effectLst/>
                <a:uLnTx/>
                <a:uFillTx/>
                <a:latin typeface="Arial" pitchFamily="34" charset="0"/>
                <a:ea typeface="+mn-ea"/>
                <a:cs typeface="+mn-cs"/>
              </a:rPr>
              <a:t>+ </a:t>
            </a:r>
            <a:r>
              <a:rPr kumimoji="0" lang="en-US" sz="2400" b="1" i="0" u="none" strike="noStrike" kern="1200" cap="none" spc="0" normalizeH="0" baseline="0" noProof="0" dirty="0" err="1">
                <a:ln>
                  <a:noFill/>
                </a:ln>
                <a:solidFill>
                  <a:srgbClr val="FFFF00"/>
                </a:solidFill>
                <a:effectLst/>
                <a:uLnTx/>
                <a:uFillTx/>
                <a:latin typeface="Arial" pitchFamily="34" charset="0"/>
                <a:ea typeface="+mn-ea"/>
                <a:cs typeface="+mn-cs"/>
              </a:rPr>
              <a:t>Vd</a:t>
            </a:r>
            <a:r>
              <a:rPr kumimoji="0" lang="en-US" sz="2400" b="1" i="0" u="none" strike="noStrike" kern="1200" cap="none" spc="0" normalizeH="0" baseline="0" noProof="0" dirty="0">
                <a:ln>
                  <a:noFill/>
                </a:ln>
                <a:solidFill>
                  <a:srgbClr val="FFFF00"/>
                </a:solidFill>
                <a:effectLst/>
                <a:uLnTx/>
                <a:uFillTx/>
                <a:latin typeface="Arial" pitchFamily="34" charset="0"/>
                <a:ea typeface="+mn-ea"/>
                <a:cs typeface="+mn-cs"/>
              </a:rPr>
              <a:t> </a:t>
            </a:r>
            <a:r>
              <a:rPr kumimoji="0" lang="en-US" sz="2400" b="1" i="0" u="none" strike="noStrike" kern="1200" cap="none" spc="0" normalizeH="0" baseline="0" noProof="0" dirty="0" err="1">
                <a:ln>
                  <a:noFill/>
                </a:ln>
                <a:solidFill>
                  <a:srgbClr val="FFFF00"/>
                </a:solidFill>
                <a:effectLst/>
                <a:uLnTx/>
                <a:uFillTx/>
                <a:latin typeface="Arial" pitchFamily="34" charset="0"/>
                <a:ea typeface="+mn-ea"/>
                <a:cs typeface="+mn-cs"/>
              </a:rPr>
              <a:t>alv</a:t>
            </a:r>
            <a:r>
              <a:rPr kumimoji="0" lang="en-US" sz="2400" b="1" i="0" u="none" strike="noStrike" kern="1200" cap="none" spc="0" normalizeH="0" baseline="0" noProof="0" dirty="0">
                <a:ln>
                  <a:noFill/>
                </a:ln>
                <a:solidFill>
                  <a:srgbClr val="FFFF00"/>
                </a:solidFill>
                <a:effectLst/>
                <a:uLnTx/>
                <a:uFillTx/>
                <a:latin typeface="Arial" pitchFamily="34" charset="0"/>
                <a:ea typeface="+mn-ea"/>
                <a:cs typeface="+mn-cs"/>
              </a:rPr>
              <a:t> +VA</a:t>
            </a:r>
          </a:p>
          <a:p>
            <a:pPr>
              <a:defRPr/>
            </a:pPr>
            <a:r>
              <a:rPr lang="it-IT" b="1" dirty="0">
                <a:solidFill>
                  <a:srgbClr val="FFFF00"/>
                </a:solidFill>
                <a:effectLst>
                  <a:outerShdw blurRad="38100" dist="38100" dir="2700000" algn="tl">
                    <a:srgbClr val="000000"/>
                  </a:outerShdw>
                </a:effectLst>
                <a:latin typeface="Arial" pitchFamily="34" charset="0"/>
              </a:rPr>
              <a:t> 8</a:t>
            </a:r>
            <a:r>
              <a:rPr kumimoji="0" lang="it-IT" sz="2400" b="1" i="0" u="none" strike="noStrike" kern="1200" cap="none" spc="0" normalizeH="0" baseline="0" noProof="0" dirty="0">
                <a:ln>
                  <a:noFill/>
                </a:ln>
                <a:solidFill>
                  <a:srgbClr val="FFFF00"/>
                </a:solidFill>
                <a:effectLst>
                  <a:outerShdw blurRad="38100" dist="38100" dir="2700000" algn="tl">
                    <a:srgbClr val="000000"/>
                  </a:outerShdw>
                </a:effectLst>
                <a:uLnTx/>
                <a:uFillTx/>
                <a:latin typeface="Arial" pitchFamily="34" charset="0"/>
                <a:ea typeface="+mn-ea"/>
                <a:cs typeface="+mn-cs"/>
              </a:rPr>
              <a:t> L </a:t>
            </a:r>
            <a:r>
              <a:rPr lang="it-IT" b="1" dirty="0">
                <a:solidFill>
                  <a:srgbClr val="FFFF00"/>
                </a:solidFill>
                <a:effectLst>
                  <a:outerShdw blurRad="38100" dist="38100" dir="2700000" algn="tl">
                    <a:srgbClr val="000000"/>
                  </a:outerShdw>
                </a:effectLst>
                <a:latin typeface="Arial" pitchFamily="34" charset="0"/>
              </a:rPr>
              <a:t>= 2L + 2 L+4L</a:t>
            </a:r>
          </a:p>
        </p:txBody>
      </p:sp>
      <p:sp>
        <p:nvSpPr>
          <p:cNvPr id="45" name="CasellaDiTesto 44">
            <a:extLst>
              <a:ext uri="{FF2B5EF4-FFF2-40B4-BE49-F238E27FC236}">
                <a16:creationId xmlns:a16="http://schemas.microsoft.com/office/drawing/2014/main" id="{A8679904-7280-4FC8-B91B-9506E6A84D9B}"/>
              </a:ext>
            </a:extLst>
          </p:cNvPr>
          <p:cNvSpPr txBox="1"/>
          <p:nvPr/>
        </p:nvSpPr>
        <p:spPr>
          <a:xfrm>
            <a:off x="2914224" y="3549934"/>
            <a:ext cx="1341649" cy="523220"/>
          </a:xfrm>
          <a:prstGeom prst="rect">
            <a:avLst/>
          </a:prstGeom>
          <a:noFill/>
        </p:spPr>
        <p:txBody>
          <a:bodyPr wrap="none" rtlCol="0">
            <a:spAutoFit/>
          </a:bodyPr>
          <a:lstStyle/>
          <a:p>
            <a:r>
              <a:rPr lang="it-IT" sz="2800" b="1" dirty="0" err="1"/>
              <a:t>Palv</a:t>
            </a:r>
            <a:r>
              <a:rPr lang="it-IT" sz="2800" b="1" dirty="0"/>
              <a:t>  27</a:t>
            </a:r>
          </a:p>
        </p:txBody>
      </p:sp>
      <p:sp>
        <p:nvSpPr>
          <p:cNvPr id="46" name="Text Box 20">
            <a:extLst>
              <a:ext uri="{FF2B5EF4-FFF2-40B4-BE49-F238E27FC236}">
                <a16:creationId xmlns:a16="http://schemas.microsoft.com/office/drawing/2014/main" id="{456FB3F9-39C6-4A82-8D2D-B4DAF8E847E7}"/>
              </a:ext>
            </a:extLst>
          </p:cNvPr>
          <p:cNvSpPr txBox="1">
            <a:spLocks noChangeArrowheads="1"/>
          </p:cNvSpPr>
          <p:nvPr/>
        </p:nvSpPr>
        <p:spPr bwMode="auto">
          <a:xfrm>
            <a:off x="229923" y="5564238"/>
            <a:ext cx="2470548" cy="1015663"/>
          </a:xfrm>
          <a:prstGeom prst="rect">
            <a:avLst/>
          </a:prstGeom>
          <a:noFill/>
          <a:ln w="44450">
            <a:noFill/>
            <a:miter lim="800000"/>
            <a:headEnd/>
            <a:tailEnd/>
          </a:ln>
          <a:effectLst/>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000" b="1" i="0" u="none" strike="noStrike" kern="1200" cap="none" spc="0" normalizeH="0" baseline="0" noProof="0" dirty="0">
                <a:ln>
                  <a:noFill/>
                </a:ln>
                <a:solidFill>
                  <a:srgbClr val="FFFF00"/>
                </a:solidFill>
                <a:effectLst/>
                <a:uLnTx/>
                <a:uFillTx/>
                <a:latin typeface="Arial" pitchFamily="34" charset="0"/>
                <a:ea typeface="+mn-ea"/>
                <a:cs typeface="+mn-cs"/>
              </a:rPr>
              <a:t>PvCO2=  49 mmHg</a:t>
            </a:r>
          </a:p>
          <a:p>
            <a:pPr marL="0" marR="0" lvl="0" indent="0" algn="l" defTabSz="914400" rtl="0" eaLnBrk="0" fontAlgn="base" latinLnBrk="0" hangingPunct="0">
              <a:lnSpc>
                <a:spcPct val="100000"/>
              </a:lnSpc>
              <a:spcBef>
                <a:spcPct val="0"/>
              </a:spcBef>
              <a:spcAft>
                <a:spcPct val="0"/>
              </a:spcAft>
              <a:buClrTx/>
              <a:buSzTx/>
              <a:buFontTx/>
              <a:buNone/>
              <a:tabLst/>
              <a:defRPr/>
            </a:pPr>
            <a:r>
              <a:rPr lang="en-US" sz="2000" b="1" dirty="0">
                <a:solidFill>
                  <a:srgbClr val="FFFF00"/>
                </a:solidFill>
                <a:latin typeface="Arial" pitchFamily="34" charset="0"/>
              </a:rPr>
              <a:t>VCO2 = 240 ml</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000" b="1" i="0" u="none" strike="noStrike" kern="1200" cap="none" spc="0" normalizeH="0" baseline="0" noProof="0" dirty="0" err="1">
                <a:ln>
                  <a:noFill/>
                </a:ln>
                <a:solidFill>
                  <a:srgbClr val="FFFF00"/>
                </a:solidFill>
                <a:effectLst/>
                <a:uLnTx/>
                <a:uFillTx/>
                <a:latin typeface="Arial" pitchFamily="34" charset="0"/>
                <a:ea typeface="+mn-ea"/>
                <a:cs typeface="+mn-cs"/>
              </a:rPr>
              <a:t>Crs</a:t>
            </a:r>
            <a:r>
              <a:rPr kumimoji="0" lang="en-US" sz="2000" b="1" i="0" u="none" strike="noStrike" kern="1200" cap="none" spc="0" normalizeH="0" baseline="0" noProof="0" dirty="0">
                <a:ln>
                  <a:noFill/>
                </a:ln>
                <a:solidFill>
                  <a:srgbClr val="FFFF00"/>
                </a:solidFill>
                <a:effectLst/>
                <a:uLnTx/>
                <a:uFillTx/>
                <a:latin typeface="Arial" pitchFamily="34" charset="0"/>
                <a:ea typeface="+mn-ea"/>
                <a:cs typeface="+mn-cs"/>
              </a:rPr>
              <a:t> (each</a:t>
            </a:r>
            <a:r>
              <a:rPr lang="en-US" sz="2000" b="1" dirty="0">
                <a:solidFill>
                  <a:srgbClr val="FFFF00"/>
                </a:solidFill>
                <a:latin typeface="Arial" pitchFamily="34" charset="0"/>
              </a:rPr>
              <a:t>) 10</a:t>
            </a:r>
            <a:endParaRPr kumimoji="0" lang="en-US" sz="2000" b="1" i="0" u="none" strike="noStrike" kern="1200" cap="none" spc="0" normalizeH="0" baseline="0" noProof="0" dirty="0">
              <a:ln>
                <a:noFill/>
              </a:ln>
              <a:solidFill>
                <a:srgbClr val="FFFF00"/>
              </a:solidFill>
              <a:effectLst/>
              <a:uLnTx/>
              <a:uFillTx/>
              <a:latin typeface="Arial" pitchFamily="34" charset="0"/>
              <a:ea typeface="+mn-ea"/>
              <a:cs typeface="+mn-cs"/>
            </a:endParaRPr>
          </a:p>
        </p:txBody>
      </p:sp>
    </p:spTree>
    <p:extLst>
      <p:ext uri="{BB962C8B-B14F-4D97-AF65-F5344CB8AC3E}">
        <p14:creationId xmlns:p14="http://schemas.microsoft.com/office/powerpoint/2010/main" val="8485817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ttangolo 8">
            <a:extLst>
              <a:ext uri="{FF2B5EF4-FFF2-40B4-BE49-F238E27FC236}">
                <a16:creationId xmlns:a16="http://schemas.microsoft.com/office/drawing/2014/main" id="{2B3B80DA-F246-4C29-B536-110257D13200}"/>
              </a:ext>
            </a:extLst>
          </p:cNvPr>
          <p:cNvSpPr/>
          <p:nvPr/>
        </p:nvSpPr>
        <p:spPr>
          <a:xfrm>
            <a:off x="4427984" y="72623"/>
            <a:ext cx="288032" cy="316835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0" name="Rettangolo 9">
            <a:extLst>
              <a:ext uri="{FF2B5EF4-FFF2-40B4-BE49-F238E27FC236}">
                <a16:creationId xmlns:a16="http://schemas.microsoft.com/office/drawing/2014/main" id="{3CA06DDE-2731-48B4-B5E0-2297240DFB1E}"/>
              </a:ext>
            </a:extLst>
          </p:cNvPr>
          <p:cNvSpPr/>
          <p:nvPr/>
        </p:nvSpPr>
        <p:spPr>
          <a:xfrm>
            <a:off x="4424434" y="1340768"/>
            <a:ext cx="288032" cy="405078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1" name="Rettangolo 10">
            <a:extLst>
              <a:ext uri="{FF2B5EF4-FFF2-40B4-BE49-F238E27FC236}">
                <a16:creationId xmlns:a16="http://schemas.microsoft.com/office/drawing/2014/main" id="{2387F125-DF39-4B2F-A0D8-02B85B312605}"/>
              </a:ext>
            </a:extLst>
          </p:cNvPr>
          <p:cNvSpPr/>
          <p:nvPr/>
        </p:nvSpPr>
        <p:spPr>
          <a:xfrm rot="14918662">
            <a:off x="5409010" y="1164375"/>
            <a:ext cx="247687" cy="219467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2" name="Rettangolo 11">
            <a:extLst>
              <a:ext uri="{FF2B5EF4-FFF2-40B4-BE49-F238E27FC236}">
                <a16:creationId xmlns:a16="http://schemas.microsoft.com/office/drawing/2014/main" id="{E42BDAD6-3273-4DD3-8EEA-9B3C31F55A7D}"/>
              </a:ext>
            </a:extLst>
          </p:cNvPr>
          <p:cNvSpPr/>
          <p:nvPr/>
        </p:nvSpPr>
        <p:spPr>
          <a:xfrm rot="17379564">
            <a:off x="3372558" y="1105394"/>
            <a:ext cx="216025" cy="23126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3" name="Ovale 12">
            <a:extLst>
              <a:ext uri="{FF2B5EF4-FFF2-40B4-BE49-F238E27FC236}">
                <a16:creationId xmlns:a16="http://schemas.microsoft.com/office/drawing/2014/main" id="{DB7B56D5-7CE3-4076-96F8-9DD6AC60EEF5}"/>
              </a:ext>
            </a:extLst>
          </p:cNvPr>
          <p:cNvSpPr/>
          <p:nvPr/>
        </p:nvSpPr>
        <p:spPr>
          <a:xfrm>
            <a:off x="1661682" y="1210591"/>
            <a:ext cx="1152128" cy="119074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4" name="Ovale 13">
            <a:extLst>
              <a:ext uri="{FF2B5EF4-FFF2-40B4-BE49-F238E27FC236}">
                <a16:creationId xmlns:a16="http://schemas.microsoft.com/office/drawing/2014/main" id="{6B34ABD1-9F36-4852-91AA-DB6B52470B98}"/>
              </a:ext>
            </a:extLst>
          </p:cNvPr>
          <p:cNvSpPr/>
          <p:nvPr/>
        </p:nvSpPr>
        <p:spPr>
          <a:xfrm>
            <a:off x="4029763" y="4432964"/>
            <a:ext cx="1152128" cy="1190748"/>
          </a:xfrm>
          <a:prstGeom prst="ellipse">
            <a:avLst/>
          </a:prstGeom>
          <a:solidFill>
            <a:srgbClr val="009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5" name="Ovale 14">
            <a:extLst>
              <a:ext uri="{FF2B5EF4-FFF2-40B4-BE49-F238E27FC236}">
                <a16:creationId xmlns:a16="http://schemas.microsoft.com/office/drawing/2014/main" id="{EA6ACE2F-D22A-4324-ACC8-C8944A125023}"/>
              </a:ext>
            </a:extLst>
          </p:cNvPr>
          <p:cNvSpPr/>
          <p:nvPr/>
        </p:nvSpPr>
        <p:spPr>
          <a:xfrm>
            <a:off x="6334019" y="1222694"/>
            <a:ext cx="1152128" cy="119074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8" name="Figura a mano libera: forma 17">
            <a:extLst>
              <a:ext uri="{FF2B5EF4-FFF2-40B4-BE49-F238E27FC236}">
                <a16:creationId xmlns:a16="http://schemas.microsoft.com/office/drawing/2014/main" id="{F44BDA76-C2A5-4AF5-97AD-AF2984F0DF39}"/>
              </a:ext>
            </a:extLst>
          </p:cNvPr>
          <p:cNvSpPr/>
          <p:nvPr/>
        </p:nvSpPr>
        <p:spPr>
          <a:xfrm>
            <a:off x="6282104" y="1654259"/>
            <a:ext cx="1623426" cy="4782263"/>
          </a:xfrm>
          <a:custGeom>
            <a:avLst/>
            <a:gdLst>
              <a:gd name="connsiteX0" fmla="*/ 1623426 w 1623426"/>
              <a:gd name="connsiteY0" fmla="*/ 0 h 4782263"/>
              <a:gd name="connsiteX1" fmla="*/ 1574528 w 1623426"/>
              <a:gd name="connsiteY1" fmla="*/ 34229 h 4782263"/>
              <a:gd name="connsiteX2" fmla="*/ 1564748 w 1623426"/>
              <a:gd name="connsiteY2" fmla="*/ 53788 h 4782263"/>
              <a:gd name="connsiteX3" fmla="*/ 1545189 w 1623426"/>
              <a:gd name="connsiteY3" fmla="*/ 73348 h 4782263"/>
              <a:gd name="connsiteX4" fmla="*/ 1540299 w 1623426"/>
              <a:gd name="connsiteY4" fmla="*/ 88017 h 4782263"/>
              <a:gd name="connsiteX5" fmla="*/ 1520740 w 1623426"/>
              <a:gd name="connsiteY5" fmla="*/ 107577 h 4782263"/>
              <a:gd name="connsiteX6" fmla="*/ 1510960 w 1623426"/>
              <a:gd name="connsiteY6" fmla="*/ 122246 h 4782263"/>
              <a:gd name="connsiteX7" fmla="*/ 1496290 w 1623426"/>
              <a:gd name="connsiteY7" fmla="*/ 180924 h 4782263"/>
              <a:gd name="connsiteX8" fmla="*/ 1476731 w 1623426"/>
              <a:gd name="connsiteY8" fmla="*/ 215153 h 4782263"/>
              <a:gd name="connsiteX9" fmla="*/ 1452282 w 1623426"/>
              <a:gd name="connsiteY9" fmla="*/ 249382 h 4782263"/>
              <a:gd name="connsiteX10" fmla="*/ 1432723 w 1623426"/>
              <a:gd name="connsiteY10" fmla="*/ 293391 h 4782263"/>
              <a:gd name="connsiteX11" fmla="*/ 1418053 w 1623426"/>
              <a:gd name="connsiteY11" fmla="*/ 303170 h 4782263"/>
              <a:gd name="connsiteX12" fmla="*/ 1408273 w 1623426"/>
              <a:gd name="connsiteY12" fmla="*/ 317840 h 4782263"/>
              <a:gd name="connsiteX13" fmla="*/ 1398494 w 1623426"/>
              <a:gd name="connsiteY13" fmla="*/ 337399 h 4782263"/>
              <a:gd name="connsiteX14" fmla="*/ 1383824 w 1623426"/>
              <a:gd name="connsiteY14" fmla="*/ 352069 h 4782263"/>
              <a:gd name="connsiteX15" fmla="*/ 1374044 w 1623426"/>
              <a:gd name="connsiteY15" fmla="*/ 366738 h 4782263"/>
              <a:gd name="connsiteX16" fmla="*/ 1369155 w 1623426"/>
              <a:gd name="connsiteY16" fmla="*/ 386298 h 4782263"/>
              <a:gd name="connsiteX17" fmla="*/ 1330036 w 1623426"/>
              <a:gd name="connsiteY17" fmla="*/ 420526 h 4782263"/>
              <a:gd name="connsiteX18" fmla="*/ 1310477 w 1623426"/>
              <a:gd name="connsiteY18" fmla="*/ 440086 h 4782263"/>
              <a:gd name="connsiteX19" fmla="*/ 1305587 w 1623426"/>
              <a:gd name="connsiteY19" fmla="*/ 454755 h 4782263"/>
              <a:gd name="connsiteX20" fmla="*/ 1286027 w 1623426"/>
              <a:gd name="connsiteY20" fmla="*/ 488984 h 4782263"/>
              <a:gd name="connsiteX21" fmla="*/ 1271358 w 1623426"/>
              <a:gd name="connsiteY21" fmla="*/ 508544 h 4782263"/>
              <a:gd name="connsiteX22" fmla="*/ 1251799 w 1623426"/>
              <a:gd name="connsiteY22" fmla="*/ 523213 h 4782263"/>
              <a:gd name="connsiteX23" fmla="*/ 1242019 w 1623426"/>
              <a:gd name="connsiteY23" fmla="*/ 542772 h 4782263"/>
              <a:gd name="connsiteX24" fmla="*/ 1227349 w 1623426"/>
              <a:gd name="connsiteY24" fmla="*/ 547662 h 4782263"/>
              <a:gd name="connsiteX25" fmla="*/ 1202900 w 1623426"/>
              <a:gd name="connsiteY25" fmla="*/ 591671 h 4782263"/>
              <a:gd name="connsiteX26" fmla="*/ 1193120 w 1623426"/>
              <a:gd name="connsiteY26" fmla="*/ 616120 h 4782263"/>
              <a:gd name="connsiteX27" fmla="*/ 1149112 w 1623426"/>
              <a:gd name="connsiteY27" fmla="*/ 645459 h 4782263"/>
              <a:gd name="connsiteX28" fmla="*/ 1139332 w 1623426"/>
              <a:gd name="connsiteY28" fmla="*/ 660129 h 4782263"/>
              <a:gd name="connsiteX29" fmla="*/ 1109993 w 1623426"/>
              <a:gd name="connsiteY29" fmla="*/ 674798 h 4782263"/>
              <a:gd name="connsiteX30" fmla="*/ 1100213 w 1623426"/>
              <a:gd name="connsiteY30" fmla="*/ 694357 h 4782263"/>
              <a:gd name="connsiteX31" fmla="*/ 1065985 w 1623426"/>
              <a:gd name="connsiteY31" fmla="*/ 718807 h 4782263"/>
              <a:gd name="connsiteX32" fmla="*/ 1056205 w 1623426"/>
              <a:gd name="connsiteY32" fmla="*/ 733476 h 4782263"/>
              <a:gd name="connsiteX33" fmla="*/ 1021976 w 1623426"/>
              <a:gd name="connsiteY33" fmla="*/ 753036 h 4782263"/>
              <a:gd name="connsiteX34" fmla="*/ 1007307 w 1623426"/>
              <a:gd name="connsiteY34" fmla="*/ 762815 h 4782263"/>
              <a:gd name="connsiteX35" fmla="*/ 953518 w 1623426"/>
              <a:gd name="connsiteY35" fmla="*/ 777485 h 4782263"/>
              <a:gd name="connsiteX36" fmla="*/ 914400 w 1623426"/>
              <a:gd name="connsiteY36" fmla="*/ 792154 h 4782263"/>
              <a:gd name="connsiteX37" fmla="*/ 894840 w 1623426"/>
              <a:gd name="connsiteY37" fmla="*/ 801934 h 4782263"/>
              <a:gd name="connsiteX38" fmla="*/ 880171 w 1623426"/>
              <a:gd name="connsiteY38" fmla="*/ 811714 h 4782263"/>
              <a:gd name="connsiteX39" fmla="*/ 865501 w 1623426"/>
              <a:gd name="connsiteY39" fmla="*/ 816603 h 4782263"/>
              <a:gd name="connsiteX40" fmla="*/ 845942 w 1623426"/>
              <a:gd name="connsiteY40" fmla="*/ 850832 h 4782263"/>
              <a:gd name="connsiteX41" fmla="*/ 831272 w 1623426"/>
              <a:gd name="connsiteY41" fmla="*/ 860612 h 4782263"/>
              <a:gd name="connsiteX42" fmla="*/ 821493 w 1623426"/>
              <a:gd name="connsiteY42" fmla="*/ 875282 h 4782263"/>
              <a:gd name="connsiteX43" fmla="*/ 806823 w 1623426"/>
              <a:gd name="connsiteY43" fmla="*/ 885061 h 4782263"/>
              <a:gd name="connsiteX44" fmla="*/ 797043 w 1623426"/>
              <a:gd name="connsiteY44" fmla="*/ 904621 h 4782263"/>
              <a:gd name="connsiteX45" fmla="*/ 753035 w 1623426"/>
              <a:gd name="connsiteY45" fmla="*/ 929070 h 4782263"/>
              <a:gd name="connsiteX46" fmla="*/ 738365 w 1623426"/>
              <a:gd name="connsiteY46" fmla="*/ 953519 h 4782263"/>
              <a:gd name="connsiteX47" fmla="*/ 718806 w 1623426"/>
              <a:gd name="connsiteY47" fmla="*/ 963299 h 4782263"/>
              <a:gd name="connsiteX48" fmla="*/ 713916 w 1623426"/>
              <a:gd name="connsiteY48" fmla="*/ 982858 h 4782263"/>
              <a:gd name="connsiteX49" fmla="*/ 694357 w 1623426"/>
              <a:gd name="connsiteY49" fmla="*/ 997527 h 4782263"/>
              <a:gd name="connsiteX50" fmla="*/ 669908 w 1623426"/>
              <a:gd name="connsiteY50" fmla="*/ 1036646 h 4782263"/>
              <a:gd name="connsiteX51" fmla="*/ 650348 w 1623426"/>
              <a:gd name="connsiteY51" fmla="*/ 1051316 h 4782263"/>
              <a:gd name="connsiteX52" fmla="*/ 635679 w 1623426"/>
              <a:gd name="connsiteY52" fmla="*/ 1070875 h 4782263"/>
              <a:gd name="connsiteX53" fmla="*/ 601450 w 1623426"/>
              <a:gd name="connsiteY53" fmla="*/ 1105104 h 4782263"/>
              <a:gd name="connsiteX54" fmla="*/ 567221 w 1623426"/>
              <a:gd name="connsiteY54" fmla="*/ 1139333 h 4782263"/>
              <a:gd name="connsiteX55" fmla="*/ 523212 w 1623426"/>
              <a:gd name="connsiteY55" fmla="*/ 1173562 h 4782263"/>
              <a:gd name="connsiteX56" fmla="*/ 503653 w 1623426"/>
              <a:gd name="connsiteY56" fmla="*/ 1207791 h 4782263"/>
              <a:gd name="connsiteX57" fmla="*/ 488984 w 1623426"/>
              <a:gd name="connsiteY57" fmla="*/ 1217570 h 4782263"/>
              <a:gd name="connsiteX58" fmla="*/ 479204 w 1623426"/>
              <a:gd name="connsiteY58" fmla="*/ 1232240 h 4782263"/>
              <a:gd name="connsiteX59" fmla="*/ 454755 w 1623426"/>
              <a:gd name="connsiteY59" fmla="*/ 1276248 h 4782263"/>
              <a:gd name="connsiteX60" fmla="*/ 425416 w 1623426"/>
              <a:gd name="connsiteY60" fmla="*/ 1310477 h 4782263"/>
              <a:gd name="connsiteX61" fmla="*/ 410746 w 1623426"/>
              <a:gd name="connsiteY61" fmla="*/ 1344706 h 4782263"/>
              <a:gd name="connsiteX62" fmla="*/ 396077 w 1623426"/>
              <a:gd name="connsiteY62" fmla="*/ 1354486 h 4782263"/>
              <a:gd name="connsiteX63" fmla="*/ 386297 w 1623426"/>
              <a:gd name="connsiteY63" fmla="*/ 1369155 h 4782263"/>
              <a:gd name="connsiteX64" fmla="*/ 366738 w 1623426"/>
              <a:gd name="connsiteY64" fmla="*/ 1388715 h 4782263"/>
              <a:gd name="connsiteX65" fmla="*/ 361848 w 1623426"/>
              <a:gd name="connsiteY65" fmla="*/ 1403384 h 4782263"/>
              <a:gd name="connsiteX66" fmla="*/ 352068 w 1623426"/>
              <a:gd name="connsiteY66" fmla="*/ 1418054 h 4782263"/>
              <a:gd name="connsiteX67" fmla="*/ 342288 w 1623426"/>
              <a:gd name="connsiteY67" fmla="*/ 1437613 h 4782263"/>
              <a:gd name="connsiteX68" fmla="*/ 327619 w 1623426"/>
              <a:gd name="connsiteY68" fmla="*/ 1447393 h 4782263"/>
              <a:gd name="connsiteX69" fmla="*/ 303170 w 1623426"/>
              <a:gd name="connsiteY69" fmla="*/ 1506071 h 4782263"/>
              <a:gd name="connsiteX70" fmla="*/ 293390 w 1623426"/>
              <a:gd name="connsiteY70" fmla="*/ 1520740 h 4782263"/>
              <a:gd name="connsiteX71" fmla="*/ 283610 w 1623426"/>
              <a:gd name="connsiteY71" fmla="*/ 1540300 h 4782263"/>
              <a:gd name="connsiteX72" fmla="*/ 278720 w 1623426"/>
              <a:gd name="connsiteY72" fmla="*/ 1554969 h 4782263"/>
              <a:gd name="connsiteX73" fmla="*/ 268941 w 1623426"/>
              <a:gd name="connsiteY73" fmla="*/ 1574529 h 4782263"/>
              <a:gd name="connsiteX74" fmla="*/ 249381 w 1623426"/>
              <a:gd name="connsiteY74" fmla="*/ 1613647 h 4782263"/>
              <a:gd name="connsiteX75" fmla="*/ 244492 w 1623426"/>
              <a:gd name="connsiteY75" fmla="*/ 1726114 h 4782263"/>
              <a:gd name="connsiteX76" fmla="*/ 234712 w 1623426"/>
              <a:gd name="connsiteY76" fmla="*/ 1750563 h 4782263"/>
              <a:gd name="connsiteX77" fmla="*/ 224932 w 1623426"/>
              <a:gd name="connsiteY77" fmla="*/ 1789682 h 4782263"/>
              <a:gd name="connsiteX78" fmla="*/ 220042 w 1623426"/>
              <a:gd name="connsiteY78" fmla="*/ 1828800 h 4782263"/>
              <a:gd name="connsiteX79" fmla="*/ 200483 w 1623426"/>
              <a:gd name="connsiteY79" fmla="*/ 1936377 h 4782263"/>
              <a:gd name="connsiteX80" fmla="*/ 190703 w 1623426"/>
              <a:gd name="connsiteY80" fmla="*/ 2039063 h 4782263"/>
              <a:gd name="connsiteX81" fmla="*/ 185813 w 1623426"/>
              <a:gd name="connsiteY81" fmla="*/ 2308004 h 4782263"/>
              <a:gd name="connsiteX82" fmla="*/ 176034 w 1623426"/>
              <a:gd name="connsiteY82" fmla="*/ 2327564 h 4782263"/>
              <a:gd name="connsiteX83" fmla="*/ 166254 w 1623426"/>
              <a:gd name="connsiteY83" fmla="*/ 2361793 h 4782263"/>
              <a:gd name="connsiteX84" fmla="*/ 146695 w 1623426"/>
              <a:gd name="connsiteY84" fmla="*/ 2405801 h 4782263"/>
              <a:gd name="connsiteX85" fmla="*/ 136915 w 1623426"/>
              <a:gd name="connsiteY85" fmla="*/ 2542717 h 4782263"/>
              <a:gd name="connsiteX86" fmla="*/ 132025 w 1623426"/>
              <a:gd name="connsiteY86" fmla="*/ 2650293 h 4782263"/>
              <a:gd name="connsiteX87" fmla="*/ 97796 w 1623426"/>
              <a:gd name="connsiteY87" fmla="*/ 2782319 h 4782263"/>
              <a:gd name="connsiteX88" fmla="*/ 53788 w 1623426"/>
              <a:gd name="connsiteY88" fmla="*/ 2948573 h 4782263"/>
              <a:gd name="connsiteX89" fmla="*/ 34228 w 1623426"/>
              <a:gd name="connsiteY89" fmla="*/ 3061040 h 4782263"/>
              <a:gd name="connsiteX90" fmla="*/ 24449 w 1623426"/>
              <a:gd name="connsiteY90" fmla="*/ 3105048 h 4782263"/>
              <a:gd name="connsiteX91" fmla="*/ 0 w 1623426"/>
              <a:gd name="connsiteY91" fmla="*/ 3153947 h 4782263"/>
              <a:gd name="connsiteX92" fmla="*/ 4889 w 1623426"/>
              <a:gd name="connsiteY92" fmla="*/ 3525575 h 4782263"/>
              <a:gd name="connsiteX93" fmla="*/ 14669 w 1623426"/>
              <a:gd name="connsiteY93" fmla="*/ 3618482 h 4782263"/>
              <a:gd name="connsiteX94" fmla="*/ 4889 w 1623426"/>
              <a:gd name="connsiteY94" fmla="*/ 4185703 h 4782263"/>
              <a:gd name="connsiteX95" fmla="*/ 9779 w 1623426"/>
              <a:gd name="connsiteY95" fmla="*/ 4474203 h 4782263"/>
              <a:gd name="connsiteX96" fmla="*/ 14669 w 1623426"/>
              <a:gd name="connsiteY96" fmla="*/ 4664907 h 4782263"/>
              <a:gd name="connsiteX97" fmla="*/ 24449 w 1623426"/>
              <a:gd name="connsiteY97" fmla="*/ 4684467 h 4782263"/>
              <a:gd name="connsiteX98" fmla="*/ 39118 w 1623426"/>
              <a:gd name="connsiteY98" fmla="*/ 4782263 h 4782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Lst>
            <a:rect l="l" t="t" r="r" b="b"/>
            <a:pathLst>
              <a:path w="1623426" h="4782263">
                <a:moveTo>
                  <a:pt x="1623426" y="0"/>
                </a:moveTo>
                <a:cubicBezTo>
                  <a:pt x="1608359" y="9041"/>
                  <a:pt x="1586269" y="20811"/>
                  <a:pt x="1574528" y="34229"/>
                </a:cubicBezTo>
                <a:cubicBezTo>
                  <a:pt x="1569728" y="39715"/>
                  <a:pt x="1569122" y="47957"/>
                  <a:pt x="1564748" y="53788"/>
                </a:cubicBezTo>
                <a:cubicBezTo>
                  <a:pt x="1559216" y="61164"/>
                  <a:pt x="1551709" y="66828"/>
                  <a:pt x="1545189" y="73348"/>
                </a:cubicBezTo>
                <a:cubicBezTo>
                  <a:pt x="1543559" y="78238"/>
                  <a:pt x="1543295" y="83823"/>
                  <a:pt x="1540299" y="88017"/>
                </a:cubicBezTo>
                <a:cubicBezTo>
                  <a:pt x="1534940" y="95520"/>
                  <a:pt x="1526741" y="100576"/>
                  <a:pt x="1520740" y="107577"/>
                </a:cubicBezTo>
                <a:cubicBezTo>
                  <a:pt x="1516915" y="112039"/>
                  <a:pt x="1514220" y="117356"/>
                  <a:pt x="1510960" y="122246"/>
                </a:cubicBezTo>
                <a:cubicBezTo>
                  <a:pt x="1506070" y="141805"/>
                  <a:pt x="1507473" y="164148"/>
                  <a:pt x="1496290" y="180924"/>
                </a:cubicBezTo>
                <a:cubicBezTo>
                  <a:pt x="1472458" y="216676"/>
                  <a:pt x="1501555" y="171712"/>
                  <a:pt x="1476731" y="215153"/>
                </a:cubicBezTo>
                <a:cubicBezTo>
                  <a:pt x="1471011" y="225164"/>
                  <a:pt x="1458579" y="240985"/>
                  <a:pt x="1452282" y="249382"/>
                </a:cubicBezTo>
                <a:cubicBezTo>
                  <a:pt x="1447442" y="263902"/>
                  <a:pt x="1444344" y="281770"/>
                  <a:pt x="1432723" y="293391"/>
                </a:cubicBezTo>
                <a:cubicBezTo>
                  <a:pt x="1428567" y="297547"/>
                  <a:pt x="1422943" y="299910"/>
                  <a:pt x="1418053" y="303170"/>
                </a:cubicBezTo>
                <a:cubicBezTo>
                  <a:pt x="1414793" y="308060"/>
                  <a:pt x="1411189" y="312737"/>
                  <a:pt x="1408273" y="317840"/>
                </a:cubicBezTo>
                <a:cubicBezTo>
                  <a:pt x="1404657" y="324169"/>
                  <a:pt x="1402731" y="331468"/>
                  <a:pt x="1398494" y="337399"/>
                </a:cubicBezTo>
                <a:cubicBezTo>
                  <a:pt x="1394474" y="343026"/>
                  <a:pt x="1388251" y="346756"/>
                  <a:pt x="1383824" y="352069"/>
                </a:cubicBezTo>
                <a:cubicBezTo>
                  <a:pt x="1380062" y="356584"/>
                  <a:pt x="1377304" y="361848"/>
                  <a:pt x="1374044" y="366738"/>
                </a:cubicBezTo>
                <a:cubicBezTo>
                  <a:pt x="1372414" y="373258"/>
                  <a:pt x="1372717" y="380599"/>
                  <a:pt x="1369155" y="386298"/>
                </a:cubicBezTo>
                <a:cubicBezTo>
                  <a:pt x="1359536" y="401689"/>
                  <a:pt x="1343092" y="409102"/>
                  <a:pt x="1330036" y="420526"/>
                </a:cubicBezTo>
                <a:cubicBezTo>
                  <a:pt x="1323097" y="426598"/>
                  <a:pt x="1316997" y="433566"/>
                  <a:pt x="1310477" y="440086"/>
                </a:cubicBezTo>
                <a:cubicBezTo>
                  <a:pt x="1308847" y="444976"/>
                  <a:pt x="1307617" y="450018"/>
                  <a:pt x="1305587" y="454755"/>
                </a:cubicBezTo>
                <a:cubicBezTo>
                  <a:pt x="1299445" y="469086"/>
                  <a:pt x="1294799" y="476703"/>
                  <a:pt x="1286027" y="488984"/>
                </a:cubicBezTo>
                <a:cubicBezTo>
                  <a:pt x="1281290" y="495616"/>
                  <a:pt x="1277121" y="502781"/>
                  <a:pt x="1271358" y="508544"/>
                </a:cubicBezTo>
                <a:cubicBezTo>
                  <a:pt x="1265595" y="514307"/>
                  <a:pt x="1258319" y="518323"/>
                  <a:pt x="1251799" y="523213"/>
                </a:cubicBezTo>
                <a:cubicBezTo>
                  <a:pt x="1248539" y="529733"/>
                  <a:pt x="1247173" y="537618"/>
                  <a:pt x="1242019" y="542772"/>
                </a:cubicBezTo>
                <a:cubicBezTo>
                  <a:pt x="1238374" y="546417"/>
                  <a:pt x="1229852" y="543156"/>
                  <a:pt x="1227349" y="547662"/>
                </a:cubicBezTo>
                <a:cubicBezTo>
                  <a:pt x="1199775" y="597297"/>
                  <a:pt x="1236666" y="580416"/>
                  <a:pt x="1202900" y="591671"/>
                </a:cubicBezTo>
                <a:cubicBezTo>
                  <a:pt x="1199640" y="599821"/>
                  <a:pt x="1199327" y="609913"/>
                  <a:pt x="1193120" y="616120"/>
                </a:cubicBezTo>
                <a:cubicBezTo>
                  <a:pt x="1180653" y="628587"/>
                  <a:pt x="1149112" y="645459"/>
                  <a:pt x="1149112" y="645459"/>
                </a:cubicBezTo>
                <a:cubicBezTo>
                  <a:pt x="1145852" y="650349"/>
                  <a:pt x="1143488" y="655973"/>
                  <a:pt x="1139332" y="660129"/>
                </a:cubicBezTo>
                <a:cubicBezTo>
                  <a:pt x="1129854" y="669607"/>
                  <a:pt x="1121923" y="670821"/>
                  <a:pt x="1109993" y="674798"/>
                </a:cubicBezTo>
                <a:cubicBezTo>
                  <a:pt x="1106733" y="681318"/>
                  <a:pt x="1104957" y="688823"/>
                  <a:pt x="1100213" y="694357"/>
                </a:cubicBezTo>
                <a:cubicBezTo>
                  <a:pt x="1096170" y="699074"/>
                  <a:pt x="1072856" y="714226"/>
                  <a:pt x="1065985" y="718807"/>
                </a:cubicBezTo>
                <a:cubicBezTo>
                  <a:pt x="1062725" y="723697"/>
                  <a:pt x="1060361" y="729321"/>
                  <a:pt x="1056205" y="733476"/>
                </a:cubicBezTo>
                <a:cubicBezTo>
                  <a:pt x="1048263" y="741418"/>
                  <a:pt x="1030924" y="747923"/>
                  <a:pt x="1021976" y="753036"/>
                </a:cubicBezTo>
                <a:cubicBezTo>
                  <a:pt x="1016874" y="755952"/>
                  <a:pt x="1012809" y="760752"/>
                  <a:pt x="1007307" y="762815"/>
                </a:cubicBezTo>
                <a:cubicBezTo>
                  <a:pt x="933689" y="790420"/>
                  <a:pt x="1039187" y="739410"/>
                  <a:pt x="953518" y="777485"/>
                </a:cubicBezTo>
                <a:cubicBezTo>
                  <a:pt x="912313" y="795798"/>
                  <a:pt x="972361" y="780561"/>
                  <a:pt x="914400" y="792154"/>
                </a:cubicBezTo>
                <a:cubicBezTo>
                  <a:pt x="907880" y="795414"/>
                  <a:pt x="901169" y="798317"/>
                  <a:pt x="894840" y="801934"/>
                </a:cubicBezTo>
                <a:cubicBezTo>
                  <a:pt x="889738" y="804850"/>
                  <a:pt x="885427" y="809086"/>
                  <a:pt x="880171" y="811714"/>
                </a:cubicBezTo>
                <a:cubicBezTo>
                  <a:pt x="875561" y="814019"/>
                  <a:pt x="870391" y="814973"/>
                  <a:pt x="865501" y="816603"/>
                </a:cubicBezTo>
                <a:cubicBezTo>
                  <a:pt x="861664" y="824277"/>
                  <a:pt x="852856" y="843918"/>
                  <a:pt x="845942" y="850832"/>
                </a:cubicBezTo>
                <a:cubicBezTo>
                  <a:pt x="841786" y="854988"/>
                  <a:pt x="836162" y="857352"/>
                  <a:pt x="831272" y="860612"/>
                </a:cubicBezTo>
                <a:cubicBezTo>
                  <a:pt x="828012" y="865502"/>
                  <a:pt x="825649" y="871126"/>
                  <a:pt x="821493" y="875282"/>
                </a:cubicBezTo>
                <a:cubicBezTo>
                  <a:pt x="817337" y="879438"/>
                  <a:pt x="810585" y="880546"/>
                  <a:pt x="806823" y="885061"/>
                </a:cubicBezTo>
                <a:cubicBezTo>
                  <a:pt x="802156" y="890661"/>
                  <a:pt x="802198" y="899466"/>
                  <a:pt x="797043" y="904621"/>
                </a:cubicBezTo>
                <a:cubicBezTo>
                  <a:pt x="790905" y="910759"/>
                  <a:pt x="762256" y="924459"/>
                  <a:pt x="753035" y="929070"/>
                </a:cubicBezTo>
                <a:cubicBezTo>
                  <a:pt x="748145" y="937220"/>
                  <a:pt x="745085" y="946799"/>
                  <a:pt x="738365" y="953519"/>
                </a:cubicBezTo>
                <a:cubicBezTo>
                  <a:pt x="733211" y="958673"/>
                  <a:pt x="723472" y="957699"/>
                  <a:pt x="718806" y="963299"/>
                </a:cubicBezTo>
                <a:cubicBezTo>
                  <a:pt x="714504" y="968462"/>
                  <a:pt x="717822" y="977389"/>
                  <a:pt x="713916" y="982858"/>
                </a:cubicBezTo>
                <a:cubicBezTo>
                  <a:pt x="709179" y="989490"/>
                  <a:pt x="700120" y="991764"/>
                  <a:pt x="694357" y="997527"/>
                </a:cubicBezTo>
                <a:cubicBezTo>
                  <a:pt x="638348" y="1053536"/>
                  <a:pt x="716393" y="982414"/>
                  <a:pt x="669908" y="1036646"/>
                </a:cubicBezTo>
                <a:cubicBezTo>
                  <a:pt x="664604" y="1042834"/>
                  <a:pt x="656111" y="1045553"/>
                  <a:pt x="650348" y="1051316"/>
                </a:cubicBezTo>
                <a:cubicBezTo>
                  <a:pt x="644585" y="1057079"/>
                  <a:pt x="641161" y="1064845"/>
                  <a:pt x="635679" y="1070875"/>
                </a:cubicBezTo>
                <a:cubicBezTo>
                  <a:pt x="624825" y="1082814"/>
                  <a:pt x="612860" y="1093694"/>
                  <a:pt x="601450" y="1105104"/>
                </a:cubicBezTo>
                <a:lnTo>
                  <a:pt x="567221" y="1139333"/>
                </a:lnTo>
                <a:cubicBezTo>
                  <a:pt x="534238" y="1172316"/>
                  <a:pt x="551002" y="1164299"/>
                  <a:pt x="523212" y="1173562"/>
                </a:cubicBezTo>
                <a:cubicBezTo>
                  <a:pt x="519376" y="1181234"/>
                  <a:pt x="510565" y="1200879"/>
                  <a:pt x="503653" y="1207791"/>
                </a:cubicBezTo>
                <a:cubicBezTo>
                  <a:pt x="499498" y="1211946"/>
                  <a:pt x="493874" y="1214310"/>
                  <a:pt x="488984" y="1217570"/>
                </a:cubicBezTo>
                <a:cubicBezTo>
                  <a:pt x="485724" y="1222460"/>
                  <a:pt x="482120" y="1227137"/>
                  <a:pt x="479204" y="1232240"/>
                </a:cubicBezTo>
                <a:cubicBezTo>
                  <a:pt x="469213" y="1249723"/>
                  <a:pt x="467907" y="1259338"/>
                  <a:pt x="454755" y="1276248"/>
                </a:cubicBezTo>
                <a:cubicBezTo>
                  <a:pt x="399425" y="1347388"/>
                  <a:pt x="460459" y="1257911"/>
                  <a:pt x="425416" y="1310477"/>
                </a:cubicBezTo>
                <a:cubicBezTo>
                  <a:pt x="421675" y="1325442"/>
                  <a:pt x="422003" y="1333449"/>
                  <a:pt x="410746" y="1344706"/>
                </a:cubicBezTo>
                <a:cubicBezTo>
                  <a:pt x="406590" y="1348862"/>
                  <a:pt x="400967" y="1351226"/>
                  <a:pt x="396077" y="1354486"/>
                </a:cubicBezTo>
                <a:cubicBezTo>
                  <a:pt x="392817" y="1359376"/>
                  <a:pt x="390122" y="1364693"/>
                  <a:pt x="386297" y="1369155"/>
                </a:cubicBezTo>
                <a:cubicBezTo>
                  <a:pt x="380296" y="1376156"/>
                  <a:pt x="372097" y="1381212"/>
                  <a:pt x="366738" y="1388715"/>
                </a:cubicBezTo>
                <a:cubicBezTo>
                  <a:pt x="363742" y="1392909"/>
                  <a:pt x="364153" y="1398774"/>
                  <a:pt x="361848" y="1403384"/>
                </a:cubicBezTo>
                <a:cubicBezTo>
                  <a:pt x="359220" y="1408641"/>
                  <a:pt x="354984" y="1412951"/>
                  <a:pt x="352068" y="1418054"/>
                </a:cubicBezTo>
                <a:cubicBezTo>
                  <a:pt x="348451" y="1424383"/>
                  <a:pt x="346954" y="1432013"/>
                  <a:pt x="342288" y="1437613"/>
                </a:cubicBezTo>
                <a:cubicBezTo>
                  <a:pt x="338526" y="1442128"/>
                  <a:pt x="332509" y="1444133"/>
                  <a:pt x="327619" y="1447393"/>
                </a:cubicBezTo>
                <a:cubicBezTo>
                  <a:pt x="286383" y="1509245"/>
                  <a:pt x="323636" y="1444671"/>
                  <a:pt x="303170" y="1506071"/>
                </a:cubicBezTo>
                <a:cubicBezTo>
                  <a:pt x="301312" y="1511646"/>
                  <a:pt x="296306" y="1515638"/>
                  <a:pt x="293390" y="1520740"/>
                </a:cubicBezTo>
                <a:cubicBezTo>
                  <a:pt x="289773" y="1527069"/>
                  <a:pt x="286482" y="1533600"/>
                  <a:pt x="283610" y="1540300"/>
                </a:cubicBezTo>
                <a:cubicBezTo>
                  <a:pt x="281580" y="1545037"/>
                  <a:pt x="280750" y="1550232"/>
                  <a:pt x="278720" y="1554969"/>
                </a:cubicBezTo>
                <a:cubicBezTo>
                  <a:pt x="275849" y="1561669"/>
                  <a:pt x="271901" y="1567868"/>
                  <a:pt x="268941" y="1574529"/>
                </a:cubicBezTo>
                <a:cubicBezTo>
                  <a:pt x="252994" y="1610410"/>
                  <a:pt x="266698" y="1587674"/>
                  <a:pt x="249381" y="1613647"/>
                </a:cubicBezTo>
                <a:cubicBezTo>
                  <a:pt x="247751" y="1651136"/>
                  <a:pt x="248489" y="1688803"/>
                  <a:pt x="244492" y="1726114"/>
                </a:cubicBezTo>
                <a:cubicBezTo>
                  <a:pt x="243557" y="1734842"/>
                  <a:pt x="237293" y="1742174"/>
                  <a:pt x="234712" y="1750563"/>
                </a:cubicBezTo>
                <a:cubicBezTo>
                  <a:pt x="230759" y="1763410"/>
                  <a:pt x="227409" y="1776471"/>
                  <a:pt x="224932" y="1789682"/>
                </a:cubicBezTo>
                <a:cubicBezTo>
                  <a:pt x="222510" y="1802598"/>
                  <a:pt x="222202" y="1815838"/>
                  <a:pt x="220042" y="1828800"/>
                </a:cubicBezTo>
                <a:cubicBezTo>
                  <a:pt x="210791" y="1884308"/>
                  <a:pt x="207727" y="1876615"/>
                  <a:pt x="200483" y="1936377"/>
                </a:cubicBezTo>
                <a:cubicBezTo>
                  <a:pt x="196345" y="1970511"/>
                  <a:pt x="193963" y="2004834"/>
                  <a:pt x="190703" y="2039063"/>
                </a:cubicBezTo>
                <a:cubicBezTo>
                  <a:pt x="189073" y="2128710"/>
                  <a:pt x="190366" y="2218458"/>
                  <a:pt x="185813" y="2308004"/>
                </a:cubicBezTo>
                <a:cubicBezTo>
                  <a:pt x="185443" y="2315284"/>
                  <a:pt x="178525" y="2320713"/>
                  <a:pt x="176034" y="2327564"/>
                </a:cubicBezTo>
                <a:cubicBezTo>
                  <a:pt x="171979" y="2338716"/>
                  <a:pt x="170007" y="2350536"/>
                  <a:pt x="166254" y="2361793"/>
                </a:cubicBezTo>
                <a:cubicBezTo>
                  <a:pt x="160012" y="2380519"/>
                  <a:pt x="155213" y="2388764"/>
                  <a:pt x="146695" y="2405801"/>
                </a:cubicBezTo>
                <a:cubicBezTo>
                  <a:pt x="143435" y="2451440"/>
                  <a:pt x="139655" y="2497044"/>
                  <a:pt x="136915" y="2542717"/>
                </a:cubicBezTo>
                <a:cubicBezTo>
                  <a:pt x="134765" y="2578548"/>
                  <a:pt x="135989" y="2614617"/>
                  <a:pt x="132025" y="2650293"/>
                </a:cubicBezTo>
                <a:cubicBezTo>
                  <a:pt x="119953" y="2758946"/>
                  <a:pt x="133395" y="2734856"/>
                  <a:pt x="97796" y="2782319"/>
                </a:cubicBezTo>
                <a:cubicBezTo>
                  <a:pt x="71489" y="2861241"/>
                  <a:pt x="74101" y="2847008"/>
                  <a:pt x="53788" y="2948573"/>
                </a:cubicBezTo>
                <a:cubicBezTo>
                  <a:pt x="46325" y="2985886"/>
                  <a:pt x="41240" y="3023640"/>
                  <a:pt x="34228" y="3061040"/>
                </a:cubicBezTo>
                <a:cubicBezTo>
                  <a:pt x="31459" y="3075810"/>
                  <a:pt x="29644" y="3090947"/>
                  <a:pt x="24449" y="3105048"/>
                </a:cubicBezTo>
                <a:cubicBezTo>
                  <a:pt x="18149" y="3122148"/>
                  <a:pt x="8150" y="3137647"/>
                  <a:pt x="0" y="3153947"/>
                </a:cubicBezTo>
                <a:cubicBezTo>
                  <a:pt x="1630" y="3277823"/>
                  <a:pt x="979" y="3401750"/>
                  <a:pt x="4889" y="3525575"/>
                </a:cubicBezTo>
                <a:cubicBezTo>
                  <a:pt x="5872" y="3556700"/>
                  <a:pt x="14669" y="3587342"/>
                  <a:pt x="14669" y="3618482"/>
                </a:cubicBezTo>
                <a:cubicBezTo>
                  <a:pt x="14669" y="3807584"/>
                  <a:pt x="8149" y="3996629"/>
                  <a:pt x="4889" y="4185703"/>
                </a:cubicBezTo>
                <a:cubicBezTo>
                  <a:pt x="6519" y="4281870"/>
                  <a:pt x="7816" y="4378043"/>
                  <a:pt x="9779" y="4474203"/>
                </a:cubicBezTo>
                <a:cubicBezTo>
                  <a:pt x="11077" y="4537779"/>
                  <a:pt x="10243" y="4601472"/>
                  <a:pt x="14669" y="4664907"/>
                </a:cubicBezTo>
                <a:cubicBezTo>
                  <a:pt x="15176" y="4672179"/>
                  <a:pt x="21189" y="4677947"/>
                  <a:pt x="24449" y="4684467"/>
                </a:cubicBezTo>
                <a:cubicBezTo>
                  <a:pt x="42280" y="4755795"/>
                  <a:pt x="39118" y="4722984"/>
                  <a:pt x="39118" y="4782263"/>
                </a:cubicBezTo>
              </a:path>
            </a:pathLst>
          </a:custGeom>
          <a:noFill/>
          <a:ln w="215900">
            <a:solidFill>
              <a:srgbClr val="8000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9" name="Figura a mano libera: forma 18">
            <a:extLst>
              <a:ext uri="{FF2B5EF4-FFF2-40B4-BE49-F238E27FC236}">
                <a16:creationId xmlns:a16="http://schemas.microsoft.com/office/drawing/2014/main" id="{8C5AD298-F740-4688-B6CF-43910FDB8D5F}"/>
              </a:ext>
            </a:extLst>
          </p:cNvPr>
          <p:cNvSpPr/>
          <p:nvPr/>
        </p:nvSpPr>
        <p:spPr>
          <a:xfrm>
            <a:off x="5168905" y="2974286"/>
            <a:ext cx="665018" cy="3462236"/>
          </a:xfrm>
          <a:custGeom>
            <a:avLst/>
            <a:gdLst>
              <a:gd name="connsiteX0" fmla="*/ 0 w 665018"/>
              <a:gd name="connsiteY0" fmla="*/ 0 h 3462236"/>
              <a:gd name="connsiteX1" fmla="*/ 19559 w 665018"/>
              <a:gd name="connsiteY1" fmla="*/ 53788 h 3462236"/>
              <a:gd name="connsiteX2" fmla="*/ 39118 w 665018"/>
              <a:gd name="connsiteY2" fmla="*/ 141805 h 3462236"/>
              <a:gd name="connsiteX3" fmla="*/ 44008 w 665018"/>
              <a:gd name="connsiteY3" fmla="*/ 210263 h 3462236"/>
              <a:gd name="connsiteX4" fmla="*/ 53788 w 665018"/>
              <a:gd name="connsiteY4" fmla="*/ 224932 h 3462236"/>
              <a:gd name="connsiteX5" fmla="*/ 63568 w 665018"/>
              <a:gd name="connsiteY5" fmla="*/ 264051 h 3462236"/>
              <a:gd name="connsiteX6" fmla="*/ 73347 w 665018"/>
              <a:gd name="connsiteY6" fmla="*/ 327619 h 3462236"/>
              <a:gd name="connsiteX7" fmla="*/ 83127 w 665018"/>
              <a:gd name="connsiteY7" fmla="*/ 361848 h 3462236"/>
              <a:gd name="connsiteX8" fmla="*/ 92907 w 665018"/>
              <a:gd name="connsiteY8" fmla="*/ 415636 h 3462236"/>
              <a:gd name="connsiteX9" fmla="*/ 97796 w 665018"/>
              <a:gd name="connsiteY9" fmla="*/ 435195 h 3462236"/>
              <a:gd name="connsiteX10" fmla="*/ 107576 w 665018"/>
              <a:gd name="connsiteY10" fmla="*/ 498763 h 3462236"/>
              <a:gd name="connsiteX11" fmla="*/ 117356 w 665018"/>
              <a:gd name="connsiteY11" fmla="*/ 532992 h 3462236"/>
              <a:gd name="connsiteX12" fmla="*/ 136915 w 665018"/>
              <a:gd name="connsiteY12" fmla="*/ 689467 h 3462236"/>
              <a:gd name="connsiteX13" fmla="*/ 146695 w 665018"/>
              <a:gd name="connsiteY13" fmla="*/ 757925 h 3462236"/>
              <a:gd name="connsiteX14" fmla="*/ 171144 w 665018"/>
              <a:gd name="connsiteY14" fmla="*/ 968188 h 3462236"/>
              <a:gd name="connsiteX15" fmla="*/ 180924 w 665018"/>
              <a:gd name="connsiteY15" fmla="*/ 1271358 h 3462236"/>
              <a:gd name="connsiteX16" fmla="*/ 190703 w 665018"/>
              <a:gd name="connsiteY16" fmla="*/ 1295807 h 3462236"/>
              <a:gd name="connsiteX17" fmla="*/ 200483 w 665018"/>
              <a:gd name="connsiteY17" fmla="*/ 1486511 h 3462236"/>
              <a:gd name="connsiteX18" fmla="*/ 205373 w 665018"/>
              <a:gd name="connsiteY18" fmla="*/ 1559858 h 3462236"/>
              <a:gd name="connsiteX19" fmla="*/ 195593 w 665018"/>
              <a:gd name="connsiteY19" fmla="*/ 1794571 h 3462236"/>
              <a:gd name="connsiteX20" fmla="*/ 185814 w 665018"/>
              <a:gd name="connsiteY20" fmla="*/ 1833689 h 3462236"/>
              <a:gd name="connsiteX21" fmla="*/ 180924 w 665018"/>
              <a:gd name="connsiteY21" fmla="*/ 1877698 h 3462236"/>
              <a:gd name="connsiteX22" fmla="*/ 161364 w 665018"/>
              <a:gd name="connsiteY22" fmla="*/ 1985274 h 3462236"/>
              <a:gd name="connsiteX23" fmla="*/ 151585 w 665018"/>
              <a:gd name="connsiteY23" fmla="*/ 2171088 h 3462236"/>
              <a:gd name="connsiteX24" fmla="*/ 141805 w 665018"/>
              <a:gd name="connsiteY24" fmla="*/ 2254216 h 3462236"/>
              <a:gd name="connsiteX25" fmla="*/ 127136 w 665018"/>
              <a:gd name="connsiteY25" fmla="*/ 2449809 h 3462236"/>
              <a:gd name="connsiteX26" fmla="*/ 117356 w 665018"/>
              <a:gd name="connsiteY26" fmla="*/ 2469369 h 3462236"/>
              <a:gd name="connsiteX27" fmla="*/ 107576 w 665018"/>
              <a:gd name="connsiteY27" fmla="*/ 2547606 h 3462236"/>
              <a:gd name="connsiteX28" fmla="*/ 97796 w 665018"/>
              <a:gd name="connsiteY28" fmla="*/ 2562276 h 3462236"/>
              <a:gd name="connsiteX29" fmla="*/ 83127 w 665018"/>
              <a:gd name="connsiteY29" fmla="*/ 2728530 h 3462236"/>
              <a:gd name="connsiteX30" fmla="*/ 102686 w 665018"/>
              <a:gd name="connsiteY30" fmla="*/ 3002361 h 3462236"/>
              <a:gd name="connsiteX31" fmla="*/ 112466 w 665018"/>
              <a:gd name="connsiteY31" fmla="*/ 3017031 h 3462236"/>
              <a:gd name="connsiteX32" fmla="*/ 117356 w 665018"/>
              <a:gd name="connsiteY32" fmla="*/ 3036590 h 3462236"/>
              <a:gd name="connsiteX33" fmla="*/ 127136 w 665018"/>
              <a:gd name="connsiteY33" fmla="*/ 3051259 h 3462236"/>
              <a:gd name="connsiteX34" fmla="*/ 136915 w 665018"/>
              <a:gd name="connsiteY34" fmla="*/ 3095268 h 3462236"/>
              <a:gd name="connsiteX35" fmla="*/ 141805 w 665018"/>
              <a:gd name="connsiteY35" fmla="*/ 3109938 h 3462236"/>
              <a:gd name="connsiteX36" fmla="*/ 161364 w 665018"/>
              <a:gd name="connsiteY36" fmla="*/ 3119717 h 3462236"/>
              <a:gd name="connsiteX37" fmla="*/ 171144 w 665018"/>
              <a:gd name="connsiteY37" fmla="*/ 3144166 h 3462236"/>
              <a:gd name="connsiteX38" fmla="*/ 176034 w 665018"/>
              <a:gd name="connsiteY38" fmla="*/ 3158836 h 3462236"/>
              <a:gd name="connsiteX39" fmla="*/ 195593 w 665018"/>
              <a:gd name="connsiteY39" fmla="*/ 3168616 h 3462236"/>
              <a:gd name="connsiteX40" fmla="*/ 210263 w 665018"/>
              <a:gd name="connsiteY40" fmla="*/ 3217514 h 3462236"/>
              <a:gd name="connsiteX41" fmla="*/ 229822 w 665018"/>
              <a:gd name="connsiteY41" fmla="*/ 3227294 h 3462236"/>
              <a:gd name="connsiteX42" fmla="*/ 254271 w 665018"/>
              <a:gd name="connsiteY42" fmla="*/ 3256633 h 3462236"/>
              <a:gd name="connsiteX43" fmla="*/ 264051 w 665018"/>
              <a:gd name="connsiteY43" fmla="*/ 3271302 h 3462236"/>
              <a:gd name="connsiteX44" fmla="*/ 283610 w 665018"/>
              <a:gd name="connsiteY44" fmla="*/ 3281082 h 3462236"/>
              <a:gd name="connsiteX45" fmla="*/ 303170 w 665018"/>
              <a:gd name="connsiteY45" fmla="*/ 3300641 h 3462236"/>
              <a:gd name="connsiteX46" fmla="*/ 474314 w 665018"/>
              <a:gd name="connsiteY46" fmla="*/ 3393548 h 3462236"/>
              <a:gd name="connsiteX47" fmla="*/ 523213 w 665018"/>
              <a:gd name="connsiteY47" fmla="*/ 3417997 h 3462236"/>
              <a:gd name="connsiteX48" fmla="*/ 601450 w 665018"/>
              <a:gd name="connsiteY48" fmla="*/ 3437557 h 3462236"/>
              <a:gd name="connsiteX49" fmla="*/ 665018 w 665018"/>
              <a:gd name="connsiteY49" fmla="*/ 3462006 h 3462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Lst>
            <a:rect l="l" t="t" r="r" b="b"/>
            <a:pathLst>
              <a:path w="665018" h="3462236">
                <a:moveTo>
                  <a:pt x="0" y="0"/>
                </a:moveTo>
                <a:cubicBezTo>
                  <a:pt x="6520" y="17929"/>
                  <a:pt x="14743" y="35328"/>
                  <a:pt x="19559" y="53788"/>
                </a:cubicBezTo>
                <a:cubicBezTo>
                  <a:pt x="60873" y="212158"/>
                  <a:pt x="7556" y="47113"/>
                  <a:pt x="39118" y="141805"/>
                </a:cubicBezTo>
                <a:cubicBezTo>
                  <a:pt x="40748" y="164624"/>
                  <a:pt x="40032" y="187734"/>
                  <a:pt x="44008" y="210263"/>
                </a:cubicBezTo>
                <a:cubicBezTo>
                  <a:pt x="45029" y="216050"/>
                  <a:pt x="51780" y="219409"/>
                  <a:pt x="53788" y="224932"/>
                </a:cubicBezTo>
                <a:cubicBezTo>
                  <a:pt x="58382" y="237564"/>
                  <a:pt x="61053" y="250847"/>
                  <a:pt x="63568" y="264051"/>
                </a:cubicBezTo>
                <a:cubicBezTo>
                  <a:pt x="67579" y="285111"/>
                  <a:pt x="69143" y="306597"/>
                  <a:pt x="73347" y="327619"/>
                </a:cubicBezTo>
                <a:cubicBezTo>
                  <a:pt x="75674" y="339255"/>
                  <a:pt x="80553" y="350264"/>
                  <a:pt x="83127" y="361848"/>
                </a:cubicBezTo>
                <a:cubicBezTo>
                  <a:pt x="87080" y="379637"/>
                  <a:pt x="89333" y="397767"/>
                  <a:pt x="92907" y="415636"/>
                </a:cubicBezTo>
                <a:cubicBezTo>
                  <a:pt x="94225" y="422226"/>
                  <a:pt x="96628" y="428577"/>
                  <a:pt x="97796" y="435195"/>
                </a:cubicBezTo>
                <a:cubicBezTo>
                  <a:pt x="101522" y="456307"/>
                  <a:pt x="103371" y="477741"/>
                  <a:pt x="107576" y="498763"/>
                </a:cubicBezTo>
                <a:cubicBezTo>
                  <a:pt x="109903" y="510399"/>
                  <a:pt x="114096" y="521582"/>
                  <a:pt x="117356" y="532992"/>
                </a:cubicBezTo>
                <a:cubicBezTo>
                  <a:pt x="123876" y="585150"/>
                  <a:pt x="130116" y="637344"/>
                  <a:pt x="136915" y="689467"/>
                </a:cubicBezTo>
                <a:cubicBezTo>
                  <a:pt x="139896" y="712324"/>
                  <a:pt x="144781" y="734954"/>
                  <a:pt x="146695" y="757925"/>
                </a:cubicBezTo>
                <a:cubicBezTo>
                  <a:pt x="162756" y="950652"/>
                  <a:pt x="135561" y="781371"/>
                  <a:pt x="171144" y="968188"/>
                </a:cubicBezTo>
                <a:cubicBezTo>
                  <a:pt x="174404" y="1069245"/>
                  <a:pt x="174898" y="1170428"/>
                  <a:pt x="180924" y="1271358"/>
                </a:cubicBezTo>
                <a:cubicBezTo>
                  <a:pt x="181447" y="1280120"/>
                  <a:pt x="189908" y="1287066"/>
                  <a:pt x="190703" y="1295807"/>
                </a:cubicBezTo>
                <a:cubicBezTo>
                  <a:pt x="196466" y="1359197"/>
                  <a:pt x="196952" y="1422957"/>
                  <a:pt x="200483" y="1486511"/>
                </a:cubicBezTo>
                <a:cubicBezTo>
                  <a:pt x="201842" y="1510977"/>
                  <a:pt x="203743" y="1535409"/>
                  <a:pt x="205373" y="1559858"/>
                </a:cubicBezTo>
                <a:cubicBezTo>
                  <a:pt x="202113" y="1638096"/>
                  <a:pt x="201172" y="1716464"/>
                  <a:pt x="195593" y="1794571"/>
                </a:cubicBezTo>
                <a:cubicBezTo>
                  <a:pt x="194635" y="1807977"/>
                  <a:pt x="188150" y="1820453"/>
                  <a:pt x="185814" y="1833689"/>
                </a:cubicBezTo>
                <a:cubicBezTo>
                  <a:pt x="183249" y="1848224"/>
                  <a:pt x="183274" y="1863126"/>
                  <a:pt x="180924" y="1877698"/>
                </a:cubicBezTo>
                <a:cubicBezTo>
                  <a:pt x="175120" y="1913680"/>
                  <a:pt x="167884" y="1949415"/>
                  <a:pt x="161364" y="1985274"/>
                </a:cubicBezTo>
                <a:cubicBezTo>
                  <a:pt x="158104" y="2047212"/>
                  <a:pt x="156084" y="2109228"/>
                  <a:pt x="151585" y="2171088"/>
                </a:cubicBezTo>
                <a:cubicBezTo>
                  <a:pt x="149561" y="2198915"/>
                  <a:pt x="143703" y="2226380"/>
                  <a:pt x="141805" y="2254216"/>
                </a:cubicBezTo>
                <a:cubicBezTo>
                  <a:pt x="136704" y="2329034"/>
                  <a:pt x="143328" y="2380993"/>
                  <a:pt x="127136" y="2449809"/>
                </a:cubicBezTo>
                <a:cubicBezTo>
                  <a:pt x="125466" y="2456905"/>
                  <a:pt x="120616" y="2462849"/>
                  <a:pt x="117356" y="2469369"/>
                </a:cubicBezTo>
                <a:cubicBezTo>
                  <a:pt x="114096" y="2495448"/>
                  <a:pt x="112991" y="2521888"/>
                  <a:pt x="107576" y="2547606"/>
                </a:cubicBezTo>
                <a:cubicBezTo>
                  <a:pt x="106365" y="2553357"/>
                  <a:pt x="98762" y="2556479"/>
                  <a:pt x="97796" y="2562276"/>
                </a:cubicBezTo>
                <a:cubicBezTo>
                  <a:pt x="93585" y="2587540"/>
                  <a:pt x="85967" y="2691610"/>
                  <a:pt x="83127" y="2728530"/>
                </a:cubicBezTo>
                <a:cubicBezTo>
                  <a:pt x="87462" y="2841236"/>
                  <a:pt x="55468" y="2919728"/>
                  <a:pt x="102686" y="3002361"/>
                </a:cubicBezTo>
                <a:cubicBezTo>
                  <a:pt x="105602" y="3007464"/>
                  <a:pt x="109206" y="3012141"/>
                  <a:pt x="112466" y="3017031"/>
                </a:cubicBezTo>
                <a:cubicBezTo>
                  <a:pt x="114096" y="3023551"/>
                  <a:pt x="114709" y="3030413"/>
                  <a:pt x="117356" y="3036590"/>
                </a:cubicBezTo>
                <a:cubicBezTo>
                  <a:pt x="119671" y="3041992"/>
                  <a:pt x="125278" y="3045684"/>
                  <a:pt x="127136" y="3051259"/>
                </a:cubicBezTo>
                <a:cubicBezTo>
                  <a:pt x="131888" y="3065515"/>
                  <a:pt x="133270" y="3080689"/>
                  <a:pt x="136915" y="3095268"/>
                </a:cubicBezTo>
                <a:cubicBezTo>
                  <a:pt x="138165" y="3100269"/>
                  <a:pt x="138160" y="3106293"/>
                  <a:pt x="141805" y="3109938"/>
                </a:cubicBezTo>
                <a:cubicBezTo>
                  <a:pt x="146959" y="3115092"/>
                  <a:pt x="154844" y="3116457"/>
                  <a:pt x="161364" y="3119717"/>
                </a:cubicBezTo>
                <a:cubicBezTo>
                  <a:pt x="164624" y="3127867"/>
                  <a:pt x="168062" y="3135947"/>
                  <a:pt x="171144" y="3144166"/>
                </a:cubicBezTo>
                <a:cubicBezTo>
                  <a:pt x="172954" y="3148992"/>
                  <a:pt x="172389" y="3155191"/>
                  <a:pt x="176034" y="3158836"/>
                </a:cubicBezTo>
                <a:cubicBezTo>
                  <a:pt x="181188" y="3163990"/>
                  <a:pt x="189073" y="3165356"/>
                  <a:pt x="195593" y="3168616"/>
                </a:cubicBezTo>
                <a:cubicBezTo>
                  <a:pt x="198133" y="3178774"/>
                  <a:pt x="205799" y="3211561"/>
                  <a:pt x="210263" y="3217514"/>
                </a:cubicBezTo>
                <a:cubicBezTo>
                  <a:pt x="214637" y="3223345"/>
                  <a:pt x="223302" y="3224034"/>
                  <a:pt x="229822" y="3227294"/>
                </a:cubicBezTo>
                <a:cubicBezTo>
                  <a:pt x="237972" y="3237074"/>
                  <a:pt x="246455" y="3246584"/>
                  <a:pt x="254271" y="3256633"/>
                </a:cubicBezTo>
                <a:cubicBezTo>
                  <a:pt x="257879" y="3261272"/>
                  <a:pt x="259536" y="3267540"/>
                  <a:pt x="264051" y="3271302"/>
                </a:cubicBezTo>
                <a:cubicBezTo>
                  <a:pt x="269651" y="3275968"/>
                  <a:pt x="277779" y="3276708"/>
                  <a:pt x="283610" y="3281082"/>
                </a:cubicBezTo>
                <a:cubicBezTo>
                  <a:pt x="290986" y="3286614"/>
                  <a:pt x="295794" y="3295109"/>
                  <a:pt x="303170" y="3300641"/>
                </a:cubicBezTo>
                <a:cubicBezTo>
                  <a:pt x="368998" y="3350011"/>
                  <a:pt x="389125" y="3352244"/>
                  <a:pt x="474314" y="3393548"/>
                </a:cubicBezTo>
                <a:cubicBezTo>
                  <a:pt x="490712" y="3401498"/>
                  <a:pt x="505423" y="3414044"/>
                  <a:pt x="523213" y="3417997"/>
                </a:cubicBezTo>
                <a:cubicBezTo>
                  <a:pt x="578805" y="3430351"/>
                  <a:pt x="552772" y="3423649"/>
                  <a:pt x="601450" y="3437557"/>
                </a:cubicBezTo>
                <a:cubicBezTo>
                  <a:pt x="647480" y="3466325"/>
                  <a:pt x="625192" y="3462006"/>
                  <a:pt x="665018" y="3462006"/>
                </a:cubicBezTo>
              </a:path>
            </a:pathLst>
          </a:custGeom>
          <a:noFill/>
          <a:ln w="298450">
            <a:solidFill>
              <a:srgbClr val="8000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0" name="Figura a mano libera: forma 19">
            <a:extLst>
              <a:ext uri="{FF2B5EF4-FFF2-40B4-BE49-F238E27FC236}">
                <a16:creationId xmlns:a16="http://schemas.microsoft.com/office/drawing/2014/main" id="{86F03D5F-4391-439B-ABC9-102C1970B7E1}"/>
              </a:ext>
            </a:extLst>
          </p:cNvPr>
          <p:cNvSpPr/>
          <p:nvPr/>
        </p:nvSpPr>
        <p:spPr>
          <a:xfrm>
            <a:off x="5603756" y="6288334"/>
            <a:ext cx="713917" cy="186122"/>
          </a:xfrm>
          <a:custGeom>
            <a:avLst/>
            <a:gdLst>
              <a:gd name="connsiteX0" fmla="*/ 0 w 713917"/>
              <a:gd name="connsiteY0" fmla="*/ 0 h 186122"/>
              <a:gd name="connsiteX1" fmla="*/ 53788 w 713917"/>
              <a:gd name="connsiteY1" fmla="*/ 14669 h 186122"/>
              <a:gd name="connsiteX2" fmla="*/ 58678 w 713917"/>
              <a:gd name="connsiteY2" fmla="*/ 29339 h 186122"/>
              <a:gd name="connsiteX3" fmla="*/ 102687 w 713917"/>
              <a:gd name="connsiteY3" fmla="*/ 39118 h 186122"/>
              <a:gd name="connsiteX4" fmla="*/ 112466 w 713917"/>
              <a:gd name="connsiteY4" fmla="*/ 53788 h 186122"/>
              <a:gd name="connsiteX5" fmla="*/ 127136 w 713917"/>
              <a:gd name="connsiteY5" fmla="*/ 63568 h 186122"/>
              <a:gd name="connsiteX6" fmla="*/ 146695 w 713917"/>
              <a:gd name="connsiteY6" fmla="*/ 112466 h 186122"/>
              <a:gd name="connsiteX7" fmla="*/ 205373 w 713917"/>
              <a:gd name="connsiteY7" fmla="*/ 132025 h 186122"/>
              <a:gd name="connsiteX8" fmla="*/ 229823 w 713917"/>
              <a:gd name="connsiteY8" fmla="*/ 141805 h 186122"/>
              <a:gd name="connsiteX9" fmla="*/ 454755 w 713917"/>
              <a:gd name="connsiteY9" fmla="*/ 161364 h 186122"/>
              <a:gd name="connsiteX10" fmla="*/ 474315 w 713917"/>
              <a:gd name="connsiteY10" fmla="*/ 171144 h 186122"/>
              <a:gd name="connsiteX11" fmla="*/ 713917 w 713917"/>
              <a:gd name="connsiteY11" fmla="*/ 176034 h 186122"/>
              <a:gd name="connsiteX12" fmla="*/ 699247 w 713917"/>
              <a:gd name="connsiteY12" fmla="*/ 161364 h 186122"/>
              <a:gd name="connsiteX13" fmla="*/ 684578 w 713917"/>
              <a:gd name="connsiteY13" fmla="*/ 151585 h 186122"/>
              <a:gd name="connsiteX14" fmla="*/ 660128 w 713917"/>
              <a:gd name="connsiteY14" fmla="*/ 127136 h 186122"/>
              <a:gd name="connsiteX15" fmla="*/ 650349 w 713917"/>
              <a:gd name="connsiteY15" fmla="*/ 107576 h 186122"/>
              <a:gd name="connsiteX16" fmla="*/ 640569 w 713917"/>
              <a:gd name="connsiteY16" fmla="*/ 92907 h 186122"/>
              <a:gd name="connsiteX17" fmla="*/ 655239 w 713917"/>
              <a:gd name="connsiteY17" fmla="*/ 73347 h 186122"/>
              <a:gd name="connsiteX18" fmla="*/ 655239 w 713917"/>
              <a:gd name="connsiteY18" fmla="*/ 0 h 1861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713917" h="186122">
                <a:moveTo>
                  <a:pt x="0" y="0"/>
                </a:moveTo>
                <a:cubicBezTo>
                  <a:pt x="13894" y="1985"/>
                  <a:pt x="41344" y="2225"/>
                  <a:pt x="53788" y="14669"/>
                </a:cubicBezTo>
                <a:cubicBezTo>
                  <a:pt x="57433" y="18314"/>
                  <a:pt x="54068" y="27034"/>
                  <a:pt x="58678" y="29339"/>
                </a:cubicBezTo>
                <a:cubicBezTo>
                  <a:pt x="72119" y="36059"/>
                  <a:pt x="88017" y="35858"/>
                  <a:pt x="102687" y="39118"/>
                </a:cubicBezTo>
                <a:cubicBezTo>
                  <a:pt x="105947" y="44008"/>
                  <a:pt x="108311" y="49632"/>
                  <a:pt x="112466" y="53788"/>
                </a:cubicBezTo>
                <a:cubicBezTo>
                  <a:pt x="116622" y="57944"/>
                  <a:pt x="124282" y="58431"/>
                  <a:pt x="127136" y="63568"/>
                </a:cubicBezTo>
                <a:cubicBezTo>
                  <a:pt x="142092" y="90488"/>
                  <a:pt x="128570" y="94341"/>
                  <a:pt x="146695" y="112466"/>
                </a:cubicBezTo>
                <a:cubicBezTo>
                  <a:pt x="162916" y="128688"/>
                  <a:pt x="183632" y="125813"/>
                  <a:pt x="205373" y="132025"/>
                </a:cubicBezTo>
                <a:cubicBezTo>
                  <a:pt x="213813" y="134436"/>
                  <a:pt x="221147" y="140470"/>
                  <a:pt x="229823" y="141805"/>
                </a:cubicBezTo>
                <a:cubicBezTo>
                  <a:pt x="259423" y="146359"/>
                  <a:pt x="433509" y="159664"/>
                  <a:pt x="454755" y="161364"/>
                </a:cubicBezTo>
                <a:cubicBezTo>
                  <a:pt x="461275" y="164624"/>
                  <a:pt x="467464" y="168653"/>
                  <a:pt x="474315" y="171144"/>
                </a:cubicBezTo>
                <a:cubicBezTo>
                  <a:pt x="554261" y="200216"/>
                  <a:pt x="612816" y="178441"/>
                  <a:pt x="713917" y="176034"/>
                </a:cubicBezTo>
                <a:cubicBezTo>
                  <a:pt x="709027" y="171144"/>
                  <a:pt x="704560" y="165791"/>
                  <a:pt x="699247" y="161364"/>
                </a:cubicBezTo>
                <a:cubicBezTo>
                  <a:pt x="694732" y="157602"/>
                  <a:pt x="688340" y="156100"/>
                  <a:pt x="684578" y="151585"/>
                </a:cubicBezTo>
                <a:cubicBezTo>
                  <a:pt x="661338" y="123697"/>
                  <a:pt x="689601" y="136958"/>
                  <a:pt x="660128" y="127136"/>
                </a:cubicBezTo>
                <a:cubicBezTo>
                  <a:pt x="656868" y="120616"/>
                  <a:pt x="653966" y="113905"/>
                  <a:pt x="650349" y="107576"/>
                </a:cubicBezTo>
                <a:cubicBezTo>
                  <a:pt x="647433" y="102474"/>
                  <a:pt x="639738" y="98725"/>
                  <a:pt x="640569" y="92907"/>
                </a:cubicBezTo>
                <a:cubicBezTo>
                  <a:pt x="641722" y="84839"/>
                  <a:pt x="653968" y="81397"/>
                  <a:pt x="655239" y="73347"/>
                </a:cubicBezTo>
                <a:cubicBezTo>
                  <a:pt x="659052" y="49197"/>
                  <a:pt x="655239" y="24449"/>
                  <a:pt x="655239" y="0"/>
                </a:cubicBezTo>
              </a:path>
            </a:pathLst>
          </a:custGeom>
          <a:noFill/>
          <a:ln w="2127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2" name="Figura a mano libera: forma 21">
            <a:extLst>
              <a:ext uri="{FF2B5EF4-FFF2-40B4-BE49-F238E27FC236}">
                <a16:creationId xmlns:a16="http://schemas.microsoft.com/office/drawing/2014/main" id="{A5C2403A-4DC2-48CA-A497-D52AB4F39A57}"/>
              </a:ext>
            </a:extLst>
          </p:cNvPr>
          <p:cNvSpPr/>
          <p:nvPr/>
        </p:nvSpPr>
        <p:spPr>
          <a:xfrm>
            <a:off x="4933848" y="6585401"/>
            <a:ext cx="1481622" cy="74560"/>
          </a:xfrm>
          <a:custGeom>
            <a:avLst/>
            <a:gdLst>
              <a:gd name="connsiteX0" fmla="*/ 0 w 1481622"/>
              <a:gd name="connsiteY0" fmla="*/ 35442 h 74560"/>
              <a:gd name="connsiteX1" fmla="*/ 29339 w 1481622"/>
              <a:gd name="connsiteY1" fmla="*/ 45221 h 74560"/>
              <a:gd name="connsiteX2" fmla="*/ 44009 w 1481622"/>
              <a:gd name="connsiteY2" fmla="*/ 55001 h 74560"/>
              <a:gd name="connsiteX3" fmla="*/ 122246 w 1481622"/>
              <a:gd name="connsiteY3" fmla="*/ 74560 h 74560"/>
              <a:gd name="connsiteX4" fmla="*/ 200484 w 1481622"/>
              <a:gd name="connsiteY4" fmla="*/ 69671 h 74560"/>
              <a:gd name="connsiteX5" fmla="*/ 244492 w 1481622"/>
              <a:gd name="connsiteY5" fmla="*/ 59891 h 74560"/>
              <a:gd name="connsiteX6" fmla="*/ 479204 w 1481622"/>
              <a:gd name="connsiteY6" fmla="*/ 50111 h 74560"/>
              <a:gd name="connsiteX7" fmla="*/ 503654 w 1481622"/>
              <a:gd name="connsiteY7" fmla="*/ 45221 h 74560"/>
              <a:gd name="connsiteX8" fmla="*/ 537882 w 1481622"/>
              <a:gd name="connsiteY8" fmla="*/ 35442 h 74560"/>
              <a:gd name="connsiteX9" fmla="*/ 1305587 w 1481622"/>
              <a:gd name="connsiteY9" fmla="*/ 25662 h 74560"/>
              <a:gd name="connsiteX10" fmla="*/ 1388715 w 1481622"/>
              <a:gd name="connsiteY10" fmla="*/ 10993 h 74560"/>
              <a:gd name="connsiteX11" fmla="*/ 1403384 w 1481622"/>
              <a:gd name="connsiteY11" fmla="*/ 1213 h 74560"/>
              <a:gd name="connsiteX12" fmla="*/ 1481622 w 1481622"/>
              <a:gd name="connsiteY12" fmla="*/ 1213 h 74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81622" h="74560">
                <a:moveTo>
                  <a:pt x="0" y="35442"/>
                </a:moveTo>
                <a:cubicBezTo>
                  <a:pt x="9780" y="38702"/>
                  <a:pt x="19919" y="41034"/>
                  <a:pt x="29339" y="45221"/>
                </a:cubicBezTo>
                <a:cubicBezTo>
                  <a:pt x="34710" y="47608"/>
                  <a:pt x="38405" y="53231"/>
                  <a:pt x="44009" y="55001"/>
                </a:cubicBezTo>
                <a:cubicBezTo>
                  <a:pt x="69643" y="63096"/>
                  <a:pt x="122246" y="74560"/>
                  <a:pt x="122246" y="74560"/>
                </a:cubicBezTo>
                <a:cubicBezTo>
                  <a:pt x="148325" y="72930"/>
                  <a:pt x="174540" y="72784"/>
                  <a:pt x="200484" y="69671"/>
                </a:cubicBezTo>
                <a:cubicBezTo>
                  <a:pt x="215404" y="67881"/>
                  <a:pt x="229502" y="60943"/>
                  <a:pt x="244492" y="59891"/>
                </a:cubicBezTo>
                <a:cubicBezTo>
                  <a:pt x="322605" y="54409"/>
                  <a:pt x="400967" y="53371"/>
                  <a:pt x="479204" y="50111"/>
                </a:cubicBezTo>
                <a:cubicBezTo>
                  <a:pt x="487354" y="48481"/>
                  <a:pt x="495591" y="47237"/>
                  <a:pt x="503654" y="45221"/>
                </a:cubicBezTo>
                <a:cubicBezTo>
                  <a:pt x="515166" y="42343"/>
                  <a:pt x="526020" y="35731"/>
                  <a:pt x="537882" y="35442"/>
                </a:cubicBezTo>
                <a:cubicBezTo>
                  <a:pt x="793728" y="29202"/>
                  <a:pt x="1049685" y="28922"/>
                  <a:pt x="1305587" y="25662"/>
                </a:cubicBezTo>
                <a:cubicBezTo>
                  <a:pt x="1343384" y="464"/>
                  <a:pt x="1298468" y="26918"/>
                  <a:pt x="1388715" y="10993"/>
                </a:cubicBezTo>
                <a:cubicBezTo>
                  <a:pt x="1394502" y="9972"/>
                  <a:pt x="1397540" y="1828"/>
                  <a:pt x="1403384" y="1213"/>
                </a:cubicBezTo>
                <a:cubicBezTo>
                  <a:pt x="1429320" y="-1517"/>
                  <a:pt x="1455543" y="1213"/>
                  <a:pt x="1481622" y="1213"/>
                </a:cubicBezTo>
              </a:path>
            </a:pathLst>
          </a:custGeom>
          <a:noFill/>
          <a:ln w="2159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3" name="Figura a mano libera: forma 22">
            <a:extLst>
              <a:ext uri="{FF2B5EF4-FFF2-40B4-BE49-F238E27FC236}">
                <a16:creationId xmlns:a16="http://schemas.microsoft.com/office/drawing/2014/main" id="{C6269DC3-6205-4AFC-972C-FC9D6F7A0F6B}"/>
              </a:ext>
            </a:extLst>
          </p:cNvPr>
          <p:cNvSpPr/>
          <p:nvPr/>
        </p:nvSpPr>
        <p:spPr>
          <a:xfrm>
            <a:off x="4351957" y="6400800"/>
            <a:ext cx="709027" cy="283611"/>
          </a:xfrm>
          <a:custGeom>
            <a:avLst/>
            <a:gdLst>
              <a:gd name="connsiteX0" fmla="*/ 0 w 709027"/>
              <a:gd name="connsiteY0" fmla="*/ 0 h 283611"/>
              <a:gd name="connsiteX1" fmla="*/ 14670 w 709027"/>
              <a:gd name="connsiteY1" fmla="*/ 34229 h 283611"/>
              <a:gd name="connsiteX2" fmla="*/ 48899 w 709027"/>
              <a:gd name="connsiteY2" fmla="*/ 63568 h 283611"/>
              <a:gd name="connsiteX3" fmla="*/ 68458 w 709027"/>
              <a:gd name="connsiteY3" fmla="*/ 78237 h 283611"/>
              <a:gd name="connsiteX4" fmla="*/ 97797 w 709027"/>
              <a:gd name="connsiteY4" fmla="*/ 117356 h 283611"/>
              <a:gd name="connsiteX5" fmla="*/ 117356 w 709027"/>
              <a:gd name="connsiteY5" fmla="*/ 136916 h 283611"/>
              <a:gd name="connsiteX6" fmla="*/ 141806 w 709027"/>
              <a:gd name="connsiteY6" fmla="*/ 185814 h 283611"/>
              <a:gd name="connsiteX7" fmla="*/ 161365 w 709027"/>
              <a:gd name="connsiteY7" fmla="*/ 195594 h 283611"/>
              <a:gd name="connsiteX8" fmla="*/ 293391 w 709027"/>
              <a:gd name="connsiteY8" fmla="*/ 171144 h 283611"/>
              <a:gd name="connsiteX9" fmla="*/ 474315 w 709027"/>
              <a:gd name="connsiteY9" fmla="*/ 176034 h 283611"/>
              <a:gd name="connsiteX10" fmla="*/ 508544 w 709027"/>
              <a:gd name="connsiteY10" fmla="*/ 195594 h 283611"/>
              <a:gd name="connsiteX11" fmla="*/ 547662 w 709027"/>
              <a:gd name="connsiteY11" fmla="*/ 210263 h 283611"/>
              <a:gd name="connsiteX12" fmla="*/ 572111 w 709027"/>
              <a:gd name="connsiteY12" fmla="*/ 220043 h 283611"/>
              <a:gd name="connsiteX13" fmla="*/ 591671 w 709027"/>
              <a:gd name="connsiteY13" fmla="*/ 229822 h 283611"/>
              <a:gd name="connsiteX14" fmla="*/ 630790 w 709027"/>
              <a:gd name="connsiteY14" fmla="*/ 244492 h 283611"/>
              <a:gd name="connsiteX15" fmla="*/ 674798 w 709027"/>
              <a:gd name="connsiteY15" fmla="*/ 264051 h 283611"/>
              <a:gd name="connsiteX16" fmla="*/ 694357 w 709027"/>
              <a:gd name="connsiteY16" fmla="*/ 273831 h 283611"/>
              <a:gd name="connsiteX17" fmla="*/ 709027 w 709027"/>
              <a:gd name="connsiteY17" fmla="*/ 283611 h 283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709027" h="283611">
                <a:moveTo>
                  <a:pt x="0" y="0"/>
                </a:moveTo>
                <a:cubicBezTo>
                  <a:pt x="4890" y="11410"/>
                  <a:pt x="8006" y="23756"/>
                  <a:pt x="14670" y="34229"/>
                </a:cubicBezTo>
                <a:cubicBezTo>
                  <a:pt x="24522" y="49711"/>
                  <a:pt x="35393" y="53921"/>
                  <a:pt x="48899" y="63568"/>
                </a:cubicBezTo>
                <a:cubicBezTo>
                  <a:pt x="55531" y="68305"/>
                  <a:pt x="62325" y="72870"/>
                  <a:pt x="68458" y="78237"/>
                </a:cubicBezTo>
                <a:cubicBezTo>
                  <a:pt x="112007" y="116343"/>
                  <a:pt x="69003" y="78963"/>
                  <a:pt x="97797" y="117356"/>
                </a:cubicBezTo>
                <a:cubicBezTo>
                  <a:pt x="103329" y="124732"/>
                  <a:pt x="110836" y="130396"/>
                  <a:pt x="117356" y="136916"/>
                </a:cubicBezTo>
                <a:cubicBezTo>
                  <a:pt x="122791" y="150503"/>
                  <a:pt x="131147" y="175155"/>
                  <a:pt x="141806" y="185814"/>
                </a:cubicBezTo>
                <a:cubicBezTo>
                  <a:pt x="146960" y="190968"/>
                  <a:pt x="154845" y="192334"/>
                  <a:pt x="161365" y="195594"/>
                </a:cubicBezTo>
                <a:cubicBezTo>
                  <a:pt x="206252" y="184372"/>
                  <a:pt x="246206" y="172051"/>
                  <a:pt x="293391" y="171144"/>
                </a:cubicBezTo>
                <a:lnTo>
                  <a:pt x="474315" y="176034"/>
                </a:lnTo>
                <a:cubicBezTo>
                  <a:pt x="485725" y="182554"/>
                  <a:pt x="496790" y="189717"/>
                  <a:pt x="508544" y="195594"/>
                </a:cubicBezTo>
                <a:cubicBezTo>
                  <a:pt x="527436" y="205040"/>
                  <a:pt x="530739" y="203917"/>
                  <a:pt x="547662" y="210263"/>
                </a:cubicBezTo>
                <a:cubicBezTo>
                  <a:pt x="555881" y="213345"/>
                  <a:pt x="564090" y="216478"/>
                  <a:pt x="572111" y="220043"/>
                </a:cubicBezTo>
                <a:cubicBezTo>
                  <a:pt x="578772" y="223003"/>
                  <a:pt x="584942" y="227018"/>
                  <a:pt x="591671" y="229822"/>
                </a:cubicBezTo>
                <a:cubicBezTo>
                  <a:pt x="604526" y="235178"/>
                  <a:pt x="618334" y="238264"/>
                  <a:pt x="630790" y="244492"/>
                </a:cubicBezTo>
                <a:cubicBezTo>
                  <a:pt x="678837" y="268516"/>
                  <a:pt x="620085" y="253108"/>
                  <a:pt x="674798" y="264051"/>
                </a:cubicBezTo>
                <a:cubicBezTo>
                  <a:pt x="681318" y="267311"/>
                  <a:pt x="688028" y="270214"/>
                  <a:pt x="694357" y="273831"/>
                </a:cubicBezTo>
                <a:cubicBezTo>
                  <a:pt x="699460" y="276747"/>
                  <a:pt x="709027" y="283611"/>
                  <a:pt x="709027" y="283611"/>
                </a:cubicBezTo>
              </a:path>
            </a:pathLst>
          </a:custGeom>
          <a:noFill/>
          <a:ln w="2349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4" name="Figura a mano libera: forma 23">
            <a:extLst>
              <a:ext uri="{FF2B5EF4-FFF2-40B4-BE49-F238E27FC236}">
                <a16:creationId xmlns:a16="http://schemas.microsoft.com/office/drawing/2014/main" id="{BB112795-327A-456C-BD9C-16D2B12B4059}"/>
              </a:ext>
            </a:extLst>
          </p:cNvPr>
          <p:cNvSpPr/>
          <p:nvPr/>
        </p:nvSpPr>
        <p:spPr>
          <a:xfrm>
            <a:off x="5225624" y="5124552"/>
            <a:ext cx="383022" cy="1276248"/>
          </a:xfrm>
          <a:custGeom>
            <a:avLst/>
            <a:gdLst>
              <a:gd name="connsiteX0" fmla="*/ 383022 w 383022"/>
              <a:gd name="connsiteY0" fmla="*/ 1276248 h 1276248"/>
              <a:gd name="connsiteX1" fmla="*/ 299895 w 383022"/>
              <a:gd name="connsiteY1" fmla="*/ 1193121 h 1276248"/>
              <a:gd name="connsiteX2" fmla="*/ 280335 w 383022"/>
              <a:gd name="connsiteY2" fmla="*/ 1183341 h 1276248"/>
              <a:gd name="connsiteX3" fmla="*/ 275446 w 383022"/>
              <a:gd name="connsiteY3" fmla="*/ 1149112 h 1276248"/>
              <a:gd name="connsiteX4" fmla="*/ 246106 w 383022"/>
              <a:gd name="connsiteY4" fmla="*/ 1114883 h 1276248"/>
              <a:gd name="connsiteX5" fmla="*/ 211878 w 383022"/>
              <a:gd name="connsiteY5" fmla="*/ 1085544 h 1276248"/>
              <a:gd name="connsiteX6" fmla="*/ 172759 w 383022"/>
              <a:gd name="connsiteY6" fmla="*/ 1041536 h 1276248"/>
              <a:gd name="connsiteX7" fmla="*/ 143420 w 383022"/>
              <a:gd name="connsiteY7" fmla="*/ 1026866 h 1276248"/>
              <a:gd name="connsiteX8" fmla="*/ 109191 w 383022"/>
              <a:gd name="connsiteY8" fmla="*/ 1007307 h 1276248"/>
              <a:gd name="connsiteX9" fmla="*/ 89632 w 383022"/>
              <a:gd name="connsiteY9" fmla="*/ 973078 h 1276248"/>
              <a:gd name="connsiteX10" fmla="*/ 84742 w 383022"/>
              <a:gd name="connsiteY10" fmla="*/ 948629 h 1276248"/>
              <a:gd name="connsiteX11" fmla="*/ 65182 w 383022"/>
              <a:gd name="connsiteY11" fmla="*/ 914400 h 1276248"/>
              <a:gd name="connsiteX12" fmla="*/ 50513 w 383022"/>
              <a:gd name="connsiteY12" fmla="*/ 782374 h 1276248"/>
              <a:gd name="connsiteX13" fmla="*/ 40733 w 383022"/>
              <a:gd name="connsiteY13" fmla="*/ 738366 h 1276248"/>
              <a:gd name="connsiteX14" fmla="*/ 16284 w 383022"/>
              <a:gd name="connsiteY14" fmla="*/ 723696 h 1276248"/>
              <a:gd name="connsiteX15" fmla="*/ 11394 w 383022"/>
              <a:gd name="connsiteY15" fmla="*/ 503653 h 1276248"/>
              <a:gd name="connsiteX16" fmla="*/ 21174 w 383022"/>
              <a:gd name="connsiteY16" fmla="*/ 454755 h 1276248"/>
              <a:gd name="connsiteX17" fmla="*/ 26064 w 383022"/>
              <a:gd name="connsiteY17" fmla="*/ 435196 h 1276248"/>
              <a:gd name="connsiteX18" fmla="*/ 45623 w 383022"/>
              <a:gd name="connsiteY18" fmla="*/ 420526 h 1276248"/>
              <a:gd name="connsiteX19" fmla="*/ 60293 w 383022"/>
              <a:gd name="connsiteY19" fmla="*/ 386297 h 1276248"/>
              <a:gd name="connsiteX20" fmla="*/ 70072 w 383022"/>
              <a:gd name="connsiteY20" fmla="*/ 352068 h 1276248"/>
              <a:gd name="connsiteX21" fmla="*/ 84742 w 383022"/>
              <a:gd name="connsiteY21" fmla="*/ 312950 h 1276248"/>
              <a:gd name="connsiteX22" fmla="*/ 104301 w 383022"/>
              <a:gd name="connsiteY22" fmla="*/ 190704 h 1276248"/>
              <a:gd name="connsiteX23" fmla="*/ 118971 w 383022"/>
              <a:gd name="connsiteY23" fmla="*/ 68458 h 1276248"/>
              <a:gd name="connsiteX24" fmla="*/ 128750 w 383022"/>
              <a:gd name="connsiteY24" fmla="*/ 53788 h 1276248"/>
              <a:gd name="connsiteX25" fmla="*/ 89632 w 383022"/>
              <a:gd name="connsiteY25" fmla="*/ 19559 h 1276248"/>
              <a:gd name="connsiteX26" fmla="*/ 104301 w 383022"/>
              <a:gd name="connsiteY26" fmla="*/ 0 h 1276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383022" h="1276248">
                <a:moveTo>
                  <a:pt x="383022" y="1276248"/>
                </a:moveTo>
                <a:cubicBezTo>
                  <a:pt x="355313" y="1248539"/>
                  <a:pt x="328953" y="1219412"/>
                  <a:pt x="299895" y="1193121"/>
                </a:cubicBezTo>
                <a:cubicBezTo>
                  <a:pt x="294490" y="1188230"/>
                  <a:pt x="283875" y="1189713"/>
                  <a:pt x="280335" y="1183341"/>
                </a:cubicBezTo>
                <a:cubicBezTo>
                  <a:pt x="274738" y="1173266"/>
                  <a:pt x="278758" y="1160151"/>
                  <a:pt x="275446" y="1149112"/>
                </a:cubicBezTo>
                <a:cubicBezTo>
                  <a:pt x="272255" y="1138475"/>
                  <a:pt x="251458" y="1120235"/>
                  <a:pt x="246106" y="1114883"/>
                </a:cubicBezTo>
                <a:cubicBezTo>
                  <a:pt x="227218" y="1077105"/>
                  <a:pt x="249337" y="1110516"/>
                  <a:pt x="211878" y="1085544"/>
                </a:cubicBezTo>
                <a:cubicBezTo>
                  <a:pt x="195097" y="1074357"/>
                  <a:pt x="186579" y="1055356"/>
                  <a:pt x="172759" y="1041536"/>
                </a:cubicBezTo>
                <a:cubicBezTo>
                  <a:pt x="161014" y="1029791"/>
                  <a:pt x="157338" y="1032831"/>
                  <a:pt x="143420" y="1026866"/>
                </a:cubicBezTo>
                <a:cubicBezTo>
                  <a:pt x="126043" y="1019419"/>
                  <a:pt x="123927" y="1017132"/>
                  <a:pt x="109191" y="1007307"/>
                </a:cubicBezTo>
                <a:cubicBezTo>
                  <a:pt x="102036" y="996575"/>
                  <a:pt x="93768" y="985487"/>
                  <a:pt x="89632" y="973078"/>
                </a:cubicBezTo>
                <a:cubicBezTo>
                  <a:pt x="87004" y="965193"/>
                  <a:pt x="87939" y="956301"/>
                  <a:pt x="84742" y="948629"/>
                </a:cubicBezTo>
                <a:cubicBezTo>
                  <a:pt x="79688" y="936499"/>
                  <a:pt x="71702" y="925810"/>
                  <a:pt x="65182" y="914400"/>
                </a:cubicBezTo>
                <a:cubicBezTo>
                  <a:pt x="41974" y="798353"/>
                  <a:pt x="69714" y="948772"/>
                  <a:pt x="50513" y="782374"/>
                </a:cubicBezTo>
                <a:cubicBezTo>
                  <a:pt x="48790" y="767446"/>
                  <a:pt x="48305" y="751346"/>
                  <a:pt x="40733" y="738366"/>
                </a:cubicBezTo>
                <a:cubicBezTo>
                  <a:pt x="35944" y="730157"/>
                  <a:pt x="24434" y="728586"/>
                  <a:pt x="16284" y="723696"/>
                </a:cubicBezTo>
                <a:cubicBezTo>
                  <a:pt x="-9394" y="633826"/>
                  <a:pt x="323" y="680788"/>
                  <a:pt x="11394" y="503653"/>
                </a:cubicBezTo>
                <a:cubicBezTo>
                  <a:pt x="12431" y="487063"/>
                  <a:pt x="17691" y="471008"/>
                  <a:pt x="21174" y="454755"/>
                </a:cubicBezTo>
                <a:cubicBezTo>
                  <a:pt x="22582" y="448184"/>
                  <a:pt x="22158" y="440665"/>
                  <a:pt x="26064" y="435196"/>
                </a:cubicBezTo>
                <a:cubicBezTo>
                  <a:pt x="30801" y="428564"/>
                  <a:pt x="39103" y="425416"/>
                  <a:pt x="45623" y="420526"/>
                </a:cubicBezTo>
                <a:cubicBezTo>
                  <a:pt x="62239" y="354067"/>
                  <a:pt x="37778" y="442587"/>
                  <a:pt x="60293" y="386297"/>
                </a:cubicBezTo>
                <a:cubicBezTo>
                  <a:pt x="64700" y="375279"/>
                  <a:pt x="66662" y="363434"/>
                  <a:pt x="70072" y="352068"/>
                </a:cubicBezTo>
                <a:cubicBezTo>
                  <a:pt x="74670" y="336743"/>
                  <a:pt x="78273" y="329122"/>
                  <a:pt x="84742" y="312950"/>
                </a:cubicBezTo>
                <a:cubicBezTo>
                  <a:pt x="91250" y="277153"/>
                  <a:pt x="101296" y="225758"/>
                  <a:pt x="104301" y="190704"/>
                </a:cubicBezTo>
                <a:cubicBezTo>
                  <a:pt x="111493" y="106804"/>
                  <a:pt x="93450" y="113122"/>
                  <a:pt x="118971" y="68458"/>
                </a:cubicBezTo>
                <a:cubicBezTo>
                  <a:pt x="121887" y="63355"/>
                  <a:pt x="125490" y="58678"/>
                  <a:pt x="128750" y="53788"/>
                </a:cubicBezTo>
                <a:cubicBezTo>
                  <a:pt x="94521" y="30969"/>
                  <a:pt x="105930" y="44009"/>
                  <a:pt x="89632" y="19559"/>
                </a:cubicBezTo>
                <a:cubicBezTo>
                  <a:pt x="107014" y="7972"/>
                  <a:pt x="104301" y="15657"/>
                  <a:pt x="104301" y="0"/>
                </a:cubicBezTo>
              </a:path>
            </a:pathLst>
          </a:custGeom>
          <a:noFill/>
          <a:ln w="2857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6" name="Figura a mano libera: forma 25">
            <a:extLst>
              <a:ext uri="{FF2B5EF4-FFF2-40B4-BE49-F238E27FC236}">
                <a16:creationId xmlns:a16="http://schemas.microsoft.com/office/drawing/2014/main" id="{CF8D259D-22FB-4973-9363-D21C54C02F46}"/>
              </a:ext>
            </a:extLst>
          </p:cNvPr>
          <p:cNvSpPr/>
          <p:nvPr/>
        </p:nvSpPr>
        <p:spPr>
          <a:xfrm>
            <a:off x="6255961" y="2249326"/>
            <a:ext cx="1186375" cy="4141694"/>
          </a:xfrm>
          <a:custGeom>
            <a:avLst/>
            <a:gdLst>
              <a:gd name="connsiteX0" fmla="*/ 1186375 w 1186375"/>
              <a:gd name="connsiteY0" fmla="*/ 0 h 4141694"/>
              <a:gd name="connsiteX1" fmla="*/ 1157036 w 1186375"/>
              <a:gd name="connsiteY1" fmla="*/ 14670 h 4141694"/>
              <a:gd name="connsiteX2" fmla="*/ 1142366 w 1186375"/>
              <a:gd name="connsiteY2" fmla="*/ 24449 h 4141694"/>
              <a:gd name="connsiteX3" fmla="*/ 1122807 w 1186375"/>
              <a:gd name="connsiteY3" fmla="*/ 34229 h 4141694"/>
              <a:gd name="connsiteX4" fmla="*/ 1108137 w 1186375"/>
              <a:gd name="connsiteY4" fmla="*/ 48899 h 4141694"/>
              <a:gd name="connsiteX5" fmla="*/ 1088578 w 1186375"/>
              <a:gd name="connsiteY5" fmla="*/ 58678 h 4141694"/>
              <a:gd name="connsiteX6" fmla="*/ 1073909 w 1186375"/>
              <a:gd name="connsiteY6" fmla="*/ 68458 h 4141694"/>
              <a:gd name="connsiteX7" fmla="*/ 1064129 w 1186375"/>
              <a:gd name="connsiteY7" fmla="*/ 83127 h 4141694"/>
              <a:gd name="connsiteX8" fmla="*/ 1029900 w 1186375"/>
              <a:gd name="connsiteY8" fmla="*/ 102687 h 4141694"/>
              <a:gd name="connsiteX9" fmla="*/ 1020120 w 1186375"/>
              <a:gd name="connsiteY9" fmla="*/ 117356 h 4141694"/>
              <a:gd name="connsiteX10" fmla="*/ 990781 w 1186375"/>
              <a:gd name="connsiteY10" fmla="*/ 136916 h 4141694"/>
              <a:gd name="connsiteX11" fmla="*/ 971222 w 1186375"/>
              <a:gd name="connsiteY11" fmla="*/ 171145 h 4141694"/>
              <a:gd name="connsiteX12" fmla="*/ 961442 w 1186375"/>
              <a:gd name="connsiteY12" fmla="*/ 195594 h 4141694"/>
              <a:gd name="connsiteX13" fmla="*/ 922323 w 1186375"/>
              <a:gd name="connsiteY13" fmla="*/ 210263 h 4141694"/>
              <a:gd name="connsiteX14" fmla="*/ 902764 w 1186375"/>
              <a:gd name="connsiteY14" fmla="*/ 220043 h 4141694"/>
              <a:gd name="connsiteX15" fmla="*/ 873425 w 1186375"/>
              <a:gd name="connsiteY15" fmla="*/ 239602 h 4141694"/>
              <a:gd name="connsiteX16" fmla="*/ 853866 w 1186375"/>
              <a:gd name="connsiteY16" fmla="*/ 244492 h 4141694"/>
              <a:gd name="connsiteX17" fmla="*/ 819637 w 1186375"/>
              <a:gd name="connsiteY17" fmla="*/ 264052 h 4141694"/>
              <a:gd name="connsiteX18" fmla="*/ 804967 w 1186375"/>
              <a:gd name="connsiteY18" fmla="*/ 268941 h 4141694"/>
              <a:gd name="connsiteX19" fmla="*/ 770738 w 1186375"/>
              <a:gd name="connsiteY19" fmla="*/ 288501 h 4141694"/>
              <a:gd name="connsiteX20" fmla="*/ 751179 w 1186375"/>
              <a:gd name="connsiteY20" fmla="*/ 298280 h 4141694"/>
              <a:gd name="connsiteX21" fmla="*/ 736510 w 1186375"/>
              <a:gd name="connsiteY21" fmla="*/ 312950 h 4141694"/>
              <a:gd name="connsiteX22" fmla="*/ 726730 w 1186375"/>
              <a:gd name="connsiteY22" fmla="*/ 332509 h 4141694"/>
              <a:gd name="connsiteX23" fmla="*/ 712060 w 1186375"/>
              <a:gd name="connsiteY23" fmla="*/ 337399 h 4141694"/>
              <a:gd name="connsiteX24" fmla="*/ 692501 w 1186375"/>
              <a:gd name="connsiteY24" fmla="*/ 356958 h 4141694"/>
              <a:gd name="connsiteX25" fmla="*/ 668052 w 1186375"/>
              <a:gd name="connsiteY25" fmla="*/ 361848 h 4141694"/>
              <a:gd name="connsiteX26" fmla="*/ 658272 w 1186375"/>
              <a:gd name="connsiteY26" fmla="*/ 381408 h 4141694"/>
              <a:gd name="connsiteX27" fmla="*/ 648492 w 1186375"/>
              <a:gd name="connsiteY27" fmla="*/ 396077 h 4141694"/>
              <a:gd name="connsiteX28" fmla="*/ 624043 w 1186375"/>
              <a:gd name="connsiteY28" fmla="*/ 405857 h 4141694"/>
              <a:gd name="connsiteX29" fmla="*/ 619153 w 1186375"/>
              <a:gd name="connsiteY29" fmla="*/ 420526 h 4141694"/>
              <a:gd name="connsiteX30" fmla="*/ 609374 w 1186375"/>
              <a:gd name="connsiteY30" fmla="*/ 440086 h 4141694"/>
              <a:gd name="connsiteX31" fmla="*/ 599594 w 1186375"/>
              <a:gd name="connsiteY31" fmla="*/ 508544 h 4141694"/>
              <a:gd name="connsiteX32" fmla="*/ 589814 w 1186375"/>
              <a:gd name="connsiteY32" fmla="*/ 557442 h 4141694"/>
              <a:gd name="connsiteX33" fmla="*/ 575145 w 1186375"/>
              <a:gd name="connsiteY33" fmla="*/ 591671 h 4141694"/>
              <a:gd name="connsiteX34" fmla="*/ 565365 w 1186375"/>
              <a:gd name="connsiteY34" fmla="*/ 606340 h 4141694"/>
              <a:gd name="connsiteX35" fmla="*/ 550696 w 1186375"/>
              <a:gd name="connsiteY35" fmla="*/ 616120 h 4141694"/>
              <a:gd name="connsiteX36" fmla="*/ 540916 w 1186375"/>
              <a:gd name="connsiteY36" fmla="*/ 630790 h 4141694"/>
              <a:gd name="connsiteX37" fmla="*/ 516467 w 1186375"/>
              <a:gd name="connsiteY37" fmla="*/ 640569 h 4141694"/>
              <a:gd name="connsiteX38" fmla="*/ 496907 w 1186375"/>
              <a:gd name="connsiteY38" fmla="*/ 650349 h 4141694"/>
              <a:gd name="connsiteX39" fmla="*/ 492018 w 1186375"/>
              <a:gd name="connsiteY39" fmla="*/ 665018 h 4141694"/>
              <a:gd name="connsiteX40" fmla="*/ 457789 w 1186375"/>
              <a:gd name="connsiteY40" fmla="*/ 694357 h 4141694"/>
              <a:gd name="connsiteX41" fmla="*/ 438229 w 1186375"/>
              <a:gd name="connsiteY41" fmla="*/ 733476 h 4141694"/>
              <a:gd name="connsiteX42" fmla="*/ 433340 w 1186375"/>
              <a:gd name="connsiteY42" fmla="*/ 753035 h 4141694"/>
              <a:gd name="connsiteX43" fmla="*/ 423560 w 1186375"/>
              <a:gd name="connsiteY43" fmla="*/ 767705 h 4141694"/>
              <a:gd name="connsiteX44" fmla="*/ 404000 w 1186375"/>
              <a:gd name="connsiteY44" fmla="*/ 801934 h 4141694"/>
              <a:gd name="connsiteX45" fmla="*/ 399111 w 1186375"/>
              <a:gd name="connsiteY45" fmla="*/ 821493 h 4141694"/>
              <a:gd name="connsiteX46" fmla="*/ 379551 w 1186375"/>
              <a:gd name="connsiteY46" fmla="*/ 831273 h 4141694"/>
              <a:gd name="connsiteX47" fmla="*/ 364882 w 1186375"/>
              <a:gd name="connsiteY47" fmla="*/ 845942 h 4141694"/>
              <a:gd name="connsiteX48" fmla="*/ 355102 w 1186375"/>
              <a:gd name="connsiteY48" fmla="*/ 860612 h 4141694"/>
              <a:gd name="connsiteX49" fmla="*/ 340433 w 1186375"/>
              <a:gd name="connsiteY49" fmla="*/ 880171 h 4141694"/>
              <a:gd name="connsiteX50" fmla="*/ 330653 w 1186375"/>
              <a:gd name="connsiteY50" fmla="*/ 894841 h 4141694"/>
              <a:gd name="connsiteX51" fmla="*/ 315983 w 1186375"/>
              <a:gd name="connsiteY51" fmla="*/ 904621 h 4141694"/>
              <a:gd name="connsiteX52" fmla="*/ 306204 w 1186375"/>
              <a:gd name="connsiteY52" fmla="*/ 919290 h 4141694"/>
              <a:gd name="connsiteX53" fmla="*/ 296424 w 1186375"/>
              <a:gd name="connsiteY53" fmla="*/ 938849 h 4141694"/>
              <a:gd name="connsiteX54" fmla="*/ 281755 w 1186375"/>
              <a:gd name="connsiteY54" fmla="*/ 943739 h 4141694"/>
              <a:gd name="connsiteX55" fmla="*/ 271975 w 1186375"/>
              <a:gd name="connsiteY55" fmla="*/ 963299 h 4141694"/>
              <a:gd name="connsiteX56" fmla="*/ 262195 w 1186375"/>
              <a:gd name="connsiteY56" fmla="*/ 977968 h 4141694"/>
              <a:gd name="connsiteX57" fmla="*/ 247526 w 1186375"/>
              <a:gd name="connsiteY57" fmla="*/ 1021977 h 4141694"/>
              <a:gd name="connsiteX58" fmla="*/ 232856 w 1186375"/>
              <a:gd name="connsiteY58" fmla="*/ 1139333 h 4141694"/>
              <a:gd name="connsiteX59" fmla="*/ 223076 w 1186375"/>
              <a:gd name="connsiteY59" fmla="*/ 1246909 h 4141694"/>
              <a:gd name="connsiteX60" fmla="*/ 213297 w 1186375"/>
              <a:gd name="connsiteY60" fmla="*/ 1525630 h 4141694"/>
              <a:gd name="connsiteX61" fmla="*/ 203517 w 1186375"/>
              <a:gd name="connsiteY61" fmla="*/ 1559859 h 4141694"/>
              <a:gd name="connsiteX62" fmla="*/ 198627 w 1186375"/>
              <a:gd name="connsiteY62" fmla="*/ 1589198 h 4141694"/>
              <a:gd name="connsiteX63" fmla="*/ 179068 w 1186375"/>
              <a:gd name="connsiteY63" fmla="*/ 1623427 h 4141694"/>
              <a:gd name="connsiteX64" fmla="*/ 174178 w 1186375"/>
              <a:gd name="connsiteY64" fmla="*/ 1657656 h 4141694"/>
              <a:gd name="connsiteX65" fmla="*/ 164398 w 1186375"/>
              <a:gd name="connsiteY65" fmla="*/ 1682105 h 4141694"/>
              <a:gd name="connsiteX66" fmla="*/ 144839 w 1186375"/>
              <a:gd name="connsiteY66" fmla="*/ 1858139 h 4141694"/>
              <a:gd name="connsiteX67" fmla="*/ 149729 w 1186375"/>
              <a:gd name="connsiteY67" fmla="*/ 1897258 h 4141694"/>
              <a:gd name="connsiteX68" fmla="*/ 130169 w 1186375"/>
              <a:gd name="connsiteY68" fmla="*/ 2308004 h 4141694"/>
              <a:gd name="connsiteX69" fmla="*/ 115500 w 1186375"/>
              <a:gd name="connsiteY69" fmla="*/ 2312894 h 4141694"/>
              <a:gd name="connsiteX70" fmla="*/ 105720 w 1186375"/>
              <a:gd name="connsiteY70" fmla="*/ 2332454 h 4141694"/>
              <a:gd name="connsiteX71" fmla="*/ 91051 w 1186375"/>
              <a:gd name="connsiteY71" fmla="*/ 2366683 h 4141694"/>
              <a:gd name="connsiteX72" fmla="*/ 56822 w 1186375"/>
              <a:gd name="connsiteY72" fmla="*/ 2415581 h 4141694"/>
              <a:gd name="connsiteX73" fmla="*/ 47042 w 1186375"/>
              <a:gd name="connsiteY73" fmla="*/ 2430250 h 4141694"/>
              <a:gd name="connsiteX74" fmla="*/ 42152 w 1186375"/>
              <a:gd name="connsiteY74" fmla="*/ 2449810 h 4141694"/>
              <a:gd name="connsiteX75" fmla="*/ 32373 w 1186375"/>
              <a:gd name="connsiteY75" fmla="*/ 2464479 h 4141694"/>
              <a:gd name="connsiteX76" fmla="*/ 12813 w 1186375"/>
              <a:gd name="connsiteY76" fmla="*/ 2498708 h 4141694"/>
              <a:gd name="connsiteX77" fmla="*/ 17703 w 1186375"/>
              <a:gd name="connsiteY77" fmla="*/ 2801878 h 4141694"/>
              <a:gd name="connsiteX78" fmla="*/ 27483 w 1186375"/>
              <a:gd name="connsiteY78" fmla="*/ 2821438 h 4141694"/>
              <a:gd name="connsiteX79" fmla="*/ 42152 w 1186375"/>
              <a:gd name="connsiteY79" fmla="*/ 2899675 h 4141694"/>
              <a:gd name="connsiteX80" fmla="*/ 32373 w 1186375"/>
              <a:gd name="connsiteY80" fmla="*/ 3051260 h 4141694"/>
              <a:gd name="connsiteX81" fmla="*/ 12813 w 1186375"/>
              <a:gd name="connsiteY81" fmla="*/ 3158837 h 4141694"/>
              <a:gd name="connsiteX82" fmla="*/ 27483 w 1186375"/>
              <a:gd name="connsiteY82" fmla="*/ 3510905 h 4141694"/>
              <a:gd name="connsiteX83" fmla="*/ 37263 w 1186375"/>
              <a:gd name="connsiteY83" fmla="*/ 3623371 h 4141694"/>
              <a:gd name="connsiteX84" fmla="*/ 37263 w 1186375"/>
              <a:gd name="connsiteY84" fmla="*/ 4141694 h 41416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Lst>
            <a:rect l="l" t="t" r="r" b="b"/>
            <a:pathLst>
              <a:path w="1186375" h="4141694">
                <a:moveTo>
                  <a:pt x="1186375" y="0"/>
                </a:moveTo>
                <a:cubicBezTo>
                  <a:pt x="1176595" y="4890"/>
                  <a:pt x="1166594" y="9360"/>
                  <a:pt x="1157036" y="14670"/>
                </a:cubicBezTo>
                <a:cubicBezTo>
                  <a:pt x="1151899" y="17524"/>
                  <a:pt x="1147469" y="21533"/>
                  <a:pt x="1142366" y="24449"/>
                </a:cubicBezTo>
                <a:cubicBezTo>
                  <a:pt x="1136037" y="28065"/>
                  <a:pt x="1128738" y="29992"/>
                  <a:pt x="1122807" y="34229"/>
                </a:cubicBezTo>
                <a:cubicBezTo>
                  <a:pt x="1117180" y="38249"/>
                  <a:pt x="1113764" y="44879"/>
                  <a:pt x="1108137" y="48899"/>
                </a:cubicBezTo>
                <a:cubicBezTo>
                  <a:pt x="1102206" y="53136"/>
                  <a:pt x="1094907" y="55062"/>
                  <a:pt x="1088578" y="58678"/>
                </a:cubicBezTo>
                <a:cubicBezTo>
                  <a:pt x="1083476" y="61594"/>
                  <a:pt x="1078799" y="65198"/>
                  <a:pt x="1073909" y="68458"/>
                </a:cubicBezTo>
                <a:cubicBezTo>
                  <a:pt x="1070649" y="73348"/>
                  <a:pt x="1068285" y="78972"/>
                  <a:pt x="1064129" y="83127"/>
                </a:cubicBezTo>
                <a:cubicBezTo>
                  <a:pt x="1057217" y="90038"/>
                  <a:pt x="1037570" y="98852"/>
                  <a:pt x="1029900" y="102687"/>
                </a:cubicBezTo>
                <a:cubicBezTo>
                  <a:pt x="1026640" y="107577"/>
                  <a:pt x="1024543" y="113486"/>
                  <a:pt x="1020120" y="117356"/>
                </a:cubicBezTo>
                <a:cubicBezTo>
                  <a:pt x="1011274" y="125096"/>
                  <a:pt x="990781" y="136916"/>
                  <a:pt x="990781" y="136916"/>
                </a:cubicBezTo>
                <a:cubicBezTo>
                  <a:pt x="980293" y="152649"/>
                  <a:pt x="979494" y="152533"/>
                  <a:pt x="971222" y="171145"/>
                </a:cubicBezTo>
                <a:cubicBezTo>
                  <a:pt x="967657" y="179166"/>
                  <a:pt x="967649" y="189387"/>
                  <a:pt x="961442" y="195594"/>
                </a:cubicBezTo>
                <a:cubicBezTo>
                  <a:pt x="956378" y="200658"/>
                  <a:pt x="931126" y="206490"/>
                  <a:pt x="922323" y="210263"/>
                </a:cubicBezTo>
                <a:cubicBezTo>
                  <a:pt x="915623" y="213134"/>
                  <a:pt x="909014" y="216293"/>
                  <a:pt x="902764" y="220043"/>
                </a:cubicBezTo>
                <a:cubicBezTo>
                  <a:pt x="892685" y="226090"/>
                  <a:pt x="884828" y="236751"/>
                  <a:pt x="873425" y="239602"/>
                </a:cubicBezTo>
                <a:lnTo>
                  <a:pt x="853866" y="244492"/>
                </a:lnTo>
                <a:cubicBezTo>
                  <a:pt x="839136" y="254312"/>
                  <a:pt x="837004" y="256609"/>
                  <a:pt x="819637" y="264052"/>
                </a:cubicBezTo>
                <a:cubicBezTo>
                  <a:pt x="814899" y="266082"/>
                  <a:pt x="809705" y="266911"/>
                  <a:pt x="804967" y="268941"/>
                </a:cubicBezTo>
                <a:cubicBezTo>
                  <a:pt x="775419" y="281604"/>
                  <a:pt x="795288" y="274473"/>
                  <a:pt x="770738" y="288501"/>
                </a:cubicBezTo>
                <a:cubicBezTo>
                  <a:pt x="764409" y="292117"/>
                  <a:pt x="757699" y="295020"/>
                  <a:pt x="751179" y="298280"/>
                </a:cubicBezTo>
                <a:cubicBezTo>
                  <a:pt x="746289" y="303170"/>
                  <a:pt x="740529" y="307323"/>
                  <a:pt x="736510" y="312950"/>
                </a:cubicBezTo>
                <a:cubicBezTo>
                  <a:pt x="732273" y="318882"/>
                  <a:pt x="731884" y="327355"/>
                  <a:pt x="726730" y="332509"/>
                </a:cubicBezTo>
                <a:cubicBezTo>
                  <a:pt x="723085" y="336154"/>
                  <a:pt x="716950" y="335769"/>
                  <a:pt x="712060" y="337399"/>
                </a:cubicBezTo>
                <a:cubicBezTo>
                  <a:pt x="705540" y="343919"/>
                  <a:pt x="700561" y="352480"/>
                  <a:pt x="692501" y="356958"/>
                </a:cubicBezTo>
                <a:cubicBezTo>
                  <a:pt x="685236" y="360994"/>
                  <a:pt x="674815" y="357017"/>
                  <a:pt x="668052" y="361848"/>
                </a:cubicBezTo>
                <a:cubicBezTo>
                  <a:pt x="662120" y="366085"/>
                  <a:pt x="661889" y="375079"/>
                  <a:pt x="658272" y="381408"/>
                </a:cubicBezTo>
                <a:cubicBezTo>
                  <a:pt x="655356" y="386510"/>
                  <a:pt x="653274" y="392661"/>
                  <a:pt x="648492" y="396077"/>
                </a:cubicBezTo>
                <a:cubicBezTo>
                  <a:pt x="641349" y="401179"/>
                  <a:pt x="632193" y="402597"/>
                  <a:pt x="624043" y="405857"/>
                </a:cubicBezTo>
                <a:cubicBezTo>
                  <a:pt x="622413" y="410747"/>
                  <a:pt x="621183" y="415789"/>
                  <a:pt x="619153" y="420526"/>
                </a:cubicBezTo>
                <a:cubicBezTo>
                  <a:pt x="616282" y="427226"/>
                  <a:pt x="610955" y="432970"/>
                  <a:pt x="609374" y="440086"/>
                </a:cubicBezTo>
                <a:cubicBezTo>
                  <a:pt x="604374" y="462588"/>
                  <a:pt x="603384" y="485807"/>
                  <a:pt x="599594" y="508544"/>
                </a:cubicBezTo>
                <a:cubicBezTo>
                  <a:pt x="596861" y="524940"/>
                  <a:pt x="593552" y="541246"/>
                  <a:pt x="589814" y="557442"/>
                </a:cubicBezTo>
                <a:cubicBezTo>
                  <a:pt x="587159" y="568947"/>
                  <a:pt x="580810" y="581757"/>
                  <a:pt x="575145" y="591671"/>
                </a:cubicBezTo>
                <a:cubicBezTo>
                  <a:pt x="572229" y="596773"/>
                  <a:pt x="569521" y="602184"/>
                  <a:pt x="565365" y="606340"/>
                </a:cubicBezTo>
                <a:cubicBezTo>
                  <a:pt x="561209" y="610496"/>
                  <a:pt x="555586" y="612860"/>
                  <a:pt x="550696" y="616120"/>
                </a:cubicBezTo>
                <a:cubicBezTo>
                  <a:pt x="547436" y="621010"/>
                  <a:pt x="545698" y="627374"/>
                  <a:pt x="540916" y="630790"/>
                </a:cubicBezTo>
                <a:cubicBezTo>
                  <a:pt x="533774" y="635892"/>
                  <a:pt x="524488" y="637004"/>
                  <a:pt x="516467" y="640569"/>
                </a:cubicBezTo>
                <a:cubicBezTo>
                  <a:pt x="509806" y="643530"/>
                  <a:pt x="503427" y="647089"/>
                  <a:pt x="496907" y="650349"/>
                </a:cubicBezTo>
                <a:cubicBezTo>
                  <a:pt x="495277" y="655239"/>
                  <a:pt x="495014" y="660824"/>
                  <a:pt x="492018" y="665018"/>
                </a:cubicBezTo>
                <a:cubicBezTo>
                  <a:pt x="481238" y="680110"/>
                  <a:pt x="471886" y="684959"/>
                  <a:pt x="457789" y="694357"/>
                </a:cubicBezTo>
                <a:cubicBezTo>
                  <a:pt x="445811" y="712324"/>
                  <a:pt x="446203" y="709553"/>
                  <a:pt x="438229" y="733476"/>
                </a:cubicBezTo>
                <a:cubicBezTo>
                  <a:pt x="436104" y="739851"/>
                  <a:pt x="435987" y="746858"/>
                  <a:pt x="433340" y="753035"/>
                </a:cubicBezTo>
                <a:cubicBezTo>
                  <a:pt x="431025" y="758437"/>
                  <a:pt x="426476" y="762602"/>
                  <a:pt x="423560" y="767705"/>
                </a:cubicBezTo>
                <a:cubicBezTo>
                  <a:pt x="398743" y="811133"/>
                  <a:pt x="427828" y="766192"/>
                  <a:pt x="404000" y="801934"/>
                </a:cubicBezTo>
                <a:cubicBezTo>
                  <a:pt x="402370" y="808454"/>
                  <a:pt x="403413" y="816330"/>
                  <a:pt x="399111" y="821493"/>
                </a:cubicBezTo>
                <a:cubicBezTo>
                  <a:pt x="394444" y="827093"/>
                  <a:pt x="385483" y="827036"/>
                  <a:pt x="379551" y="831273"/>
                </a:cubicBezTo>
                <a:cubicBezTo>
                  <a:pt x="373924" y="835292"/>
                  <a:pt x="369309" y="840630"/>
                  <a:pt x="364882" y="845942"/>
                </a:cubicBezTo>
                <a:cubicBezTo>
                  <a:pt x="361120" y="850457"/>
                  <a:pt x="358518" y="855830"/>
                  <a:pt x="355102" y="860612"/>
                </a:cubicBezTo>
                <a:cubicBezTo>
                  <a:pt x="350365" y="867244"/>
                  <a:pt x="345170" y="873539"/>
                  <a:pt x="340433" y="880171"/>
                </a:cubicBezTo>
                <a:cubicBezTo>
                  <a:pt x="337017" y="884953"/>
                  <a:pt x="334809" y="890685"/>
                  <a:pt x="330653" y="894841"/>
                </a:cubicBezTo>
                <a:cubicBezTo>
                  <a:pt x="326497" y="898997"/>
                  <a:pt x="320873" y="901361"/>
                  <a:pt x="315983" y="904621"/>
                </a:cubicBezTo>
                <a:cubicBezTo>
                  <a:pt x="312723" y="909511"/>
                  <a:pt x="309120" y="914188"/>
                  <a:pt x="306204" y="919290"/>
                </a:cubicBezTo>
                <a:cubicBezTo>
                  <a:pt x="302587" y="925619"/>
                  <a:pt x="301578" y="933695"/>
                  <a:pt x="296424" y="938849"/>
                </a:cubicBezTo>
                <a:cubicBezTo>
                  <a:pt x="292779" y="942494"/>
                  <a:pt x="286645" y="942109"/>
                  <a:pt x="281755" y="943739"/>
                </a:cubicBezTo>
                <a:cubicBezTo>
                  <a:pt x="278495" y="950259"/>
                  <a:pt x="275592" y="956970"/>
                  <a:pt x="271975" y="963299"/>
                </a:cubicBezTo>
                <a:cubicBezTo>
                  <a:pt x="269059" y="968401"/>
                  <a:pt x="264259" y="972465"/>
                  <a:pt x="262195" y="977968"/>
                </a:cubicBezTo>
                <a:cubicBezTo>
                  <a:pt x="233746" y="1053828"/>
                  <a:pt x="280431" y="956161"/>
                  <a:pt x="247526" y="1021977"/>
                </a:cubicBezTo>
                <a:cubicBezTo>
                  <a:pt x="241782" y="1065054"/>
                  <a:pt x="236887" y="1097679"/>
                  <a:pt x="232856" y="1139333"/>
                </a:cubicBezTo>
                <a:cubicBezTo>
                  <a:pt x="229388" y="1175172"/>
                  <a:pt x="226336" y="1211050"/>
                  <a:pt x="223076" y="1246909"/>
                </a:cubicBezTo>
                <a:cubicBezTo>
                  <a:pt x="219816" y="1339816"/>
                  <a:pt x="219096" y="1432847"/>
                  <a:pt x="213297" y="1525630"/>
                </a:cubicBezTo>
                <a:cubicBezTo>
                  <a:pt x="212557" y="1537473"/>
                  <a:pt x="206185" y="1548297"/>
                  <a:pt x="203517" y="1559859"/>
                </a:cubicBezTo>
                <a:cubicBezTo>
                  <a:pt x="201288" y="1569520"/>
                  <a:pt x="201476" y="1579702"/>
                  <a:pt x="198627" y="1589198"/>
                </a:cubicBezTo>
                <a:cubicBezTo>
                  <a:pt x="195243" y="1600479"/>
                  <a:pt x="185616" y="1613604"/>
                  <a:pt x="179068" y="1623427"/>
                </a:cubicBezTo>
                <a:cubicBezTo>
                  <a:pt x="177438" y="1634837"/>
                  <a:pt x="176973" y="1646475"/>
                  <a:pt x="174178" y="1657656"/>
                </a:cubicBezTo>
                <a:cubicBezTo>
                  <a:pt x="172049" y="1666171"/>
                  <a:pt x="166040" y="1673483"/>
                  <a:pt x="164398" y="1682105"/>
                </a:cubicBezTo>
                <a:cubicBezTo>
                  <a:pt x="158572" y="1712694"/>
                  <a:pt x="147242" y="1834109"/>
                  <a:pt x="144839" y="1858139"/>
                </a:cubicBezTo>
                <a:cubicBezTo>
                  <a:pt x="146469" y="1871179"/>
                  <a:pt x="149972" y="1884119"/>
                  <a:pt x="149729" y="1897258"/>
                </a:cubicBezTo>
                <a:cubicBezTo>
                  <a:pt x="149651" y="1901483"/>
                  <a:pt x="133649" y="2280860"/>
                  <a:pt x="130169" y="2308004"/>
                </a:cubicBezTo>
                <a:cubicBezTo>
                  <a:pt x="129514" y="2313116"/>
                  <a:pt x="120390" y="2311264"/>
                  <a:pt x="115500" y="2312894"/>
                </a:cubicBezTo>
                <a:cubicBezTo>
                  <a:pt x="112240" y="2319414"/>
                  <a:pt x="108592" y="2325754"/>
                  <a:pt x="105720" y="2332454"/>
                </a:cubicBezTo>
                <a:cubicBezTo>
                  <a:pt x="95605" y="2356055"/>
                  <a:pt x="107264" y="2339661"/>
                  <a:pt x="91051" y="2366683"/>
                </a:cubicBezTo>
                <a:cubicBezTo>
                  <a:pt x="74200" y="2394769"/>
                  <a:pt x="73531" y="2392189"/>
                  <a:pt x="56822" y="2415581"/>
                </a:cubicBezTo>
                <a:cubicBezTo>
                  <a:pt x="53406" y="2420363"/>
                  <a:pt x="50302" y="2425360"/>
                  <a:pt x="47042" y="2430250"/>
                </a:cubicBezTo>
                <a:cubicBezTo>
                  <a:pt x="45412" y="2436770"/>
                  <a:pt x="44799" y="2443633"/>
                  <a:pt x="42152" y="2449810"/>
                </a:cubicBezTo>
                <a:cubicBezTo>
                  <a:pt x="39837" y="2455211"/>
                  <a:pt x="35289" y="2459377"/>
                  <a:pt x="32373" y="2464479"/>
                </a:cubicBezTo>
                <a:cubicBezTo>
                  <a:pt x="7566" y="2507893"/>
                  <a:pt x="36633" y="2462981"/>
                  <a:pt x="12813" y="2498708"/>
                </a:cubicBezTo>
                <a:cubicBezTo>
                  <a:pt x="-9720" y="2611370"/>
                  <a:pt x="1042" y="2547799"/>
                  <a:pt x="17703" y="2801878"/>
                </a:cubicBezTo>
                <a:cubicBezTo>
                  <a:pt x="18180" y="2809152"/>
                  <a:pt x="24223" y="2814918"/>
                  <a:pt x="27483" y="2821438"/>
                </a:cubicBezTo>
                <a:cubicBezTo>
                  <a:pt x="30080" y="2833125"/>
                  <a:pt x="42565" y="2883988"/>
                  <a:pt x="42152" y="2899675"/>
                </a:cubicBezTo>
                <a:cubicBezTo>
                  <a:pt x="40820" y="2950291"/>
                  <a:pt x="36957" y="3000835"/>
                  <a:pt x="32373" y="3051260"/>
                </a:cubicBezTo>
                <a:cubicBezTo>
                  <a:pt x="28661" y="3092093"/>
                  <a:pt x="21389" y="3120248"/>
                  <a:pt x="12813" y="3158837"/>
                </a:cubicBezTo>
                <a:cubicBezTo>
                  <a:pt x="34743" y="3400063"/>
                  <a:pt x="11074" y="3111626"/>
                  <a:pt x="27483" y="3510905"/>
                </a:cubicBezTo>
                <a:cubicBezTo>
                  <a:pt x="29028" y="3548503"/>
                  <a:pt x="36680" y="3585745"/>
                  <a:pt x="37263" y="3623371"/>
                </a:cubicBezTo>
                <a:cubicBezTo>
                  <a:pt x="39941" y="3796125"/>
                  <a:pt x="37263" y="3968920"/>
                  <a:pt x="37263" y="4141694"/>
                </a:cubicBezTo>
              </a:path>
            </a:pathLst>
          </a:custGeom>
          <a:noFill/>
          <a:ln w="2286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7" name="Figura a mano libera: forma 26">
            <a:extLst>
              <a:ext uri="{FF2B5EF4-FFF2-40B4-BE49-F238E27FC236}">
                <a16:creationId xmlns:a16="http://schemas.microsoft.com/office/drawing/2014/main" id="{5FB52976-5DA9-471B-A1E0-969F007DA04A}"/>
              </a:ext>
            </a:extLst>
          </p:cNvPr>
          <p:cNvSpPr/>
          <p:nvPr/>
        </p:nvSpPr>
        <p:spPr>
          <a:xfrm>
            <a:off x="1682105" y="2180868"/>
            <a:ext cx="2669852" cy="4288390"/>
          </a:xfrm>
          <a:custGeom>
            <a:avLst/>
            <a:gdLst>
              <a:gd name="connsiteX0" fmla="*/ 0 w 2669852"/>
              <a:gd name="connsiteY0" fmla="*/ 0 h 4288390"/>
              <a:gd name="connsiteX1" fmla="*/ 156475 w 2669852"/>
              <a:gd name="connsiteY1" fmla="*/ 117357 h 4288390"/>
              <a:gd name="connsiteX2" fmla="*/ 171144 w 2669852"/>
              <a:gd name="connsiteY2" fmla="*/ 136916 h 4288390"/>
              <a:gd name="connsiteX3" fmla="*/ 190704 w 2669852"/>
              <a:gd name="connsiteY3" fmla="*/ 151585 h 4288390"/>
              <a:gd name="connsiteX4" fmla="*/ 205373 w 2669852"/>
              <a:gd name="connsiteY4" fmla="*/ 171145 h 4288390"/>
              <a:gd name="connsiteX5" fmla="*/ 229822 w 2669852"/>
              <a:gd name="connsiteY5" fmla="*/ 210264 h 4288390"/>
              <a:gd name="connsiteX6" fmla="*/ 239602 w 2669852"/>
              <a:gd name="connsiteY6" fmla="*/ 239603 h 4288390"/>
              <a:gd name="connsiteX7" fmla="*/ 249382 w 2669852"/>
              <a:gd name="connsiteY7" fmla="*/ 254272 h 4288390"/>
              <a:gd name="connsiteX8" fmla="*/ 278721 w 2669852"/>
              <a:gd name="connsiteY8" fmla="*/ 298281 h 4288390"/>
              <a:gd name="connsiteX9" fmla="*/ 283611 w 2669852"/>
              <a:gd name="connsiteY9" fmla="*/ 327620 h 4288390"/>
              <a:gd name="connsiteX10" fmla="*/ 317839 w 2669852"/>
              <a:gd name="connsiteY10" fmla="*/ 376518 h 4288390"/>
              <a:gd name="connsiteX11" fmla="*/ 332509 w 2669852"/>
              <a:gd name="connsiteY11" fmla="*/ 410747 h 4288390"/>
              <a:gd name="connsiteX12" fmla="*/ 347178 w 2669852"/>
              <a:gd name="connsiteY12" fmla="*/ 415637 h 4288390"/>
              <a:gd name="connsiteX13" fmla="*/ 366738 w 2669852"/>
              <a:gd name="connsiteY13" fmla="*/ 449866 h 4288390"/>
              <a:gd name="connsiteX14" fmla="*/ 386297 w 2669852"/>
              <a:gd name="connsiteY14" fmla="*/ 469425 h 4288390"/>
              <a:gd name="connsiteX15" fmla="*/ 396077 w 2669852"/>
              <a:gd name="connsiteY15" fmla="*/ 488984 h 4288390"/>
              <a:gd name="connsiteX16" fmla="*/ 454755 w 2669852"/>
              <a:gd name="connsiteY16" fmla="*/ 537883 h 4288390"/>
              <a:gd name="connsiteX17" fmla="*/ 493874 w 2669852"/>
              <a:gd name="connsiteY17" fmla="*/ 581891 h 4288390"/>
              <a:gd name="connsiteX18" fmla="*/ 532992 w 2669852"/>
              <a:gd name="connsiteY18" fmla="*/ 616120 h 4288390"/>
              <a:gd name="connsiteX19" fmla="*/ 547662 w 2669852"/>
              <a:gd name="connsiteY19" fmla="*/ 655239 h 4288390"/>
              <a:gd name="connsiteX20" fmla="*/ 557442 w 2669852"/>
              <a:gd name="connsiteY20" fmla="*/ 684578 h 4288390"/>
              <a:gd name="connsiteX21" fmla="*/ 572111 w 2669852"/>
              <a:gd name="connsiteY21" fmla="*/ 694358 h 4288390"/>
              <a:gd name="connsiteX22" fmla="*/ 591670 w 2669852"/>
              <a:gd name="connsiteY22" fmla="*/ 738366 h 4288390"/>
              <a:gd name="connsiteX23" fmla="*/ 601450 w 2669852"/>
              <a:gd name="connsiteY23" fmla="*/ 753036 h 4288390"/>
              <a:gd name="connsiteX24" fmla="*/ 625899 w 2669852"/>
              <a:gd name="connsiteY24" fmla="*/ 811714 h 4288390"/>
              <a:gd name="connsiteX25" fmla="*/ 630789 w 2669852"/>
              <a:gd name="connsiteY25" fmla="*/ 855722 h 4288390"/>
              <a:gd name="connsiteX26" fmla="*/ 640569 w 2669852"/>
              <a:gd name="connsiteY26" fmla="*/ 870392 h 4288390"/>
              <a:gd name="connsiteX27" fmla="*/ 660128 w 2669852"/>
              <a:gd name="connsiteY27" fmla="*/ 914400 h 4288390"/>
              <a:gd name="connsiteX28" fmla="*/ 684577 w 2669852"/>
              <a:gd name="connsiteY28" fmla="*/ 987748 h 4288390"/>
              <a:gd name="connsiteX29" fmla="*/ 694357 w 2669852"/>
              <a:gd name="connsiteY29" fmla="*/ 1031757 h 4288390"/>
              <a:gd name="connsiteX30" fmla="*/ 699247 w 2669852"/>
              <a:gd name="connsiteY30" fmla="*/ 1056206 h 4288390"/>
              <a:gd name="connsiteX31" fmla="*/ 718806 w 2669852"/>
              <a:gd name="connsiteY31" fmla="*/ 1105104 h 4288390"/>
              <a:gd name="connsiteX32" fmla="*/ 728586 w 2669852"/>
              <a:gd name="connsiteY32" fmla="*/ 1139333 h 4288390"/>
              <a:gd name="connsiteX33" fmla="*/ 733476 w 2669852"/>
              <a:gd name="connsiteY33" fmla="*/ 1158892 h 4288390"/>
              <a:gd name="connsiteX34" fmla="*/ 753035 w 2669852"/>
              <a:gd name="connsiteY34" fmla="*/ 1212681 h 4288390"/>
              <a:gd name="connsiteX35" fmla="*/ 762815 w 2669852"/>
              <a:gd name="connsiteY35" fmla="*/ 1242020 h 4288390"/>
              <a:gd name="connsiteX36" fmla="*/ 767705 w 2669852"/>
              <a:gd name="connsiteY36" fmla="*/ 1266469 h 4288390"/>
              <a:gd name="connsiteX37" fmla="*/ 777484 w 2669852"/>
              <a:gd name="connsiteY37" fmla="*/ 1281138 h 4288390"/>
              <a:gd name="connsiteX38" fmla="*/ 797044 w 2669852"/>
              <a:gd name="connsiteY38" fmla="*/ 1325147 h 4288390"/>
              <a:gd name="connsiteX39" fmla="*/ 821493 w 2669852"/>
              <a:gd name="connsiteY39" fmla="*/ 1403384 h 4288390"/>
              <a:gd name="connsiteX40" fmla="*/ 831273 w 2669852"/>
              <a:gd name="connsiteY40" fmla="*/ 1418054 h 4288390"/>
              <a:gd name="connsiteX41" fmla="*/ 850832 w 2669852"/>
              <a:gd name="connsiteY41" fmla="*/ 1437613 h 4288390"/>
              <a:gd name="connsiteX42" fmla="*/ 860612 w 2669852"/>
              <a:gd name="connsiteY42" fmla="*/ 1457173 h 4288390"/>
              <a:gd name="connsiteX43" fmla="*/ 870391 w 2669852"/>
              <a:gd name="connsiteY43" fmla="*/ 1496291 h 4288390"/>
              <a:gd name="connsiteX44" fmla="*/ 889951 w 2669852"/>
              <a:gd name="connsiteY44" fmla="*/ 1535410 h 4288390"/>
              <a:gd name="connsiteX45" fmla="*/ 899730 w 2669852"/>
              <a:gd name="connsiteY45" fmla="*/ 1554969 h 4288390"/>
              <a:gd name="connsiteX46" fmla="*/ 909510 w 2669852"/>
              <a:gd name="connsiteY46" fmla="*/ 1574529 h 4288390"/>
              <a:gd name="connsiteX47" fmla="*/ 914400 w 2669852"/>
              <a:gd name="connsiteY47" fmla="*/ 1589198 h 4288390"/>
              <a:gd name="connsiteX48" fmla="*/ 933959 w 2669852"/>
              <a:gd name="connsiteY48" fmla="*/ 1608758 h 4288390"/>
              <a:gd name="connsiteX49" fmla="*/ 953519 w 2669852"/>
              <a:gd name="connsiteY49" fmla="*/ 1642987 h 4288390"/>
              <a:gd name="connsiteX50" fmla="*/ 968188 w 2669852"/>
              <a:gd name="connsiteY50" fmla="*/ 1662546 h 4288390"/>
              <a:gd name="connsiteX51" fmla="*/ 977968 w 2669852"/>
              <a:gd name="connsiteY51" fmla="*/ 1677215 h 4288390"/>
              <a:gd name="connsiteX52" fmla="*/ 997527 w 2669852"/>
              <a:gd name="connsiteY52" fmla="*/ 1701665 h 4288390"/>
              <a:gd name="connsiteX53" fmla="*/ 1007307 w 2669852"/>
              <a:gd name="connsiteY53" fmla="*/ 1726114 h 4288390"/>
              <a:gd name="connsiteX54" fmla="*/ 1017086 w 2669852"/>
              <a:gd name="connsiteY54" fmla="*/ 1745673 h 4288390"/>
              <a:gd name="connsiteX55" fmla="*/ 1021976 w 2669852"/>
              <a:gd name="connsiteY55" fmla="*/ 1789682 h 4288390"/>
              <a:gd name="connsiteX56" fmla="*/ 1051315 w 2669852"/>
              <a:gd name="connsiteY56" fmla="*/ 1843470 h 4288390"/>
              <a:gd name="connsiteX57" fmla="*/ 1065985 w 2669852"/>
              <a:gd name="connsiteY57" fmla="*/ 1897258 h 4288390"/>
              <a:gd name="connsiteX58" fmla="*/ 1075765 w 2669852"/>
              <a:gd name="connsiteY58" fmla="*/ 1911928 h 4288390"/>
              <a:gd name="connsiteX59" fmla="*/ 1085544 w 2669852"/>
              <a:gd name="connsiteY59" fmla="*/ 1931487 h 4288390"/>
              <a:gd name="connsiteX60" fmla="*/ 1090434 w 2669852"/>
              <a:gd name="connsiteY60" fmla="*/ 1946157 h 4288390"/>
              <a:gd name="connsiteX61" fmla="*/ 1109993 w 2669852"/>
              <a:gd name="connsiteY61" fmla="*/ 1965716 h 4288390"/>
              <a:gd name="connsiteX62" fmla="*/ 1134443 w 2669852"/>
              <a:gd name="connsiteY62" fmla="*/ 2004835 h 4288390"/>
              <a:gd name="connsiteX63" fmla="*/ 1149112 w 2669852"/>
              <a:gd name="connsiteY63" fmla="*/ 2048843 h 4288390"/>
              <a:gd name="connsiteX64" fmla="*/ 1158892 w 2669852"/>
              <a:gd name="connsiteY64" fmla="*/ 2063513 h 4288390"/>
              <a:gd name="connsiteX65" fmla="*/ 1168671 w 2669852"/>
              <a:gd name="connsiteY65" fmla="*/ 2083072 h 4288390"/>
              <a:gd name="connsiteX66" fmla="*/ 1188231 w 2669852"/>
              <a:gd name="connsiteY66" fmla="*/ 2092852 h 4288390"/>
              <a:gd name="connsiteX67" fmla="*/ 1202900 w 2669852"/>
              <a:gd name="connsiteY67" fmla="*/ 2131971 h 4288390"/>
              <a:gd name="connsiteX68" fmla="*/ 1232239 w 2669852"/>
              <a:gd name="connsiteY68" fmla="*/ 2195538 h 4288390"/>
              <a:gd name="connsiteX69" fmla="*/ 1256689 w 2669852"/>
              <a:gd name="connsiteY69" fmla="*/ 2229767 h 4288390"/>
              <a:gd name="connsiteX70" fmla="*/ 1266468 w 2669852"/>
              <a:gd name="connsiteY70" fmla="*/ 2273776 h 4288390"/>
              <a:gd name="connsiteX71" fmla="*/ 1281138 w 2669852"/>
              <a:gd name="connsiteY71" fmla="*/ 2293335 h 4288390"/>
              <a:gd name="connsiteX72" fmla="*/ 1315367 w 2669852"/>
              <a:gd name="connsiteY72" fmla="*/ 2342234 h 4288390"/>
              <a:gd name="connsiteX73" fmla="*/ 1339816 w 2669852"/>
              <a:gd name="connsiteY73" fmla="*/ 2410691 h 4288390"/>
              <a:gd name="connsiteX74" fmla="*/ 1359375 w 2669852"/>
              <a:gd name="connsiteY74" fmla="*/ 2425361 h 4288390"/>
              <a:gd name="connsiteX75" fmla="*/ 1364265 w 2669852"/>
              <a:gd name="connsiteY75" fmla="*/ 2444920 h 4288390"/>
              <a:gd name="connsiteX76" fmla="*/ 1374045 w 2669852"/>
              <a:gd name="connsiteY76" fmla="*/ 2459590 h 4288390"/>
              <a:gd name="connsiteX77" fmla="*/ 1393604 w 2669852"/>
              <a:gd name="connsiteY77" fmla="*/ 2493819 h 4288390"/>
              <a:gd name="connsiteX78" fmla="*/ 1408274 w 2669852"/>
              <a:gd name="connsiteY78" fmla="*/ 2532937 h 4288390"/>
              <a:gd name="connsiteX79" fmla="*/ 1427833 w 2669852"/>
              <a:gd name="connsiteY79" fmla="*/ 2562276 h 4288390"/>
              <a:gd name="connsiteX80" fmla="*/ 1432723 w 2669852"/>
              <a:gd name="connsiteY80" fmla="*/ 2581836 h 4288390"/>
              <a:gd name="connsiteX81" fmla="*/ 1442502 w 2669852"/>
              <a:gd name="connsiteY81" fmla="*/ 2596505 h 4288390"/>
              <a:gd name="connsiteX82" fmla="*/ 1462062 w 2669852"/>
              <a:gd name="connsiteY82" fmla="*/ 2630734 h 4288390"/>
              <a:gd name="connsiteX83" fmla="*/ 1476731 w 2669852"/>
              <a:gd name="connsiteY83" fmla="*/ 2674743 h 4288390"/>
              <a:gd name="connsiteX84" fmla="*/ 1486511 w 2669852"/>
              <a:gd name="connsiteY84" fmla="*/ 2699192 h 4288390"/>
              <a:gd name="connsiteX85" fmla="*/ 1491401 w 2669852"/>
              <a:gd name="connsiteY85" fmla="*/ 2713861 h 4288390"/>
              <a:gd name="connsiteX86" fmla="*/ 1501181 w 2669852"/>
              <a:gd name="connsiteY86" fmla="*/ 2733421 h 4288390"/>
              <a:gd name="connsiteX87" fmla="*/ 1525630 w 2669852"/>
              <a:gd name="connsiteY87" fmla="*/ 2762760 h 4288390"/>
              <a:gd name="connsiteX88" fmla="*/ 1535409 w 2669852"/>
              <a:gd name="connsiteY88" fmla="*/ 2801879 h 4288390"/>
              <a:gd name="connsiteX89" fmla="*/ 1554969 w 2669852"/>
              <a:gd name="connsiteY89" fmla="*/ 2811658 h 4288390"/>
              <a:gd name="connsiteX90" fmla="*/ 1564748 w 2669852"/>
              <a:gd name="connsiteY90" fmla="*/ 2826328 h 4288390"/>
              <a:gd name="connsiteX91" fmla="*/ 1589198 w 2669852"/>
              <a:gd name="connsiteY91" fmla="*/ 2860557 h 4288390"/>
              <a:gd name="connsiteX92" fmla="*/ 1594088 w 2669852"/>
              <a:gd name="connsiteY92" fmla="*/ 2880116 h 4288390"/>
              <a:gd name="connsiteX93" fmla="*/ 1628316 w 2669852"/>
              <a:gd name="connsiteY93" fmla="*/ 2929014 h 4288390"/>
              <a:gd name="connsiteX94" fmla="*/ 1638096 w 2669852"/>
              <a:gd name="connsiteY94" fmla="*/ 2943684 h 4288390"/>
              <a:gd name="connsiteX95" fmla="*/ 1662545 w 2669852"/>
              <a:gd name="connsiteY95" fmla="*/ 2968133 h 4288390"/>
              <a:gd name="connsiteX96" fmla="*/ 1672325 w 2669852"/>
              <a:gd name="connsiteY96" fmla="*/ 2987692 h 4288390"/>
              <a:gd name="connsiteX97" fmla="*/ 1677215 w 2669852"/>
              <a:gd name="connsiteY97" fmla="*/ 3002362 h 4288390"/>
              <a:gd name="connsiteX98" fmla="*/ 1696774 w 2669852"/>
              <a:gd name="connsiteY98" fmla="*/ 3021921 h 4288390"/>
              <a:gd name="connsiteX99" fmla="*/ 1706554 w 2669852"/>
              <a:gd name="connsiteY99" fmla="*/ 3036591 h 4288390"/>
              <a:gd name="connsiteX100" fmla="*/ 1721223 w 2669852"/>
              <a:gd name="connsiteY100" fmla="*/ 3051260 h 4288390"/>
              <a:gd name="connsiteX101" fmla="*/ 1740783 w 2669852"/>
              <a:gd name="connsiteY101" fmla="*/ 3080599 h 4288390"/>
              <a:gd name="connsiteX102" fmla="*/ 1760342 w 2669852"/>
              <a:gd name="connsiteY102" fmla="*/ 3095269 h 4288390"/>
              <a:gd name="connsiteX103" fmla="*/ 1775012 w 2669852"/>
              <a:gd name="connsiteY103" fmla="*/ 3114828 h 4288390"/>
              <a:gd name="connsiteX104" fmla="*/ 1794571 w 2669852"/>
              <a:gd name="connsiteY104" fmla="*/ 3158837 h 4288390"/>
              <a:gd name="connsiteX105" fmla="*/ 1809240 w 2669852"/>
              <a:gd name="connsiteY105" fmla="*/ 3168616 h 4288390"/>
              <a:gd name="connsiteX106" fmla="*/ 1828800 w 2669852"/>
              <a:gd name="connsiteY106" fmla="*/ 3183286 h 4288390"/>
              <a:gd name="connsiteX107" fmla="*/ 1853249 w 2669852"/>
              <a:gd name="connsiteY107" fmla="*/ 3217515 h 4288390"/>
              <a:gd name="connsiteX108" fmla="*/ 1863029 w 2669852"/>
              <a:gd name="connsiteY108" fmla="*/ 3232184 h 4288390"/>
              <a:gd name="connsiteX109" fmla="*/ 1877698 w 2669852"/>
              <a:gd name="connsiteY109" fmla="*/ 3251744 h 4288390"/>
              <a:gd name="connsiteX110" fmla="*/ 1887478 w 2669852"/>
              <a:gd name="connsiteY110" fmla="*/ 3266413 h 4288390"/>
              <a:gd name="connsiteX111" fmla="*/ 1907037 w 2669852"/>
              <a:gd name="connsiteY111" fmla="*/ 3285973 h 4288390"/>
              <a:gd name="connsiteX112" fmla="*/ 1911927 w 2669852"/>
              <a:gd name="connsiteY112" fmla="*/ 3300642 h 4288390"/>
              <a:gd name="connsiteX113" fmla="*/ 1931486 w 2669852"/>
              <a:gd name="connsiteY113" fmla="*/ 3310422 h 4288390"/>
              <a:gd name="connsiteX114" fmla="*/ 1951046 w 2669852"/>
              <a:gd name="connsiteY114" fmla="*/ 3329981 h 4288390"/>
              <a:gd name="connsiteX115" fmla="*/ 1985275 w 2669852"/>
              <a:gd name="connsiteY115" fmla="*/ 3373990 h 4288390"/>
              <a:gd name="connsiteX116" fmla="*/ 1995054 w 2669852"/>
              <a:gd name="connsiteY116" fmla="*/ 3388659 h 4288390"/>
              <a:gd name="connsiteX117" fmla="*/ 2009724 w 2669852"/>
              <a:gd name="connsiteY117" fmla="*/ 3398439 h 4288390"/>
              <a:gd name="connsiteX118" fmla="*/ 2029283 w 2669852"/>
              <a:gd name="connsiteY118" fmla="*/ 3413108 h 4288390"/>
              <a:gd name="connsiteX119" fmla="*/ 2043953 w 2669852"/>
              <a:gd name="connsiteY119" fmla="*/ 3442448 h 4288390"/>
              <a:gd name="connsiteX120" fmla="*/ 2053732 w 2669852"/>
              <a:gd name="connsiteY120" fmla="*/ 3457117 h 4288390"/>
              <a:gd name="connsiteX121" fmla="*/ 2063512 w 2669852"/>
              <a:gd name="connsiteY121" fmla="*/ 3476676 h 4288390"/>
              <a:gd name="connsiteX122" fmla="*/ 2078182 w 2669852"/>
              <a:gd name="connsiteY122" fmla="*/ 3481566 h 4288390"/>
              <a:gd name="connsiteX123" fmla="*/ 2087961 w 2669852"/>
              <a:gd name="connsiteY123" fmla="*/ 3501126 h 4288390"/>
              <a:gd name="connsiteX124" fmla="*/ 2092851 w 2669852"/>
              <a:gd name="connsiteY124" fmla="*/ 3515795 h 4288390"/>
              <a:gd name="connsiteX125" fmla="*/ 2112411 w 2669852"/>
              <a:gd name="connsiteY125" fmla="*/ 3535354 h 4288390"/>
              <a:gd name="connsiteX126" fmla="*/ 2122190 w 2669852"/>
              <a:gd name="connsiteY126" fmla="*/ 3550024 h 4288390"/>
              <a:gd name="connsiteX127" fmla="*/ 2146639 w 2669852"/>
              <a:gd name="connsiteY127" fmla="*/ 3594033 h 4288390"/>
              <a:gd name="connsiteX128" fmla="*/ 2151529 w 2669852"/>
              <a:gd name="connsiteY128" fmla="*/ 3608702 h 4288390"/>
              <a:gd name="connsiteX129" fmla="*/ 2161309 w 2669852"/>
              <a:gd name="connsiteY129" fmla="*/ 3628261 h 4288390"/>
              <a:gd name="connsiteX130" fmla="*/ 2175978 w 2669852"/>
              <a:gd name="connsiteY130" fmla="*/ 3642931 h 4288390"/>
              <a:gd name="connsiteX131" fmla="*/ 2195538 w 2669852"/>
              <a:gd name="connsiteY131" fmla="*/ 3682050 h 4288390"/>
              <a:gd name="connsiteX132" fmla="*/ 2205317 w 2669852"/>
              <a:gd name="connsiteY132" fmla="*/ 3701609 h 4288390"/>
              <a:gd name="connsiteX133" fmla="*/ 2219987 w 2669852"/>
              <a:gd name="connsiteY133" fmla="*/ 3711389 h 4288390"/>
              <a:gd name="connsiteX134" fmla="*/ 2229767 w 2669852"/>
              <a:gd name="connsiteY134" fmla="*/ 3726058 h 4288390"/>
              <a:gd name="connsiteX135" fmla="*/ 2234656 w 2669852"/>
              <a:gd name="connsiteY135" fmla="*/ 3740728 h 4288390"/>
              <a:gd name="connsiteX136" fmla="*/ 2254216 w 2669852"/>
              <a:gd name="connsiteY136" fmla="*/ 3760287 h 4288390"/>
              <a:gd name="connsiteX137" fmla="*/ 2263996 w 2669852"/>
              <a:gd name="connsiteY137" fmla="*/ 3774957 h 4288390"/>
              <a:gd name="connsiteX138" fmla="*/ 2288445 w 2669852"/>
              <a:gd name="connsiteY138" fmla="*/ 3809185 h 4288390"/>
              <a:gd name="connsiteX139" fmla="*/ 2293335 w 2669852"/>
              <a:gd name="connsiteY139" fmla="*/ 3823855 h 4288390"/>
              <a:gd name="connsiteX140" fmla="*/ 2303114 w 2669852"/>
              <a:gd name="connsiteY140" fmla="*/ 3858084 h 4288390"/>
              <a:gd name="connsiteX141" fmla="*/ 2317784 w 2669852"/>
              <a:gd name="connsiteY141" fmla="*/ 3877643 h 4288390"/>
              <a:gd name="connsiteX142" fmla="*/ 2327563 w 2669852"/>
              <a:gd name="connsiteY142" fmla="*/ 3892313 h 4288390"/>
              <a:gd name="connsiteX143" fmla="*/ 2347123 w 2669852"/>
              <a:gd name="connsiteY143" fmla="*/ 3902092 h 4288390"/>
              <a:gd name="connsiteX144" fmla="*/ 2371572 w 2669852"/>
              <a:gd name="connsiteY144" fmla="*/ 3926542 h 4288390"/>
              <a:gd name="connsiteX145" fmla="*/ 2396021 w 2669852"/>
              <a:gd name="connsiteY145" fmla="*/ 3950991 h 4288390"/>
              <a:gd name="connsiteX146" fmla="*/ 2410691 w 2669852"/>
              <a:gd name="connsiteY146" fmla="*/ 3970550 h 4288390"/>
              <a:gd name="connsiteX147" fmla="*/ 2420470 w 2669852"/>
              <a:gd name="connsiteY147" fmla="*/ 3985220 h 4288390"/>
              <a:gd name="connsiteX148" fmla="*/ 2440030 w 2669852"/>
              <a:gd name="connsiteY148" fmla="*/ 3994999 h 4288390"/>
              <a:gd name="connsiteX149" fmla="*/ 2454699 w 2669852"/>
              <a:gd name="connsiteY149" fmla="*/ 4029228 h 4288390"/>
              <a:gd name="connsiteX150" fmla="*/ 2479148 w 2669852"/>
              <a:gd name="connsiteY150" fmla="*/ 4063457 h 4288390"/>
              <a:gd name="connsiteX151" fmla="*/ 2488928 w 2669852"/>
              <a:gd name="connsiteY151" fmla="*/ 4078127 h 4288390"/>
              <a:gd name="connsiteX152" fmla="*/ 2523157 w 2669852"/>
              <a:gd name="connsiteY152" fmla="*/ 4112356 h 4288390"/>
              <a:gd name="connsiteX153" fmla="*/ 2547606 w 2669852"/>
              <a:gd name="connsiteY153" fmla="*/ 4136805 h 4288390"/>
              <a:gd name="connsiteX154" fmla="*/ 2552496 w 2669852"/>
              <a:gd name="connsiteY154" fmla="*/ 4151474 h 4288390"/>
              <a:gd name="connsiteX155" fmla="*/ 2562276 w 2669852"/>
              <a:gd name="connsiteY155" fmla="*/ 4171034 h 4288390"/>
              <a:gd name="connsiteX156" fmla="*/ 2581835 w 2669852"/>
              <a:gd name="connsiteY156" fmla="*/ 4185703 h 4288390"/>
              <a:gd name="connsiteX157" fmla="*/ 2586725 w 2669852"/>
              <a:gd name="connsiteY157" fmla="*/ 4205262 h 4288390"/>
              <a:gd name="connsiteX158" fmla="*/ 2611174 w 2669852"/>
              <a:gd name="connsiteY158" fmla="*/ 4229712 h 4288390"/>
              <a:gd name="connsiteX159" fmla="*/ 2630734 w 2669852"/>
              <a:gd name="connsiteY159" fmla="*/ 4234602 h 4288390"/>
              <a:gd name="connsiteX160" fmla="*/ 2640513 w 2669852"/>
              <a:gd name="connsiteY160" fmla="*/ 4254161 h 4288390"/>
              <a:gd name="connsiteX161" fmla="*/ 2655183 w 2669852"/>
              <a:gd name="connsiteY161" fmla="*/ 4263941 h 4288390"/>
              <a:gd name="connsiteX162" fmla="*/ 2669852 w 2669852"/>
              <a:gd name="connsiteY162" fmla="*/ 4288390 h 42883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Lst>
            <a:rect l="l" t="t" r="r" b="b"/>
            <a:pathLst>
              <a:path w="2669852" h="4288390">
                <a:moveTo>
                  <a:pt x="0" y="0"/>
                </a:moveTo>
                <a:cubicBezTo>
                  <a:pt x="52158" y="39119"/>
                  <a:pt x="105564" y="76628"/>
                  <a:pt x="156475" y="117357"/>
                </a:cubicBezTo>
                <a:cubicBezTo>
                  <a:pt x="162839" y="122448"/>
                  <a:pt x="165381" y="131153"/>
                  <a:pt x="171144" y="136916"/>
                </a:cubicBezTo>
                <a:cubicBezTo>
                  <a:pt x="176907" y="142679"/>
                  <a:pt x="184941" y="145822"/>
                  <a:pt x="190704" y="151585"/>
                </a:cubicBezTo>
                <a:cubicBezTo>
                  <a:pt x="196467" y="157348"/>
                  <a:pt x="200636" y="164513"/>
                  <a:pt x="205373" y="171145"/>
                </a:cubicBezTo>
                <a:cubicBezTo>
                  <a:pt x="211254" y="179379"/>
                  <a:pt x="226962" y="203971"/>
                  <a:pt x="229822" y="210264"/>
                </a:cubicBezTo>
                <a:cubicBezTo>
                  <a:pt x="234088" y="219649"/>
                  <a:pt x="235415" y="230183"/>
                  <a:pt x="239602" y="239603"/>
                </a:cubicBezTo>
                <a:cubicBezTo>
                  <a:pt x="241989" y="244973"/>
                  <a:pt x="246466" y="249170"/>
                  <a:pt x="249382" y="254272"/>
                </a:cubicBezTo>
                <a:cubicBezTo>
                  <a:pt x="271055" y="292200"/>
                  <a:pt x="244260" y="255204"/>
                  <a:pt x="278721" y="298281"/>
                </a:cubicBezTo>
                <a:cubicBezTo>
                  <a:pt x="280351" y="308061"/>
                  <a:pt x="280762" y="318124"/>
                  <a:pt x="283611" y="327620"/>
                </a:cubicBezTo>
                <a:cubicBezTo>
                  <a:pt x="289413" y="346962"/>
                  <a:pt x="305611" y="361844"/>
                  <a:pt x="317839" y="376518"/>
                </a:cubicBezTo>
                <a:cubicBezTo>
                  <a:pt x="320762" y="385286"/>
                  <a:pt x="326466" y="404704"/>
                  <a:pt x="332509" y="410747"/>
                </a:cubicBezTo>
                <a:cubicBezTo>
                  <a:pt x="336154" y="414392"/>
                  <a:pt x="342288" y="414007"/>
                  <a:pt x="347178" y="415637"/>
                </a:cubicBezTo>
                <a:cubicBezTo>
                  <a:pt x="352728" y="426736"/>
                  <a:pt x="358445" y="440190"/>
                  <a:pt x="366738" y="449866"/>
                </a:cubicBezTo>
                <a:cubicBezTo>
                  <a:pt x="372738" y="456867"/>
                  <a:pt x="380765" y="462049"/>
                  <a:pt x="386297" y="469425"/>
                </a:cubicBezTo>
                <a:cubicBezTo>
                  <a:pt x="390671" y="475256"/>
                  <a:pt x="390923" y="483830"/>
                  <a:pt x="396077" y="488984"/>
                </a:cubicBezTo>
                <a:cubicBezTo>
                  <a:pt x="414080" y="506987"/>
                  <a:pt x="438850" y="518001"/>
                  <a:pt x="454755" y="537883"/>
                </a:cubicBezTo>
                <a:cubicBezTo>
                  <a:pt x="469914" y="556832"/>
                  <a:pt x="475910" y="566173"/>
                  <a:pt x="493874" y="581891"/>
                </a:cubicBezTo>
                <a:cubicBezTo>
                  <a:pt x="547734" y="629019"/>
                  <a:pt x="477208" y="560336"/>
                  <a:pt x="532992" y="616120"/>
                </a:cubicBezTo>
                <a:cubicBezTo>
                  <a:pt x="547522" y="659711"/>
                  <a:pt x="524278" y="590935"/>
                  <a:pt x="547662" y="655239"/>
                </a:cubicBezTo>
                <a:cubicBezTo>
                  <a:pt x="551185" y="664927"/>
                  <a:pt x="551978" y="675836"/>
                  <a:pt x="557442" y="684578"/>
                </a:cubicBezTo>
                <a:cubicBezTo>
                  <a:pt x="560557" y="689562"/>
                  <a:pt x="567221" y="691098"/>
                  <a:pt x="572111" y="694358"/>
                </a:cubicBezTo>
                <a:cubicBezTo>
                  <a:pt x="579095" y="711817"/>
                  <a:pt x="582536" y="722381"/>
                  <a:pt x="591670" y="738366"/>
                </a:cubicBezTo>
                <a:cubicBezTo>
                  <a:pt x="594586" y="743469"/>
                  <a:pt x="599190" y="747611"/>
                  <a:pt x="601450" y="753036"/>
                </a:cubicBezTo>
                <a:cubicBezTo>
                  <a:pt x="628999" y="819152"/>
                  <a:pt x="603355" y="777894"/>
                  <a:pt x="625899" y="811714"/>
                </a:cubicBezTo>
                <a:cubicBezTo>
                  <a:pt x="627529" y="826383"/>
                  <a:pt x="627209" y="841403"/>
                  <a:pt x="630789" y="855722"/>
                </a:cubicBezTo>
                <a:cubicBezTo>
                  <a:pt x="632214" y="861424"/>
                  <a:pt x="637941" y="865135"/>
                  <a:pt x="640569" y="870392"/>
                </a:cubicBezTo>
                <a:cubicBezTo>
                  <a:pt x="647748" y="884750"/>
                  <a:pt x="655052" y="899171"/>
                  <a:pt x="660128" y="914400"/>
                </a:cubicBezTo>
                <a:cubicBezTo>
                  <a:pt x="686953" y="994875"/>
                  <a:pt x="660487" y="951612"/>
                  <a:pt x="684577" y="987748"/>
                </a:cubicBezTo>
                <a:cubicBezTo>
                  <a:pt x="687837" y="1002418"/>
                  <a:pt x="691208" y="1017063"/>
                  <a:pt x="694357" y="1031757"/>
                </a:cubicBezTo>
                <a:cubicBezTo>
                  <a:pt x="696098" y="1039884"/>
                  <a:pt x="696619" y="1048321"/>
                  <a:pt x="699247" y="1056206"/>
                </a:cubicBezTo>
                <a:cubicBezTo>
                  <a:pt x="704798" y="1072860"/>
                  <a:pt x="713983" y="1088225"/>
                  <a:pt x="718806" y="1105104"/>
                </a:cubicBezTo>
                <a:cubicBezTo>
                  <a:pt x="722066" y="1116514"/>
                  <a:pt x="725464" y="1127885"/>
                  <a:pt x="728586" y="1139333"/>
                </a:cubicBezTo>
                <a:cubicBezTo>
                  <a:pt x="730354" y="1145817"/>
                  <a:pt x="731545" y="1152455"/>
                  <a:pt x="733476" y="1158892"/>
                </a:cubicBezTo>
                <a:cubicBezTo>
                  <a:pt x="745707" y="1199663"/>
                  <a:pt x="739702" y="1176016"/>
                  <a:pt x="753035" y="1212681"/>
                </a:cubicBezTo>
                <a:cubicBezTo>
                  <a:pt x="756558" y="1222369"/>
                  <a:pt x="760103" y="1232075"/>
                  <a:pt x="762815" y="1242020"/>
                </a:cubicBezTo>
                <a:cubicBezTo>
                  <a:pt x="765002" y="1250038"/>
                  <a:pt x="764787" y="1258687"/>
                  <a:pt x="767705" y="1266469"/>
                </a:cubicBezTo>
                <a:cubicBezTo>
                  <a:pt x="769768" y="1271971"/>
                  <a:pt x="774856" y="1275882"/>
                  <a:pt x="777484" y="1281138"/>
                </a:cubicBezTo>
                <a:cubicBezTo>
                  <a:pt x="784663" y="1295497"/>
                  <a:pt x="791407" y="1310116"/>
                  <a:pt x="797044" y="1325147"/>
                </a:cubicBezTo>
                <a:cubicBezTo>
                  <a:pt x="802918" y="1340810"/>
                  <a:pt x="813695" y="1391686"/>
                  <a:pt x="821493" y="1403384"/>
                </a:cubicBezTo>
                <a:cubicBezTo>
                  <a:pt x="824753" y="1408274"/>
                  <a:pt x="827448" y="1413592"/>
                  <a:pt x="831273" y="1418054"/>
                </a:cubicBezTo>
                <a:cubicBezTo>
                  <a:pt x="837273" y="1425055"/>
                  <a:pt x="845300" y="1430237"/>
                  <a:pt x="850832" y="1437613"/>
                </a:cubicBezTo>
                <a:cubicBezTo>
                  <a:pt x="855206" y="1443445"/>
                  <a:pt x="857352" y="1450653"/>
                  <a:pt x="860612" y="1457173"/>
                </a:cubicBezTo>
                <a:cubicBezTo>
                  <a:pt x="863872" y="1470212"/>
                  <a:pt x="865672" y="1483706"/>
                  <a:pt x="870391" y="1496291"/>
                </a:cubicBezTo>
                <a:cubicBezTo>
                  <a:pt x="875510" y="1509942"/>
                  <a:pt x="883431" y="1522370"/>
                  <a:pt x="889951" y="1535410"/>
                </a:cubicBezTo>
                <a:lnTo>
                  <a:pt x="899730" y="1554969"/>
                </a:lnTo>
                <a:cubicBezTo>
                  <a:pt x="902990" y="1561489"/>
                  <a:pt x="907205" y="1567614"/>
                  <a:pt x="909510" y="1574529"/>
                </a:cubicBezTo>
                <a:cubicBezTo>
                  <a:pt x="911140" y="1579419"/>
                  <a:pt x="911404" y="1585004"/>
                  <a:pt x="914400" y="1589198"/>
                </a:cubicBezTo>
                <a:cubicBezTo>
                  <a:pt x="919759" y="1596701"/>
                  <a:pt x="927958" y="1601757"/>
                  <a:pt x="933959" y="1608758"/>
                </a:cubicBezTo>
                <a:cubicBezTo>
                  <a:pt x="946386" y="1623256"/>
                  <a:pt x="942844" y="1625906"/>
                  <a:pt x="953519" y="1642987"/>
                </a:cubicBezTo>
                <a:cubicBezTo>
                  <a:pt x="957838" y="1649898"/>
                  <a:pt x="963451" y="1655914"/>
                  <a:pt x="968188" y="1662546"/>
                </a:cubicBezTo>
                <a:cubicBezTo>
                  <a:pt x="971604" y="1667328"/>
                  <a:pt x="974442" y="1672514"/>
                  <a:pt x="977968" y="1677215"/>
                </a:cubicBezTo>
                <a:cubicBezTo>
                  <a:pt x="984230" y="1685565"/>
                  <a:pt x="992157" y="1692715"/>
                  <a:pt x="997527" y="1701665"/>
                </a:cubicBezTo>
                <a:cubicBezTo>
                  <a:pt x="1002043" y="1709192"/>
                  <a:pt x="1003742" y="1718093"/>
                  <a:pt x="1007307" y="1726114"/>
                </a:cubicBezTo>
                <a:cubicBezTo>
                  <a:pt x="1010267" y="1732775"/>
                  <a:pt x="1013826" y="1739153"/>
                  <a:pt x="1017086" y="1745673"/>
                </a:cubicBezTo>
                <a:cubicBezTo>
                  <a:pt x="1018716" y="1760343"/>
                  <a:pt x="1017811" y="1775522"/>
                  <a:pt x="1021976" y="1789682"/>
                </a:cubicBezTo>
                <a:cubicBezTo>
                  <a:pt x="1027813" y="1809527"/>
                  <a:pt x="1040041" y="1826558"/>
                  <a:pt x="1051315" y="1843470"/>
                </a:cubicBezTo>
                <a:cubicBezTo>
                  <a:pt x="1054693" y="1856982"/>
                  <a:pt x="1062110" y="1887571"/>
                  <a:pt x="1065985" y="1897258"/>
                </a:cubicBezTo>
                <a:cubicBezTo>
                  <a:pt x="1068168" y="1902715"/>
                  <a:pt x="1072849" y="1906825"/>
                  <a:pt x="1075765" y="1911928"/>
                </a:cubicBezTo>
                <a:cubicBezTo>
                  <a:pt x="1079381" y="1918257"/>
                  <a:pt x="1082673" y="1924787"/>
                  <a:pt x="1085544" y="1931487"/>
                </a:cubicBezTo>
                <a:cubicBezTo>
                  <a:pt x="1087574" y="1936225"/>
                  <a:pt x="1087438" y="1941963"/>
                  <a:pt x="1090434" y="1946157"/>
                </a:cubicBezTo>
                <a:cubicBezTo>
                  <a:pt x="1095793" y="1953660"/>
                  <a:pt x="1103473" y="1959196"/>
                  <a:pt x="1109993" y="1965716"/>
                </a:cubicBezTo>
                <a:cubicBezTo>
                  <a:pt x="1140010" y="2040755"/>
                  <a:pt x="1099646" y="1949159"/>
                  <a:pt x="1134443" y="2004835"/>
                </a:cubicBezTo>
                <a:cubicBezTo>
                  <a:pt x="1152485" y="2033703"/>
                  <a:pt x="1137677" y="2022163"/>
                  <a:pt x="1149112" y="2048843"/>
                </a:cubicBezTo>
                <a:cubicBezTo>
                  <a:pt x="1151427" y="2054245"/>
                  <a:pt x="1155976" y="2058410"/>
                  <a:pt x="1158892" y="2063513"/>
                </a:cubicBezTo>
                <a:cubicBezTo>
                  <a:pt x="1162508" y="2069842"/>
                  <a:pt x="1163517" y="2077918"/>
                  <a:pt x="1168671" y="2083072"/>
                </a:cubicBezTo>
                <a:cubicBezTo>
                  <a:pt x="1173826" y="2088227"/>
                  <a:pt x="1181711" y="2089592"/>
                  <a:pt x="1188231" y="2092852"/>
                </a:cubicBezTo>
                <a:cubicBezTo>
                  <a:pt x="1197665" y="2140018"/>
                  <a:pt x="1186113" y="2098397"/>
                  <a:pt x="1202900" y="2131971"/>
                </a:cubicBezTo>
                <a:cubicBezTo>
                  <a:pt x="1215347" y="2156866"/>
                  <a:pt x="1213317" y="2170309"/>
                  <a:pt x="1232239" y="2195538"/>
                </a:cubicBezTo>
                <a:cubicBezTo>
                  <a:pt x="1250435" y="2219799"/>
                  <a:pt x="1242388" y="2208317"/>
                  <a:pt x="1256689" y="2229767"/>
                </a:cubicBezTo>
                <a:cubicBezTo>
                  <a:pt x="1259949" y="2244437"/>
                  <a:pt x="1261074" y="2259750"/>
                  <a:pt x="1266468" y="2273776"/>
                </a:cubicBezTo>
                <a:cubicBezTo>
                  <a:pt x="1269394" y="2281383"/>
                  <a:pt x="1276819" y="2286424"/>
                  <a:pt x="1281138" y="2293335"/>
                </a:cubicBezTo>
                <a:cubicBezTo>
                  <a:pt x="1312086" y="2342852"/>
                  <a:pt x="1259222" y="2274863"/>
                  <a:pt x="1315367" y="2342234"/>
                </a:cubicBezTo>
                <a:cubicBezTo>
                  <a:pt x="1318768" y="2362645"/>
                  <a:pt x="1321533" y="2396978"/>
                  <a:pt x="1339816" y="2410691"/>
                </a:cubicBezTo>
                <a:lnTo>
                  <a:pt x="1359375" y="2425361"/>
                </a:lnTo>
                <a:cubicBezTo>
                  <a:pt x="1361005" y="2431881"/>
                  <a:pt x="1361618" y="2438743"/>
                  <a:pt x="1364265" y="2444920"/>
                </a:cubicBezTo>
                <a:cubicBezTo>
                  <a:pt x="1366580" y="2450322"/>
                  <a:pt x="1371129" y="2454487"/>
                  <a:pt x="1374045" y="2459590"/>
                </a:cubicBezTo>
                <a:cubicBezTo>
                  <a:pt x="1398861" y="2503018"/>
                  <a:pt x="1369776" y="2458077"/>
                  <a:pt x="1393604" y="2493819"/>
                </a:cubicBezTo>
                <a:cubicBezTo>
                  <a:pt x="1398578" y="2513715"/>
                  <a:pt x="1397315" y="2514671"/>
                  <a:pt x="1408274" y="2532937"/>
                </a:cubicBezTo>
                <a:cubicBezTo>
                  <a:pt x="1414321" y="2543016"/>
                  <a:pt x="1427833" y="2562276"/>
                  <a:pt x="1427833" y="2562276"/>
                </a:cubicBezTo>
                <a:cubicBezTo>
                  <a:pt x="1429463" y="2568796"/>
                  <a:pt x="1430076" y="2575659"/>
                  <a:pt x="1432723" y="2581836"/>
                </a:cubicBezTo>
                <a:cubicBezTo>
                  <a:pt x="1435038" y="2587237"/>
                  <a:pt x="1439586" y="2591403"/>
                  <a:pt x="1442502" y="2596505"/>
                </a:cubicBezTo>
                <a:cubicBezTo>
                  <a:pt x="1467309" y="2639919"/>
                  <a:pt x="1438242" y="2595007"/>
                  <a:pt x="1462062" y="2630734"/>
                </a:cubicBezTo>
                <a:cubicBezTo>
                  <a:pt x="1469780" y="2669321"/>
                  <a:pt x="1462009" y="2641618"/>
                  <a:pt x="1476731" y="2674743"/>
                </a:cubicBezTo>
                <a:cubicBezTo>
                  <a:pt x="1480296" y="2682764"/>
                  <a:pt x="1483429" y="2690973"/>
                  <a:pt x="1486511" y="2699192"/>
                </a:cubicBezTo>
                <a:cubicBezTo>
                  <a:pt x="1488321" y="2704018"/>
                  <a:pt x="1489371" y="2709124"/>
                  <a:pt x="1491401" y="2713861"/>
                </a:cubicBezTo>
                <a:cubicBezTo>
                  <a:pt x="1494273" y="2720561"/>
                  <a:pt x="1497564" y="2727092"/>
                  <a:pt x="1501181" y="2733421"/>
                </a:cubicBezTo>
                <a:cubicBezTo>
                  <a:pt x="1510258" y="2749306"/>
                  <a:pt x="1512145" y="2749275"/>
                  <a:pt x="1525630" y="2762760"/>
                </a:cubicBezTo>
                <a:cubicBezTo>
                  <a:pt x="1528890" y="2775800"/>
                  <a:pt x="1528494" y="2790354"/>
                  <a:pt x="1535409" y="2801879"/>
                </a:cubicBezTo>
                <a:cubicBezTo>
                  <a:pt x="1539159" y="2808130"/>
                  <a:pt x="1549369" y="2806991"/>
                  <a:pt x="1554969" y="2811658"/>
                </a:cubicBezTo>
                <a:cubicBezTo>
                  <a:pt x="1559484" y="2815420"/>
                  <a:pt x="1561332" y="2821546"/>
                  <a:pt x="1564748" y="2826328"/>
                </a:cubicBezTo>
                <a:cubicBezTo>
                  <a:pt x="1595093" y="2868811"/>
                  <a:pt x="1566137" y="2825965"/>
                  <a:pt x="1589198" y="2860557"/>
                </a:cubicBezTo>
                <a:cubicBezTo>
                  <a:pt x="1590828" y="2867077"/>
                  <a:pt x="1591083" y="2874105"/>
                  <a:pt x="1594088" y="2880116"/>
                </a:cubicBezTo>
                <a:cubicBezTo>
                  <a:pt x="1601582" y="2895105"/>
                  <a:pt x="1618094" y="2914704"/>
                  <a:pt x="1628316" y="2929014"/>
                </a:cubicBezTo>
                <a:cubicBezTo>
                  <a:pt x="1631732" y="2933796"/>
                  <a:pt x="1635180" y="2938581"/>
                  <a:pt x="1638096" y="2943684"/>
                </a:cubicBezTo>
                <a:cubicBezTo>
                  <a:pt x="1652313" y="2968564"/>
                  <a:pt x="1639453" y="2960435"/>
                  <a:pt x="1662545" y="2968133"/>
                </a:cubicBezTo>
                <a:cubicBezTo>
                  <a:pt x="1665805" y="2974653"/>
                  <a:pt x="1669454" y="2980992"/>
                  <a:pt x="1672325" y="2987692"/>
                </a:cubicBezTo>
                <a:cubicBezTo>
                  <a:pt x="1674356" y="2992430"/>
                  <a:pt x="1674219" y="2998168"/>
                  <a:pt x="1677215" y="3002362"/>
                </a:cubicBezTo>
                <a:cubicBezTo>
                  <a:pt x="1682574" y="3009865"/>
                  <a:pt x="1690774" y="3014920"/>
                  <a:pt x="1696774" y="3021921"/>
                </a:cubicBezTo>
                <a:cubicBezTo>
                  <a:pt x="1700599" y="3026383"/>
                  <a:pt x="1702792" y="3032076"/>
                  <a:pt x="1706554" y="3036591"/>
                </a:cubicBezTo>
                <a:cubicBezTo>
                  <a:pt x="1710981" y="3041903"/>
                  <a:pt x="1716978" y="3045802"/>
                  <a:pt x="1721223" y="3051260"/>
                </a:cubicBezTo>
                <a:cubicBezTo>
                  <a:pt x="1728439" y="3060538"/>
                  <a:pt x="1732974" y="3071814"/>
                  <a:pt x="1740783" y="3080599"/>
                </a:cubicBezTo>
                <a:cubicBezTo>
                  <a:pt x="1746197" y="3086690"/>
                  <a:pt x="1754579" y="3089506"/>
                  <a:pt x="1760342" y="3095269"/>
                </a:cubicBezTo>
                <a:cubicBezTo>
                  <a:pt x="1766105" y="3101032"/>
                  <a:pt x="1771054" y="3107704"/>
                  <a:pt x="1775012" y="3114828"/>
                </a:cubicBezTo>
                <a:cubicBezTo>
                  <a:pt x="1780065" y="3123924"/>
                  <a:pt x="1787039" y="3149798"/>
                  <a:pt x="1794571" y="3158837"/>
                </a:cubicBezTo>
                <a:cubicBezTo>
                  <a:pt x="1798333" y="3163352"/>
                  <a:pt x="1804458" y="3165200"/>
                  <a:pt x="1809240" y="3168616"/>
                </a:cubicBezTo>
                <a:cubicBezTo>
                  <a:pt x="1815872" y="3173353"/>
                  <a:pt x="1822280" y="3178396"/>
                  <a:pt x="1828800" y="3183286"/>
                </a:cubicBezTo>
                <a:cubicBezTo>
                  <a:pt x="1846893" y="3219475"/>
                  <a:pt x="1828471" y="3187782"/>
                  <a:pt x="1853249" y="3217515"/>
                </a:cubicBezTo>
                <a:cubicBezTo>
                  <a:pt x="1857011" y="3222030"/>
                  <a:pt x="1859613" y="3227402"/>
                  <a:pt x="1863029" y="3232184"/>
                </a:cubicBezTo>
                <a:cubicBezTo>
                  <a:pt x="1867766" y="3238816"/>
                  <a:pt x="1872961" y="3245112"/>
                  <a:pt x="1877698" y="3251744"/>
                </a:cubicBezTo>
                <a:cubicBezTo>
                  <a:pt x="1881114" y="3256526"/>
                  <a:pt x="1883653" y="3261951"/>
                  <a:pt x="1887478" y="3266413"/>
                </a:cubicBezTo>
                <a:cubicBezTo>
                  <a:pt x="1893479" y="3273414"/>
                  <a:pt x="1900517" y="3279453"/>
                  <a:pt x="1907037" y="3285973"/>
                </a:cubicBezTo>
                <a:cubicBezTo>
                  <a:pt x="1908667" y="3290863"/>
                  <a:pt x="1908282" y="3296997"/>
                  <a:pt x="1911927" y="3300642"/>
                </a:cubicBezTo>
                <a:cubicBezTo>
                  <a:pt x="1917081" y="3305796"/>
                  <a:pt x="1925655" y="3306048"/>
                  <a:pt x="1931486" y="3310422"/>
                </a:cubicBezTo>
                <a:cubicBezTo>
                  <a:pt x="1938862" y="3315954"/>
                  <a:pt x="1945090" y="3322942"/>
                  <a:pt x="1951046" y="3329981"/>
                </a:cubicBezTo>
                <a:cubicBezTo>
                  <a:pt x="1963051" y="3344168"/>
                  <a:pt x="1974966" y="3358527"/>
                  <a:pt x="1985275" y="3373990"/>
                </a:cubicBezTo>
                <a:cubicBezTo>
                  <a:pt x="1988535" y="3378880"/>
                  <a:pt x="1990899" y="3384504"/>
                  <a:pt x="1995054" y="3388659"/>
                </a:cubicBezTo>
                <a:cubicBezTo>
                  <a:pt x="1999210" y="3392815"/>
                  <a:pt x="2004942" y="3395023"/>
                  <a:pt x="2009724" y="3398439"/>
                </a:cubicBezTo>
                <a:cubicBezTo>
                  <a:pt x="2016356" y="3403176"/>
                  <a:pt x="2022763" y="3408218"/>
                  <a:pt x="2029283" y="3413108"/>
                </a:cubicBezTo>
                <a:cubicBezTo>
                  <a:pt x="2034173" y="3422888"/>
                  <a:pt x="2038643" y="3432890"/>
                  <a:pt x="2043953" y="3442448"/>
                </a:cubicBezTo>
                <a:cubicBezTo>
                  <a:pt x="2046807" y="3447585"/>
                  <a:pt x="2050816" y="3452015"/>
                  <a:pt x="2053732" y="3457117"/>
                </a:cubicBezTo>
                <a:cubicBezTo>
                  <a:pt x="2057349" y="3463446"/>
                  <a:pt x="2058358" y="3471522"/>
                  <a:pt x="2063512" y="3476676"/>
                </a:cubicBezTo>
                <a:cubicBezTo>
                  <a:pt x="2067157" y="3480321"/>
                  <a:pt x="2073292" y="3479936"/>
                  <a:pt x="2078182" y="3481566"/>
                </a:cubicBezTo>
                <a:cubicBezTo>
                  <a:pt x="2081442" y="3488086"/>
                  <a:pt x="2085090" y="3494426"/>
                  <a:pt x="2087961" y="3501126"/>
                </a:cubicBezTo>
                <a:cubicBezTo>
                  <a:pt x="2089991" y="3505863"/>
                  <a:pt x="2089855" y="3511601"/>
                  <a:pt x="2092851" y="3515795"/>
                </a:cubicBezTo>
                <a:cubicBezTo>
                  <a:pt x="2098210" y="3523298"/>
                  <a:pt x="2106410" y="3528353"/>
                  <a:pt x="2112411" y="3535354"/>
                </a:cubicBezTo>
                <a:cubicBezTo>
                  <a:pt x="2116236" y="3539816"/>
                  <a:pt x="2118930" y="3545134"/>
                  <a:pt x="2122190" y="3550024"/>
                </a:cubicBezTo>
                <a:cubicBezTo>
                  <a:pt x="2131436" y="3596251"/>
                  <a:pt x="2118377" y="3554466"/>
                  <a:pt x="2146639" y="3594033"/>
                </a:cubicBezTo>
                <a:cubicBezTo>
                  <a:pt x="2149635" y="3598227"/>
                  <a:pt x="2149499" y="3603965"/>
                  <a:pt x="2151529" y="3608702"/>
                </a:cubicBezTo>
                <a:cubicBezTo>
                  <a:pt x="2154401" y="3615402"/>
                  <a:pt x="2157072" y="3622329"/>
                  <a:pt x="2161309" y="3628261"/>
                </a:cubicBezTo>
                <a:cubicBezTo>
                  <a:pt x="2165328" y="3633888"/>
                  <a:pt x="2171088" y="3638041"/>
                  <a:pt x="2175978" y="3642931"/>
                </a:cubicBezTo>
                <a:cubicBezTo>
                  <a:pt x="2195236" y="3691074"/>
                  <a:pt x="2176004" y="3647866"/>
                  <a:pt x="2195538" y="3682050"/>
                </a:cubicBezTo>
                <a:cubicBezTo>
                  <a:pt x="2199154" y="3688379"/>
                  <a:pt x="2200651" y="3696009"/>
                  <a:pt x="2205317" y="3701609"/>
                </a:cubicBezTo>
                <a:cubicBezTo>
                  <a:pt x="2209079" y="3706124"/>
                  <a:pt x="2215097" y="3708129"/>
                  <a:pt x="2219987" y="3711389"/>
                </a:cubicBezTo>
                <a:cubicBezTo>
                  <a:pt x="2223247" y="3716279"/>
                  <a:pt x="2227139" y="3720802"/>
                  <a:pt x="2229767" y="3726058"/>
                </a:cubicBezTo>
                <a:cubicBezTo>
                  <a:pt x="2232072" y="3730668"/>
                  <a:pt x="2231660" y="3736534"/>
                  <a:pt x="2234656" y="3740728"/>
                </a:cubicBezTo>
                <a:cubicBezTo>
                  <a:pt x="2240015" y="3748231"/>
                  <a:pt x="2248215" y="3753286"/>
                  <a:pt x="2254216" y="3760287"/>
                </a:cubicBezTo>
                <a:cubicBezTo>
                  <a:pt x="2258041" y="3764749"/>
                  <a:pt x="2260580" y="3770175"/>
                  <a:pt x="2263996" y="3774957"/>
                </a:cubicBezTo>
                <a:cubicBezTo>
                  <a:pt x="2294334" y="3817431"/>
                  <a:pt x="2265388" y="3774601"/>
                  <a:pt x="2288445" y="3809185"/>
                </a:cubicBezTo>
                <a:cubicBezTo>
                  <a:pt x="2290075" y="3814075"/>
                  <a:pt x="2291854" y="3818918"/>
                  <a:pt x="2293335" y="3823855"/>
                </a:cubicBezTo>
                <a:cubicBezTo>
                  <a:pt x="2296745" y="3835221"/>
                  <a:pt x="2298204" y="3847281"/>
                  <a:pt x="2303114" y="3858084"/>
                </a:cubicBezTo>
                <a:cubicBezTo>
                  <a:pt x="2306486" y="3865503"/>
                  <a:pt x="2313047" y="3871011"/>
                  <a:pt x="2317784" y="3877643"/>
                </a:cubicBezTo>
                <a:cubicBezTo>
                  <a:pt x="2321200" y="3882425"/>
                  <a:pt x="2323048" y="3888551"/>
                  <a:pt x="2327563" y="3892313"/>
                </a:cubicBezTo>
                <a:cubicBezTo>
                  <a:pt x="2333163" y="3896980"/>
                  <a:pt x="2340603" y="3898832"/>
                  <a:pt x="2347123" y="3902092"/>
                </a:cubicBezTo>
                <a:cubicBezTo>
                  <a:pt x="2358591" y="3936495"/>
                  <a:pt x="2341361" y="3896331"/>
                  <a:pt x="2371572" y="3926542"/>
                </a:cubicBezTo>
                <a:cubicBezTo>
                  <a:pt x="2401784" y="3956754"/>
                  <a:pt x="2361620" y="3939523"/>
                  <a:pt x="2396021" y="3950991"/>
                </a:cubicBezTo>
                <a:cubicBezTo>
                  <a:pt x="2400911" y="3957511"/>
                  <a:pt x="2405954" y="3963918"/>
                  <a:pt x="2410691" y="3970550"/>
                </a:cubicBezTo>
                <a:cubicBezTo>
                  <a:pt x="2414107" y="3975332"/>
                  <a:pt x="2415955" y="3981458"/>
                  <a:pt x="2420470" y="3985220"/>
                </a:cubicBezTo>
                <a:cubicBezTo>
                  <a:pt x="2426070" y="3989887"/>
                  <a:pt x="2433510" y="3991739"/>
                  <a:pt x="2440030" y="3994999"/>
                </a:cubicBezTo>
                <a:cubicBezTo>
                  <a:pt x="2445515" y="4011455"/>
                  <a:pt x="2445032" y="4012311"/>
                  <a:pt x="2454699" y="4029228"/>
                </a:cubicBezTo>
                <a:cubicBezTo>
                  <a:pt x="2461283" y="4040750"/>
                  <a:pt x="2471653" y="4052964"/>
                  <a:pt x="2479148" y="4063457"/>
                </a:cubicBezTo>
                <a:cubicBezTo>
                  <a:pt x="2482564" y="4068239"/>
                  <a:pt x="2484996" y="4073759"/>
                  <a:pt x="2488928" y="4078127"/>
                </a:cubicBezTo>
                <a:cubicBezTo>
                  <a:pt x="2499722" y="4090121"/>
                  <a:pt x="2523157" y="4112356"/>
                  <a:pt x="2523157" y="4112356"/>
                </a:cubicBezTo>
                <a:cubicBezTo>
                  <a:pt x="2534625" y="4146757"/>
                  <a:pt x="2517394" y="4106593"/>
                  <a:pt x="2547606" y="4136805"/>
                </a:cubicBezTo>
                <a:cubicBezTo>
                  <a:pt x="2551251" y="4140450"/>
                  <a:pt x="2550466" y="4146737"/>
                  <a:pt x="2552496" y="4151474"/>
                </a:cubicBezTo>
                <a:cubicBezTo>
                  <a:pt x="2555368" y="4158174"/>
                  <a:pt x="2557532" y="4165499"/>
                  <a:pt x="2562276" y="4171034"/>
                </a:cubicBezTo>
                <a:cubicBezTo>
                  <a:pt x="2567580" y="4177222"/>
                  <a:pt x="2575315" y="4180813"/>
                  <a:pt x="2581835" y="4185703"/>
                </a:cubicBezTo>
                <a:cubicBezTo>
                  <a:pt x="2583465" y="4192223"/>
                  <a:pt x="2584078" y="4199085"/>
                  <a:pt x="2586725" y="4205262"/>
                </a:cubicBezTo>
                <a:cubicBezTo>
                  <a:pt x="2591615" y="4216671"/>
                  <a:pt x="2599765" y="4224822"/>
                  <a:pt x="2611174" y="4229712"/>
                </a:cubicBezTo>
                <a:cubicBezTo>
                  <a:pt x="2617351" y="4232359"/>
                  <a:pt x="2624214" y="4232972"/>
                  <a:pt x="2630734" y="4234602"/>
                </a:cubicBezTo>
                <a:cubicBezTo>
                  <a:pt x="2633994" y="4241122"/>
                  <a:pt x="2635847" y="4248561"/>
                  <a:pt x="2640513" y="4254161"/>
                </a:cubicBezTo>
                <a:cubicBezTo>
                  <a:pt x="2644275" y="4258676"/>
                  <a:pt x="2651027" y="4259785"/>
                  <a:pt x="2655183" y="4263941"/>
                </a:cubicBezTo>
                <a:cubicBezTo>
                  <a:pt x="2661083" y="4269841"/>
                  <a:pt x="2665994" y="4280674"/>
                  <a:pt x="2669852" y="4288390"/>
                </a:cubicBezTo>
              </a:path>
            </a:pathLst>
          </a:custGeom>
          <a:noFill/>
          <a:ln w="2381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8" name="Figura a mano libera: forma 27">
            <a:extLst>
              <a:ext uri="{FF2B5EF4-FFF2-40B4-BE49-F238E27FC236}">
                <a16:creationId xmlns:a16="http://schemas.microsoft.com/office/drawing/2014/main" id="{CF6D05CC-69AD-477A-9CEE-C177A9BCC8FD}"/>
              </a:ext>
            </a:extLst>
          </p:cNvPr>
          <p:cNvSpPr/>
          <p:nvPr/>
        </p:nvSpPr>
        <p:spPr>
          <a:xfrm>
            <a:off x="5559748" y="6366571"/>
            <a:ext cx="220042" cy="161365"/>
          </a:xfrm>
          <a:custGeom>
            <a:avLst/>
            <a:gdLst>
              <a:gd name="connsiteX0" fmla="*/ 0 w 220042"/>
              <a:gd name="connsiteY0" fmla="*/ 0 h 161365"/>
              <a:gd name="connsiteX1" fmla="*/ 215153 w 220042"/>
              <a:gd name="connsiteY1" fmla="*/ 151585 h 161365"/>
              <a:gd name="connsiteX2" fmla="*/ 220042 w 220042"/>
              <a:gd name="connsiteY2" fmla="*/ 161365 h 161365"/>
            </a:gdLst>
            <a:ahLst/>
            <a:cxnLst>
              <a:cxn ang="0">
                <a:pos x="connsiteX0" y="connsiteY0"/>
              </a:cxn>
              <a:cxn ang="0">
                <a:pos x="connsiteX1" y="connsiteY1"/>
              </a:cxn>
              <a:cxn ang="0">
                <a:pos x="connsiteX2" y="connsiteY2"/>
              </a:cxn>
            </a:cxnLst>
            <a:rect l="l" t="t" r="r" b="b"/>
            <a:pathLst>
              <a:path w="220042" h="161365">
                <a:moveTo>
                  <a:pt x="0" y="0"/>
                </a:moveTo>
                <a:cubicBezTo>
                  <a:pt x="80837" y="53891"/>
                  <a:pt x="168977" y="74623"/>
                  <a:pt x="215153" y="151585"/>
                </a:cubicBezTo>
                <a:cubicBezTo>
                  <a:pt x="217028" y="154710"/>
                  <a:pt x="218412" y="158105"/>
                  <a:pt x="220042" y="161365"/>
                </a:cubicBezTo>
              </a:path>
            </a:pathLst>
          </a:custGeom>
          <a:noFill/>
          <a:ln w="1746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9" name="Figura a mano libera: forma 28">
            <a:extLst>
              <a:ext uri="{FF2B5EF4-FFF2-40B4-BE49-F238E27FC236}">
                <a16:creationId xmlns:a16="http://schemas.microsoft.com/office/drawing/2014/main" id="{4AB07700-A8C0-492B-A183-F2C240687780}"/>
              </a:ext>
            </a:extLst>
          </p:cNvPr>
          <p:cNvSpPr/>
          <p:nvPr/>
        </p:nvSpPr>
        <p:spPr>
          <a:xfrm>
            <a:off x="6233927" y="6507387"/>
            <a:ext cx="2249326" cy="107530"/>
          </a:xfrm>
          <a:custGeom>
            <a:avLst/>
            <a:gdLst>
              <a:gd name="connsiteX0" fmla="*/ 0 w 2249326"/>
              <a:gd name="connsiteY0" fmla="*/ 107530 h 107530"/>
              <a:gd name="connsiteX1" fmla="*/ 48898 w 2249326"/>
              <a:gd name="connsiteY1" fmla="*/ 78191 h 107530"/>
              <a:gd name="connsiteX2" fmla="*/ 63568 w 2249326"/>
              <a:gd name="connsiteY2" fmla="*/ 68411 h 107530"/>
              <a:gd name="connsiteX3" fmla="*/ 97797 w 2249326"/>
              <a:gd name="connsiteY3" fmla="*/ 63521 h 107530"/>
              <a:gd name="connsiteX4" fmla="*/ 146695 w 2249326"/>
              <a:gd name="connsiteY4" fmla="*/ 53742 h 107530"/>
              <a:gd name="connsiteX5" fmla="*/ 176034 w 2249326"/>
              <a:gd name="connsiteY5" fmla="*/ 43962 h 107530"/>
              <a:gd name="connsiteX6" fmla="*/ 224933 w 2249326"/>
              <a:gd name="connsiteY6" fmla="*/ 34182 h 107530"/>
              <a:gd name="connsiteX7" fmla="*/ 982858 w 2249326"/>
              <a:gd name="connsiteY7" fmla="*/ 39072 h 107530"/>
              <a:gd name="connsiteX8" fmla="*/ 1168672 w 2249326"/>
              <a:gd name="connsiteY8" fmla="*/ 34182 h 107530"/>
              <a:gd name="connsiteX9" fmla="*/ 1188231 w 2249326"/>
              <a:gd name="connsiteY9" fmla="*/ 24403 h 107530"/>
              <a:gd name="connsiteX10" fmla="*/ 1300697 w 2249326"/>
              <a:gd name="connsiteY10" fmla="*/ 14623 h 107530"/>
              <a:gd name="connsiteX11" fmla="*/ 1408274 w 2249326"/>
              <a:gd name="connsiteY11" fmla="*/ 9733 h 107530"/>
              <a:gd name="connsiteX12" fmla="*/ 1452282 w 2249326"/>
              <a:gd name="connsiteY12" fmla="*/ 29293 h 107530"/>
              <a:gd name="connsiteX13" fmla="*/ 1540299 w 2249326"/>
              <a:gd name="connsiteY13" fmla="*/ 39072 h 107530"/>
              <a:gd name="connsiteX14" fmla="*/ 1682105 w 2249326"/>
              <a:gd name="connsiteY14" fmla="*/ 43962 h 107530"/>
              <a:gd name="connsiteX15" fmla="*/ 1701664 w 2249326"/>
              <a:gd name="connsiteY15" fmla="*/ 39072 h 107530"/>
              <a:gd name="connsiteX16" fmla="*/ 1789681 w 2249326"/>
              <a:gd name="connsiteY16" fmla="*/ 19513 h 107530"/>
              <a:gd name="connsiteX17" fmla="*/ 2249326 w 2249326"/>
              <a:gd name="connsiteY17" fmla="*/ 19513 h 1075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249326" h="107530">
                <a:moveTo>
                  <a:pt x="0" y="107530"/>
                </a:moveTo>
                <a:cubicBezTo>
                  <a:pt x="71777" y="59679"/>
                  <a:pt x="-3731" y="108266"/>
                  <a:pt x="48898" y="78191"/>
                </a:cubicBezTo>
                <a:cubicBezTo>
                  <a:pt x="54001" y="75275"/>
                  <a:pt x="57939" y="70100"/>
                  <a:pt x="63568" y="68411"/>
                </a:cubicBezTo>
                <a:cubicBezTo>
                  <a:pt x="74607" y="65099"/>
                  <a:pt x="86447" y="65524"/>
                  <a:pt x="97797" y="63521"/>
                </a:cubicBezTo>
                <a:cubicBezTo>
                  <a:pt x="114166" y="60632"/>
                  <a:pt x="130569" y="57773"/>
                  <a:pt x="146695" y="53742"/>
                </a:cubicBezTo>
                <a:cubicBezTo>
                  <a:pt x="156696" y="51242"/>
                  <a:pt x="166033" y="46462"/>
                  <a:pt x="176034" y="43962"/>
                </a:cubicBezTo>
                <a:cubicBezTo>
                  <a:pt x="192160" y="39930"/>
                  <a:pt x="208633" y="37442"/>
                  <a:pt x="224933" y="34182"/>
                </a:cubicBezTo>
                <a:lnTo>
                  <a:pt x="982858" y="39072"/>
                </a:lnTo>
                <a:cubicBezTo>
                  <a:pt x="1044817" y="39072"/>
                  <a:pt x="1106870" y="38596"/>
                  <a:pt x="1168672" y="34182"/>
                </a:cubicBezTo>
                <a:cubicBezTo>
                  <a:pt x="1175943" y="33663"/>
                  <a:pt x="1181021" y="25471"/>
                  <a:pt x="1188231" y="24403"/>
                </a:cubicBezTo>
                <a:cubicBezTo>
                  <a:pt x="1225455" y="18888"/>
                  <a:pt x="1263208" y="17883"/>
                  <a:pt x="1300697" y="14623"/>
                </a:cubicBezTo>
                <a:cubicBezTo>
                  <a:pt x="1343731" y="-6894"/>
                  <a:pt x="1324298" y="-1221"/>
                  <a:pt x="1408274" y="9733"/>
                </a:cubicBezTo>
                <a:cubicBezTo>
                  <a:pt x="1480122" y="19105"/>
                  <a:pt x="1391130" y="18175"/>
                  <a:pt x="1452282" y="29293"/>
                </a:cubicBezTo>
                <a:cubicBezTo>
                  <a:pt x="1481325" y="34574"/>
                  <a:pt x="1510960" y="35812"/>
                  <a:pt x="1540299" y="39072"/>
                </a:cubicBezTo>
                <a:cubicBezTo>
                  <a:pt x="1608194" y="56046"/>
                  <a:pt x="1577386" y="52340"/>
                  <a:pt x="1682105" y="43962"/>
                </a:cubicBezTo>
                <a:cubicBezTo>
                  <a:pt x="1688804" y="43426"/>
                  <a:pt x="1695202" y="40918"/>
                  <a:pt x="1701664" y="39072"/>
                </a:cubicBezTo>
                <a:cubicBezTo>
                  <a:pt x="1736049" y="29248"/>
                  <a:pt x="1754604" y="19857"/>
                  <a:pt x="1789681" y="19513"/>
                </a:cubicBezTo>
                <a:lnTo>
                  <a:pt x="2249326" y="19513"/>
                </a:lnTo>
              </a:path>
            </a:pathLst>
          </a:custGeom>
          <a:noFill/>
          <a:ln w="2286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1" name="Text Box 24">
            <a:extLst>
              <a:ext uri="{FF2B5EF4-FFF2-40B4-BE49-F238E27FC236}">
                <a16:creationId xmlns:a16="http://schemas.microsoft.com/office/drawing/2014/main" id="{CB905EB5-9E5E-4F17-BC03-4FC1B5F80882}"/>
              </a:ext>
            </a:extLst>
          </p:cNvPr>
          <p:cNvSpPr txBox="1">
            <a:spLocks noChangeArrowheads="1"/>
          </p:cNvSpPr>
          <p:nvPr/>
        </p:nvSpPr>
        <p:spPr bwMode="auto">
          <a:xfrm>
            <a:off x="323528" y="211764"/>
            <a:ext cx="2851150" cy="457200"/>
          </a:xfrm>
          <a:prstGeom prst="rect">
            <a:avLst/>
          </a:prstGeom>
          <a:noFill/>
          <a:ln w="44450">
            <a:noFill/>
            <a:miter lim="800000"/>
            <a:headEnd/>
            <a:tailEnd/>
          </a:ln>
          <a:effectLst/>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400" b="1" i="0" u="none" strike="noStrike" kern="1200" cap="none" spc="0" normalizeH="0" baseline="0" noProof="0" dirty="0">
                <a:ln>
                  <a:noFill/>
                </a:ln>
                <a:solidFill>
                  <a:srgbClr val="FFFF00"/>
                </a:solidFill>
                <a:effectLst/>
                <a:uLnTx/>
                <a:uFillTx/>
                <a:latin typeface="Arial" pitchFamily="34" charset="0"/>
                <a:ea typeface="+mn-ea"/>
                <a:cs typeface="+mn-cs"/>
              </a:rPr>
              <a:t>VCO2= 240 ml/min</a:t>
            </a:r>
          </a:p>
        </p:txBody>
      </p:sp>
      <p:sp>
        <p:nvSpPr>
          <p:cNvPr id="25" name="Text Box 23">
            <a:extLst>
              <a:ext uri="{FF2B5EF4-FFF2-40B4-BE49-F238E27FC236}">
                <a16:creationId xmlns:a16="http://schemas.microsoft.com/office/drawing/2014/main" id="{B315FCEA-F1BC-410D-A0C0-42E944AEE17E}"/>
              </a:ext>
            </a:extLst>
          </p:cNvPr>
          <p:cNvSpPr txBox="1">
            <a:spLocks noChangeArrowheads="1"/>
          </p:cNvSpPr>
          <p:nvPr/>
        </p:nvSpPr>
        <p:spPr bwMode="auto">
          <a:xfrm>
            <a:off x="4784943" y="134759"/>
            <a:ext cx="3991862" cy="1200329"/>
          </a:xfrm>
          <a:prstGeom prst="rect">
            <a:avLst/>
          </a:prstGeom>
          <a:noFill/>
          <a:ln w="44450">
            <a:noFill/>
            <a:miter lim="800000"/>
            <a:headEnd/>
            <a:tailEnd/>
          </a:ln>
          <a:effectLst/>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400" b="1" i="0" u="none" strike="noStrike" kern="1200" cap="none" spc="0" normalizeH="0" baseline="0" noProof="0" dirty="0" err="1">
                <a:ln>
                  <a:noFill/>
                </a:ln>
                <a:solidFill>
                  <a:srgbClr val="FFFF00"/>
                </a:solidFill>
                <a:effectLst/>
                <a:uLnTx/>
                <a:uFillTx/>
                <a:latin typeface="Arial" pitchFamily="34" charset="0"/>
                <a:ea typeface="+mn-ea"/>
                <a:cs typeface="+mn-cs"/>
              </a:rPr>
              <a:t>Ve</a:t>
            </a:r>
            <a:r>
              <a:rPr kumimoji="0" lang="en-US" sz="2400" b="1" i="0" u="none" strike="noStrike" kern="1200" cap="none" spc="0" normalizeH="0" baseline="0" noProof="0" dirty="0">
                <a:ln>
                  <a:noFill/>
                </a:ln>
                <a:solidFill>
                  <a:srgbClr val="FFFF00"/>
                </a:solidFill>
                <a:effectLst/>
                <a:uLnTx/>
                <a:uFillTx/>
                <a:latin typeface="Arial" pitchFamily="34" charset="0"/>
                <a:ea typeface="+mn-ea"/>
                <a:cs typeface="+mn-cs"/>
              </a:rPr>
              <a:t>= </a:t>
            </a:r>
            <a:r>
              <a:rPr kumimoji="0" lang="en-US" sz="2400" b="1" i="0" u="none" strike="noStrike" kern="1200" cap="none" spc="0" normalizeH="0" baseline="0" noProof="0" dirty="0" err="1">
                <a:ln>
                  <a:noFill/>
                </a:ln>
                <a:solidFill>
                  <a:srgbClr val="FFFF00"/>
                </a:solidFill>
                <a:effectLst/>
                <a:uLnTx/>
                <a:uFillTx/>
                <a:latin typeface="Arial" pitchFamily="34" charset="0"/>
                <a:ea typeface="+mn-ea"/>
                <a:cs typeface="+mn-cs"/>
              </a:rPr>
              <a:t>Vd</a:t>
            </a:r>
            <a:r>
              <a:rPr kumimoji="0" lang="en-US" sz="2400" b="1" i="0" u="none" strike="noStrike" kern="1200" cap="none" spc="0" normalizeH="0" baseline="0" noProof="0" dirty="0">
                <a:ln>
                  <a:noFill/>
                </a:ln>
                <a:solidFill>
                  <a:srgbClr val="FFFF00"/>
                </a:solidFill>
                <a:effectLst/>
                <a:uLnTx/>
                <a:uFillTx/>
                <a:latin typeface="Arial" pitchFamily="34" charset="0"/>
                <a:ea typeface="+mn-ea"/>
                <a:cs typeface="+mn-cs"/>
              </a:rPr>
              <a:t> </a:t>
            </a:r>
            <a:r>
              <a:rPr kumimoji="0" lang="en-US" sz="2400" b="1" i="0" u="none" strike="noStrike" kern="1200" cap="none" spc="0" normalizeH="0" baseline="0" noProof="0" dirty="0" err="1">
                <a:ln>
                  <a:noFill/>
                </a:ln>
                <a:solidFill>
                  <a:srgbClr val="FFFF00"/>
                </a:solidFill>
                <a:effectLst/>
                <a:uLnTx/>
                <a:uFillTx/>
                <a:latin typeface="Arial" pitchFamily="34" charset="0"/>
                <a:ea typeface="+mn-ea"/>
                <a:cs typeface="+mn-cs"/>
              </a:rPr>
              <a:t>Alv</a:t>
            </a:r>
            <a:r>
              <a:rPr kumimoji="0" lang="en-US" sz="2400" b="1" i="0" u="none" strike="noStrike" kern="1200" cap="none" spc="0" normalizeH="0" baseline="0" noProof="0" dirty="0">
                <a:ln>
                  <a:noFill/>
                </a:ln>
                <a:solidFill>
                  <a:srgbClr val="FFFF00"/>
                </a:solidFill>
                <a:effectLst/>
                <a:uLnTx/>
                <a:uFillTx/>
                <a:latin typeface="Arial" pitchFamily="34" charset="0"/>
                <a:ea typeface="+mn-ea"/>
                <a:cs typeface="+mn-cs"/>
              </a:rPr>
              <a:t> + </a:t>
            </a:r>
            <a:r>
              <a:rPr kumimoji="0" lang="en-US" sz="2400" b="1" i="0" u="none" strike="noStrike" kern="1200" cap="none" spc="0" normalizeH="0" baseline="0" noProof="0" dirty="0" err="1">
                <a:ln>
                  <a:noFill/>
                </a:ln>
                <a:solidFill>
                  <a:srgbClr val="FFFF00"/>
                </a:solidFill>
                <a:effectLst/>
                <a:uLnTx/>
                <a:uFillTx/>
                <a:latin typeface="Arial" pitchFamily="34" charset="0"/>
                <a:ea typeface="+mn-ea"/>
                <a:cs typeface="+mn-cs"/>
              </a:rPr>
              <a:t>Vd</a:t>
            </a:r>
            <a:r>
              <a:rPr kumimoji="0" lang="en-US" sz="2400" b="1" i="0" u="none" strike="noStrike" kern="1200" cap="none" spc="0" normalizeH="0" baseline="0" noProof="0" dirty="0">
                <a:ln>
                  <a:noFill/>
                </a:ln>
                <a:solidFill>
                  <a:srgbClr val="FFFF00"/>
                </a:solidFill>
                <a:effectLst/>
                <a:uLnTx/>
                <a:uFillTx/>
                <a:latin typeface="Arial" pitchFamily="34" charset="0"/>
                <a:ea typeface="+mn-ea"/>
                <a:cs typeface="+mn-cs"/>
              </a:rPr>
              <a:t> </a:t>
            </a:r>
            <a:r>
              <a:rPr kumimoji="0" lang="en-US" sz="2400" b="1" i="0" u="none" strike="noStrike" kern="1200" cap="none" spc="0" normalizeH="0" baseline="0" noProof="0" dirty="0" err="1">
                <a:ln>
                  <a:noFill/>
                </a:ln>
                <a:solidFill>
                  <a:srgbClr val="FFFF00"/>
                </a:solidFill>
                <a:effectLst/>
                <a:uLnTx/>
                <a:uFillTx/>
                <a:latin typeface="Arial" pitchFamily="34" charset="0"/>
                <a:ea typeface="+mn-ea"/>
                <a:cs typeface="+mn-cs"/>
              </a:rPr>
              <a:t>anat</a:t>
            </a:r>
            <a:r>
              <a:rPr kumimoji="0" lang="en-US" sz="2400" b="1" i="0" u="none" strike="noStrike" kern="1200" cap="none" spc="0" normalizeH="0" baseline="0" noProof="0" dirty="0">
                <a:ln>
                  <a:noFill/>
                </a:ln>
                <a:solidFill>
                  <a:srgbClr val="FFFF00"/>
                </a:solidFill>
                <a:effectLst/>
                <a:uLnTx/>
                <a:uFillTx/>
                <a:latin typeface="Arial" pitchFamily="34" charset="0"/>
                <a:ea typeface="+mn-ea"/>
                <a:cs typeface="+mn-cs"/>
              </a:rPr>
              <a:t>+ VA</a:t>
            </a:r>
          </a:p>
          <a:p>
            <a:pPr marL="0" marR="0" lvl="0" indent="0" algn="l" defTabSz="914400" rtl="0" eaLnBrk="0" fontAlgn="base" latinLnBrk="0" hangingPunct="0">
              <a:lnSpc>
                <a:spcPct val="100000"/>
              </a:lnSpc>
              <a:spcBef>
                <a:spcPct val="0"/>
              </a:spcBef>
              <a:spcAft>
                <a:spcPct val="0"/>
              </a:spcAft>
              <a:buClrTx/>
              <a:buSzTx/>
              <a:buFontTx/>
              <a:buNone/>
              <a:tabLst/>
              <a:defRPr/>
            </a:pPr>
            <a:r>
              <a:rPr lang="it-IT" b="1" dirty="0">
                <a:solidFill>
                  <a:srgbClr val="FFFF00"/>
                </a:solidFill>
                <a:effectLst>
                  <a:outerShdw blurRad="38100" dist="38100" dir="2700000" algn="tl">
                    <a:srgbClr val="000000"/>
                  </a:outerShdw>
                </a:effectLst>
                <a:latin typeface="Arial" pitchFamily="34" charset="0"/>
              </a:rPr>
              <a:t> 11.8</a:t>
            </a:r>
            <a:r>
              <a:rPr kumimoji="0" lang="it-IT" sz="2400" b="1" i="0" u="none" strike="noStrike" kern="1200" cap="none" spc="0" normalizeH="0" baseline="0" noProof="0" dirty="0">
                <a:ln>
                  <a:noFill/>
                </a:ln>
                <a:solidFill>
                  <a:srgbClr val="FFFF00"/>
                </a:solidFill>
                <a:effectLst>
                  <a:outerShdw blurRad="38100" dist="38100" dir="2700000" algn="tl">
                    <a:srgbClr val="000000"/>
                  </a:outerShdw>
                </a:effectLst>
                <a:uLnTx/>
                <a:uFillTx/>
                <a:latin typeface="Arial" pitchFamily="34" charset="0"/>
                <a:ea typeface="+mn-ea"/>
                <a:cs typeface="+mn-cs"/>
              </a:rPr>
              <a:t> L = 4.9+ 2 + 4.9 L </a:t>
            </a: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1" i="0" u="none" strike="noStrike" kern="1200" cap="none" spc="0" normalizeH="0" baseline="0" noProof="0" dirty="0">
              <a:ln>
                <a:noFill/>
              </a:ln>
              <a:solidFill>
                <a:srgbClr val="FFFF00"/>
              </a:solidFill>
              <a:effectLst/>
              <a:uLnTx/>
              <a:uFillTx/>
              <a:latin typeface="Arial" pitchFamily="34" charset="0"/>
              <a:ea typeface="+mn-ea"/>
              <a:cs typeface="+mn-cs"/>
            </a:endParaRPr>
          </a:p>
        </p:txBody>
      </p:sp>
      <p:sp>
        <p:nvSpPr>
          <p:cNvPr id="31" name="Text Box 32">
            <a:extLst>
              <a:ext uri="{FF2B5EF4-FFF2-40B4-BE49-F238E27FC236}">
                <a16:creationId xmlns:a16="http://schemas.microsoft.com/office/drawing/2014/main" id="{8B8729E9-7965-47BD-91EE-42F2399CC31D}"/>
              </a:ext>
            </a:extLst>
          </p:cNvPr>
          <p:cNvSpPr txBox="1">
            <a:spLocks noChangeArrowheads="1"/>
          </p:cNvSpPr>
          <p:nvPr/>
        </p:nvSpPr>
        <p:spPr bwMode="auto">
          <a:xfrm>
            <a:off x="6495830" y="3506519"/>
            <a:ext cx="2819400" cy="457200"/>
          </a:xfrm>
          <a:prstGeom prst="rect">
            <a:avLst/>
          </a:prstGeom>
          <a:noFill/>
          <a:ln w="44450">
            <a:noFill/>
            <a:miter lim="800000"/>
            <a:headEnd/>
            <a:tailEnd/>
          </a:ln>
          <a:effectLst/>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400" b="1" i="0" u="none" strike="noStrike" kern="1200" cap="none" spc="0" normalizeH="0" baseline="0" noProof="0" dirty="0">
                <a:ln>
                  <a:noFill/>
                </a:ln>
                <a:solidFill>
                  <a:srgbClr val="FFFF00"/>
                </a:solidFill>
                <a:effectLst/>
                <a:uLnTx/>
                <a:uFillTx/>
                <a:latin typeface="Arial" pitchFamily="34" charset="0"/>
                <a:ea typeface="+mn-ea"/>
                <a:cs typeface="+mn-cs"/>
              </a:rPr>
              <a:t>PcCO2= 35 mmHg</a:t>
            </a:r>
          </a:p>
        </p:txBody>
      </p:sp>
      <p:sp>
        <p:nvSpPr>
          <p:cNvPr id="33" name="Text Box 21">
            <a:extLst>
              <a:ext uri="{FF2B5EF4-FFF2-40B4-BE49-F238E27FC236}">
                <a16:creationId xmlns:a16="http://schemas.microsoft.com/office/drawing/2014/main" id="{D6102FF2-21F3-4CE1-B20D-4F51F6901AE4}"/>
              </a:ext>
            </a:extLst>
          </p:cNvPr>
          <p:cNvSpPr txBox="1">
            <a:spLocks noChangeArrowheads="1"/>
          </p:cNvSpPr>
          <p:nvPr/>
        </p:nvSpPr>
        <p:spPr bwMode="auto">
          <a:xfrm>
            <a:off x="6317673" y="1496986"/>
            <a:ext cx="1205330" cy="584775"/>
          </a:xfrm>
          <a:prstGeom prst="rect">
            <a:avLst/>
          </a:prstGeom>
          <a:noFill/>
          <a:ln w="44450">
            <a:noFill/>
            <a:miter lim="800000"/>
            <a:headEnd/>
            <a:tailEnd/>
          </a:ln>
          <a:effectLst/>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600" b="1" i="0" u="none" strike="noStrike" kern="1200" cap="none" spc="0" normalizeH="0" baseline="0" noProof="0" dirty="0">
                <a:ln>
                  <a:noFill/>
                </a:ln>
                <a:solidFill>
                  <a:schemeClr val="accent6">
                    <a:lumMod val="50000"/>
                  </a:schemeClr>
                </a:solidFill>
                <a:effectLst/>
                <a:uLnTx/>
                <a:uFillTx/>
                <a:latin typeface="Arial"/>
                <a:ea typeface="+mn-ea"/>
                <a:cs typeface="+mn-cs"/>
              </a:rPr>
              <a:t>VA = </a:t>
            </a:r>
            <a:r>
              <a:rPr lang="en-US" sz="1600" b="1" dirty="0">
                <a:solidFill>
                  <a:schemeClr val="accent6">
                    <a:lumMod val="50000"/>
                  </a:schemeClr>
                </a:solidFill>
                <a:latin typeface="Arial"/>
              </a:rPr>
              <a:t>4.9</a:t>
            </a:r>
            <a:r>
              <a:rPr kumimoji="0" lang="en-US" sz="1600" b="1" i="0" u="none" strike="noStrike" kern="1200" cap="none" spc="0" normalizeH="0" baseline="0" noProof="0" dirty="0">
                <a:ln>
                  <a:noFill/>
                </a:ln>
                <a:solidFill>
                  <a:schemeClr val="accent6">
                    <a:lumMod val="50000"/>
                  </a:schemeClr>
                </a:solidFill>
                <a:effectLst/>
                <a:uLnTx/>
                <a:uFillTx/>
                <a:latin typeface="Arial"/>
                <a:ea typeface="+mn-ea"/>
                <a:cs typeface="+mn-cs"/>
              </a:rPr>
              <a:t> L</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600" b="1" i="0" u="none" strike="noStrike" kern="1200" cap="none" spc="0" normalizeH="0" baseline="0" noProof="0" dirty="0">
                <a:ln>
                  <a:noFill/>
                </a:ln>
                <a:solidFill>
                  <a:schemeClr val="accent6">
                    <a:lumMod val="50000"/>
                  </a:schemeClr>
                </a:solidFill>
                <a:effectLst/>
                <a:uLnTx/>
                <a:uFillTx/>
                <a:latin typeface="Arial"/>
                <a:ea typeface="+mn-ea"/>
                <a:cs typeface="+mn-cs"/>
              </a:rPr>
              <a:t>PACO2 43</a:t>
            </a:r>
            <a:endParaRPr kumimoji="0" lang="en-US" sz="2000" b="1" i="0" u="none" strike="noStrike" kern="1200" cap="none" spc="0" normalizeH="0" baseline="0" noProof="0" dirty="0">
              <a:ln>
                <a:noFill/>
              </a:ln>
              <a:solidFill>
                <a:schemeClr val="accent6">
                  <a:lumMod val="50000"/>
                </a:schemeClr>
              </a:solidFill>
              <a:effectLst/>
              <a:uLnTx/>
              <a:uFillTx/>
              <a:latin typeface="Arial"/>
              <a:ea typeface="+mn-ea"/>
              <a:cs typeface="+mn-cs"/>
            </a:endParaRPr>
          </a:p>
        </p:txBody>
      </p:sp>
      <p:sp>
        <p:nvSpPr>
          <p:cNvPr id="34" name="Text Box 21">
            <a:extLst>
              <a:ext uri="{FF2B5EF4-FFF2-40B4-BE49-F238E27FC236}">
                <a16:creationId xmlns:a16="http://schemas.microsoft.com/office/drawing/2014/main" id="{E2E9A3FE-7ECA-47F3-8095-23877AB9D76F}"/>
              </a:ext>
            </a:extLst>
          </p:cNvPr>
          <p:cNvSpPr txBox="1">
            <a:spLocks noChangeArrowheads="1"/>
          </p:cNvSpPr>
          <p:nvPr/>
        </p:nvSpPr>
        <p:spPr bwMode="auto">
          <a:xfrm>
            <a:off x="1663806" y="1525680"/>
            <a:ext cx="1169231" cy="707886"/>
          </a:xfrm>
          <a:prstGeom prst="rect">
            <a:avLst/>
          </a:prstGeom>
          <a:noFill/>
          <a:ln w="44450">
            <a:noFill/>
            <a:miter lim="800000"/>
            <a:headEnd/>
            <a:tailEnd/>
          </a:ln>
          <a:effectLst/>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000" b="1" i="0" u="none" strike="noStrike" kern="1200" cap="none" spc="0" normalizeH="0" baseline="0" noProof="0" dirty="0">
                <a:ln>
                  <a:noFill/>
                </a:ln>
                <a:solidFill>
                  <a:schemeClr val="accent6">
                    <a:lumMod val="50000"/>
                  </a:schemeClr>
                </a:solidFill>
                <a:effectLst/>
                <a:uLnTx/>
                <a:uFillTx/>
                <a:latin typeface="Arial"/>
                <a:ea typeface="+mn-ea"/>
                <a:cs typeface="+mn-cs"/>
              </a:rPr>
              <a:t>VD ALV </a:t>
            </a:r>
          </a:p>
          <a:p>
            <a:pPr marL="0" marR="0" lvl="0" indent="0" algn="l" defTabSz="914400" rtl="0" eaLnBrk="0" fontAlgn="base" latinLnBrk="0" hangingPunct="0">
              <a:lnSpc>
                <a:spcPct val="100000"/>
              </a:lnSpc>
              <a:spcBef>
                <a:spcPct val="0"/>
              </a:spcBef>
              <a:spcAft>
                <a:spcPct val="0"/>
              </a:spcAft>
              <a:buClrTx/>
              <a:buSzTx/>
              <a:buFontTx/>
              <a:buNone/>
              <a:tabLst/>
              <a:defRPr/>
            </a:pPr>
            <a:r>
              <a:rPr lang="en-US" sz="2000" b="1" dirty="0">
                <a:solidFill>
                  <a:schemeClr val="accent6">
                    <a:lumMod val="50000"/>
                  </a:schemeClr>
                </a:solidFill>
                <a:latin typeface="Arial"/>
              </a:rPr>
              <a:t>   4.9 L</a:t>
            </a:r>
            <a:endParaRPr kumimoji="0" lang="en-US" sz="2000" b="1" i="0" u="none" strike="noStrike" kern="1200" cap="none" spc="0" normalizeH="0" baseline="0" noProof="0" dirty="0">
              <a:ln>
                <a:noFill/>
              </a:ln>
              <a:solidFill>
                <a:schemeClr val="accent6">
                  <a:lumMod val="50000"/>
                </a:schemeClr>
              </a:solidFill>
              <a:effectLst/>
              <a:uLnTx/>
              <a:uFillTx/>
              <a:latin typeface="Arial"/>
              <a:ea typeface="+mn-ea"/>
              <a:cs typeface="+mn-cs"/>
            </a:endParaRPr>
          </a:p>
        </p:txBody>
      </p:sp>
      <p:sp>
        <p:nvSpPr>
          <p:cNvPr id="37" name="Text Box 31">
            <a:extLst>
              <a:ext uri="{FF2B5EF4-FFF2-40B4-BE49-F238E27FC236}">
                <a16:creationId xmlns:a16="http://schemas.microsoft.com/office/drawing/2014/main" id="{ED150493-034A-441E-A217-07A626B3B990}"/>
              </a:ext>
            </a:extLst>
          </p:cNvPr>
          <p:cNvSpPr txBox="1">
            <a:spLocks noChangeArrowheads="1"/>
          </p:cNvSpPr>
          <p:nvPr/>
        </p:nvSpPr>
        <p:spPr bwMode="auto">
          <a:xfrm rot="16200000">
            <a:off x="3535562" y="999278"/>
            <a:ext cx="2065344" cy="400110"/>
          </a:xfrm>
          <a:prstGeom prst="rect">
            <a:avLst/>
          </a:prstGeom>
          <a:noFill/>
          <a:ln w="9525">
            <a:noFill/>
            <a:miter lim="800000"/>
            <a:headEnd/>
            <a:tailEnd/>
          </a:ln>
          <a:effectLst/>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000" b="1" i="0" u="none" strike="noStrike" kern="1200" cap="none" spc="0" normalizeH="0" baseline="0" noProof="0" dirty="0" err="1">
                <a:ln>
                  <a:noFill/>
                </a:ln>
                <a:solidFill>
                  <a:schemeClr val="accent6">
                    <a:lumMod val="50000"/>
                  </a:schemeClr>
                </a:solidFill>
                <a:effectLst/>
                <a:uLnTx/>
                <a:uFillTx/>
                <a:latin typeface="Garamond" panose="02020404030301010803" pitchFamily="18" charset="0"/>
                <a:ea typeface="+mn-ea"/>
                <a:cs typeface="+mn-cs"/>
              </a:rPr>
              <a:t>Vd</a:t>
            </a:r>
            <a:r>
              <a:rPr kumimoji="0" lang="en-US" sz="2000" b="1" i="0" u="none" strike="noStrike" kern="1200" cap="none" spc="0" normalizeH="0" baseline="0" noProof="0" dirty="0">
                <a:ln>
                  <a:noFill/>
                </a:ln>
                <a:solidFill>
                  <a:schemeClr val="accent6">
                    <a:lumMod val="50000"/>
                  </a:schemeClr>
                </a:solidFill>
                <a:effectLst/>
                <a:uLnTx/>
                <a:uFillTx/>
                <a:latin typeface="Garamond" panose="02020404030301010803" pitchFamily="18" charset="0"/>
                <a:ea typeface="+mn-ea"/>
                <a:cs typeface="+mn-cs"/>
              </a:rPr>
              <a:t> </a:t>
            </a:r>
            <a:r>
              <a:rPr kumimoji="0" lang="en-US" sz="2000" b="1" i="0" u="none" strike="noStrike" kern="1200" cap="none" spc="0" normalizeH="0" baseline="0" noProof="0" dirty="0" err="1">
                <a:ln>
                  <a:noFill/>
                </a:ln>
                <a:solidFill>
                  <a:schemeClr val="accent6">
                    <a:lumMod val="50000"/>
                  </a:schemeClr>
                </a:solidFill>
                <a:effectLst/>
                <a:uLnTx/>
                <a:uFillTx/>
                <a:latin typeface="Garamond" panose="02020404030301010803" pitchFamily="18" charset="0"/>
                <a:ea typeface="+mn-ea"/>
                <a:cs typeface="+mn-cs"/>
              </a:rPr>
              <a:t>anat</a:t>
            </a:r>
            <a:r>
              <a:rPr kumimoji="0" lang="en-US" sz="2000" b="1" i="0" u="none" strike="noStrike" kern="1200" cap="none" spc="0" normalizeH="0" baseline="0" noProof="0" dirty="0">
                <a:ln>
                  <a:noFill/>
                </a:ln>
                <a:solidFill>
                  <a:schemeClr val="accent6">
                    <a:lumMod val="50000"/>
                  </a:schemeClr>
                </a:solidFill>
                <a:effectLst/>
                <a:uLnTx/>
                <a:uFillTx/>
                <a:latin typeface="Garamond" panose="02020404030301010803" pitchFamily="18" charset="0"/>
                <a:ea typeface="+mn-ea"/>
                <a:cs typeface="+mn-cs"/>
              </a:rPr>
              <a:t> = 2L</a:t>
            </a:r>
          </a:p>
        </p:txBody>
      </p:sp>
      <p:sp>
        <p:nvSpPr>
          <p:cNvPr id="3" name="Figura a mano libera: forma 2">
            <a:extLst>
              <a:ext uri="{FF2B5EF4-FFF2-40B4-BE49-F238E27FC236}">
                <a16:creationId xmlns:a16="http://schemas.microsoft.com/office/drawing/2014/main" id="{2B21DED7-8901-4567-B1FF-BB35F93EA630}"/>
              </a:ext>
            </a:extLst>
          </p:cNvPr>
          <p:cNvSpPr/>
          <p:nvPr/>
        </p:nvSpPr>
        <p:spPr>
          <a:xfrm>
            <a:off x="1657853" y="2124229"/>
            <a:ext cx="3828744" cy="4567110"/>
          </a:xfrm>
          <a:custGeom>
            <a:avLst/>
            <a:gdLst>
              <a:gd name="connsiteX0" fmla="*/ 0 w 3828744"/>
              <a:gd name="connsiteY0" fmla="*/ 0 h 4567110"/>
              <a:gd name="connsiteX1" fmla="*/ 44008 w 3828744"/>
              <a:gd name="connsiteY1" fmla="*/ 39119 h 4567110"/>
              <a:gd name="connsiteX2" fmla="*/ 73347 w 3828744"/>
              <a:gd name="connsiteY2" fmla="*/ 73348 h 4567110"/>
              <a:gd name="connsiteX3" fmla="*/ 88017 w 3828744"/>
              <a:gd name="connsiteY3" fmla="*/ 107577 h 4567110"/>
              <a:gd name="connsiteX4" fmla="*/ 107576 w 3828744"/>
              <a:gd name="connsiteY4" fmla="*/ 127136 h 4567110"/>
              <a:gd name="connsiteX5" fmla="*/ 122246 w 3828744"/>
              <a:gd name="connsiteY5" fmla="*/ 132026 h 4567110"/>
              <a:gd name="connsiteX6" fmla="*/ 151585 w 3828744"/>
              <a:gd name="connsiteY6" fmla="*/ 176035 h 4567110"/>
              <a:gd name="connsiteX7" fmla="*/ 166254 w 3828744"/>
              <a:gd name="connsiteY7" fmla="*/ 210263 h 4567110"/>
              <a:gd name="connsiteX8" fmla="*/ 195593 w 3828744"/>
              <a:gd name="connsiteY8" fmla="*/ 234713 h 4567110"/>
              <a:gd name="connsiteX9" fmla="*/ 200483 w 3828744"/>
              <a:gd name="connsiteY9" fmla="*/ 264052 h 4567110"/>
              <a:gd name="connsiteX10" fmla="*/ 239602 w 3828744"/>
              <a:gd name="connsiteY10" fmla="*/ 298281 h 4567110"/>
              <a:gd name="connsiteX11" fmla="*/ 298280 w 3828744"/>
              <a:gd name="connsiteY11" fmla="*/ 352069 h 4567110"/>
              <a:gd name="connsiteX12" fmla="*/ 317839 w 3828744"/>
              <a:gd name="connsiteY12" fmla="*/ 356959 h 4567110"/>
              <a:gd name="connsiteX13" fmla="*/ 352068 w 3828744"/>
              <a:gd name="connsiteY13" fmla="*/ 381408 h 4567110"/>
              <a:gd name="connsiteX14" fmla="*/ 386297 w 3828744"/>
              <a:gd name="connsiteY14" fmla="*/ 405857 h 4567110"/>
              <a:gd name="connsiteX15" fmla="*/ 420526 w 3828744"/>
              <a:gd name="connsiteY15" fmla="*/ 444976 h 4567110"/>
              <a:gd name="connsiteX16" fmla="*/ 459644 w 3828744"/>
              <a:gd name="connsiteY16" fmla="*/ 474315 h 4567110"/>
              <a:gd name="connsiteX17" fmla="*/ 464534 w 3828744"/>
              <a:gd name="connsiteY17" fmla="*/ 488984 h 4567110"/>
              <a:gd name="connsiteX18" fmla="*/ 484094 w 3828744"/>
              <a:gd name="connsiteY18" fmla="*/ 523213 h 4567110"/>
              <a:gd name="connsiteX19" fmla="*/ 498763 w 3828744"/>
              <a:gd name="connsiteY19" fmla="*/ 567222 h 4567110"/>
              <a:gd name="connsiteX20" fmla="*/ 508543 w 3828744"/>
              <a:gd name="connsiteY20" fmla="*/ 660129 h 4567110"/>
              <a:gd name="connsiteX21" fmla="*/ 513433 w 3828744"/>
              <a:gd name="connsiteY21" fmla="*/ 684578 h 4567110"/>
              <a:gd name="connsiteX22" fmla="*/ 523212 w 3828744"/>
              <a:gd name="connsiteY22" fmla="*/ 709027 h 4567110"/>
              <a:gd name="connsiteX23" fmla="*/ 547662 w 3828744"/>
              <a:gd name="connsiteY23" fmla="*/ 762815 h 4567110"/>
              <a:gd name="connsiteX24" fmla="*/ 557441 w 3828744"/>
              <a:gd name="connsiteY24" fmla="*/ 787264 h 4567110"/>
              <a:gd name="connsiteX25" fmla="*/ 567221 w 3828744"/>
              <a:gd name="connsiteY25" fmla="*/ 816603 h 4567110"/>
              <a:gd name="connsiteX26" fmla="*/ 577001 w 3828744"/>
              <a:gd name="connsiteY26" fmla="*/ 831273 h 4567110"/>
              <a:gd name="connsiteX27" fmla="*/ 581890 w 3828744"/>
              <a:gd name="connsiteY27" fmla="*/ 850832 h 4567110"/>
              <a:gd name="connsiteX28" fmla="*/ 601450 w 3828744"/>
              <a:gd name="connsiteY28" fmla="*/ 899731 h 4567110"/>
              <a:gd name="connsiteX29" fmla="*/ 606340 w 3828744"/>
              <a:gd name="connsiteY29" fmla="*/ 919290 h 4567110"/>
              <a:gd name="connsiteX30" fmla="*/ 625899 w 3828744"/>
              <a:gd name="connsiteY30" fmla="*/ 933960 h 4567110"/>
              <a:gd name="connsiteX31" fmla="*/ 635679 w 3828744"/>
              <a:gd name="connsiteY31" fmla="*/ 953519 h 4567110"/>
              <a:gd name="connsiteX32" fmla="*/ 640569 w 3828744"/>
              <a:gd name="connsiteY32" fmla="*/ 968189 h 4567110"/>
              <a:gd name="connsiteX33" fmla="*/ 660128 w 3828744"/>
              <a:gd name="connsiteY33" fmla="*/ 1002417 h 4567110"/>
              <a:gd name="connsiteX34" fmla="*/ 665018 w 3828744"/>
              <a:gd name="connsiteY34" fmla="*/ 1017087 h 4567110"/>
              <a:gd name="connsiteX35" fmla="*/ 684577 w 3828744"/>
              <a:gd name="connsiteY35" fmla="*/ 1051316 h 4567110"/>
              <a:gd name="connsiteX36" fmla="*/ 709026 w 3828744"/>
              <a:gd name="connsiteY36" fmla="*/ 1124663 h 4567110"/>
              <a:gd name="connsiteX37" fmla="*/ 718806 w 3828744"/>
              <a:gd name="connsiteY37" fmla="*/ 1139333 h 4567110"/>
              <a:gd name="connsiteX38" fmla="*/ 733475 w 3828744"/>
              <a:gd name="connsiteY38" fmla="*/ 1183341 h 4567110"/>
              <a:gd name="connsiteX39" fmla="*/ 743255 w 3828744"/>
              <a:gd name="connsiteY39" fmla="*/ 1198011 h 4567110"/>
              <a:gd name="connsiteX40" fmla="*/ 753035 w 3828744"/>
              <a:gd name="connsiteY40" fmla="*/ 1217570 h 4567110"/>
              <a:gd name="connsiteX41" fmla="*/ 757925 w 3828744"/>
              <a:gd name="connsiteY41" fmla="*/ 1246909 h 4567110"/>
              <a:gd name="connsiteX42" fmla="*/ 767704 w 3828744"/>
              <a:gd name="connsiteY42" fmla="*/ 1266469 h 4567110"/>
              <a:gd name="connsiteX43" fmla="*/ 777484 w 3828744"/>
              <a:gd name="connsiteY43" fmla="*/ 1300698 h 4567110"/>
              <a:gd name="connsiteX44" fmla="*/ 787264 w 3828744"/>
              <a:gd name="connsiteY44" fmla="*/ 1344706 h 4567110"/>
              <a:gd name="connsiteX45" fmla="*/ 792154 w 3828744"/>
              <a:gd name="connsiteY45" fmla="*/ 1383825 h 4567110"/>
              <a:gd name="connsiteX46" fmla="*/ 801933 w 3828744"/>
              <a:gd name="connsiteY46" fmla="*/ 1408274 h 4567110"/>
              <a:gd name="connsiteX47" fmla="*/ 811713 w 3828744"/>
              <a:gd name="connsiteY47" fmla="*/ 1452283 h 4567110"/>
              <a:gd name="connsiteX48" fmla="*/ 816603 w 3828744"/>
              <a:gd name="connsiteY48" fmla="*/ 1466952 h 4567110"/>
              <a:gd name="connsiteX49" fmla="*/ 826382 w 3828744"/>
              <a:gd name="connsiteY49" fmla="*/ 1501181 h 4567110"/>
              <a:gd name="connsiteX50" fmla="*/ 836162 w 3828744"/>
              <a:gd name="connsiteY50" fmla="*/ 1520740 h 4567110"/>
              <a:gd name="connsiteX51" fmla="*/ 845942 w 3828744"/>
              <a:gd name="connsiteY51" fmla="*/ 1545190 h 4567110"/>
              <a:gd name="connsiteX52" fmla="*/ 850832 w 3828744"/>
              <a:gd name="connsiteY52" fmla="*/ 1559859 h 4567110"/>
              <a:gd name="connsiteX53" fmla="*/ 870391 w 3828744"/>
              <a:gd name="connsiteY53" fmla="*/ 1579418 h 4567110"/>
              <a:gd name="connsiteX54" fmla="*/ 889950 w 3828744"/>
              <a:gd name="connsiteY54" fmla="*/ 1613647 h 4567110"/>
              <a:gd name="connsiteX55" fmla="*/ 899730 w 3828744"/>
              <a:gd name="connsiteY55" fmla="*/ 1628317 h 4567110"/>
              <a:gd name="connsiteX56" fmla="*/ 904620 w 3828744"/>
              <a:gd name="connsiteY56" fmla="*/ 1647876 h 4567110"/>
              <a:gd name="connsiteX57" fmla="*/ 914400 w 3828744"/>
              <a:gd name="connsiteY57" fmla="*/ 1662546 h 4567110"/>
              <a:gd name="connsiteX58" fmla="*/ 924179 w 3828744"/>
              <a:gd name="connsiteY58" fmla="*/ 1682105 h 4567110"/>
              <a:gd name="connsiteX59" fmla="*/ 929069 w 3828744"/>
              <a:gd name="connsiteY59" fmla="*/ 1760343 h 4567110"/>
              <a:gd name="connsiteX60" fmla="*/ 948628 w 3828744"/>
              <a:gd name="connsiteY60" fmla="*/ 1809241 h 4567110"/>
              <a:gd name="connsiteX61" fmla="*/ 958408 w 3828744"/>
              <a:gd name="connsiteY61" fmla="*/ 1843470 h 4567110"/>
              <a:gd name="connsiteX62" fmla="*/ 982857 w 3828744"/>
              <a:gd name="connsiteY62" fmla="*/ 1921707 h 4567110"/>
              <a:gd name="connsiteX63" fmla="*/ 987747 w 3828744"/>
              <a:gd name="connsiteY63" fmla="*/ 1936377 h 4567110"/>
              <a:gd name="connsiteX64" fmla="*/ 1007306 w 3828744"/>
              <a:gd name="connsiteY64" fmla="*/ 1946156 h 4567110"/>
              <a:gd name="connsiteX65" fmla="*/ 1031756 w 3828744"/>
              <a:gd name="connsiteY65" fmla="*/ 1980385 h 4567110"/>
              <a:gd name="connsiteX66" fmla="*/ 1046425 w 3828744"/>
              <a:gd name="connsiteY66" fmla="*/ 1985275 h 4567110"/>
              <a:gd name="connsiteX67" fmla="*/ 1056205 w 3828744"/>
              <a:gd name="connsiteY67" fmla="*/ 2004835 h 4567110"/>
              <a:gd name="connsiteX68" fmla="*/ 1075764 w 3828744"/>
              <a:gd name="connsiteY68" fmla="*/ 2009724 h 4567110"/>
              <a:gd name="connsiteX69" fmla="*/ 1095324 w 3828744"/>
              <a:gd name="connsiteY69" fmla="*/ 2019504 h 4567110"/>
              <a:gd name="connsiteX70" fmla="*/ 1119773 w 3828744"/>
              <a:gd name="connsiteY70" fmla="*/ 2053733 h 4567110"/>
              <a:gd name="connsiteX71" fmla="*/ 1129552 w 3828744"/>
              <a:gd name="connsiteY71" fmla="*/ 2073292 h 4567110"/>
              <a:gd name="connsiteX72" fmla="*/ 1144222 w 3828744"/>
              <a:gd name="connsiteY72" fmla="*/ 2107521 h 4567110"/>
              <a:gd name="connsiteX73" fmla="*/ 1163781 w 3828744"/>
              <a:gd name="connsiteY73" fmla="*/ 2122191 h 4567110"/>
              <a:gd name="connsiteX74" fmla="*/ 1173561 w 3828744"/>
              <a:gd name="connsiteY74" fmla="*/ 2146640 h 4567110"/>
              <a:gd name="connsiteX75" fmla="*/ 1183341 w 3828744"/>
              <a:gd name="connsiteY75" fmla="*/ 2185759 h 4567110"/>
              <a:gd name="connsiteX76" fmla="*/ 1202900 w 3828744"/>
              <a:gd name="connsiteY76" fmla="*/ 2219987 h 4567110"/>
              <a:gd name="connsiteX77" fmla="*/ 1217570 w 3828744"/>
              <a:gd name="connsiteY77" fmla="*/ 2283555 h 4567110"/>
              <a:gd name="connsiteX78" fmla="*/ 1227349 w 3828744"/>
              <a:gd name="connsiteY78" fmla="*/ 2298225 h 4567110"/>
              <a:gd name="connsiteX79" fmla="*/ 1237129 w 3828744"/>
              <a:gd name="connsiteY79" fmla="*/ 2332454 h 4567110"/>
              <a:gd name="connsiteX80" fmla="*/ 1242019 w 3828744"/>
              <a:gd name="connsiteY80" fmla="*/ 2347123 h 4567110"/>
              <a:gd name="connsiteX81" fmla="*/ 1261578 w 3828744"/>
              <a:gd name="connsiteY81" fmla="*/ 2366683 h 4567110"/>
              <a:gd name="connsiteX82" fmla="*/ 1266468 w 3828744"/>
              <a:gd name="connsiteY82" fmla="*/ 2381352 h 4567110"/>
              <a:gd name="connsiteX83" fmla="*/ 1286027 w 3828744"/>
              <a:gd name="connsiteY83" fmla="*/ 2415581 h 4567110"/>
              <a:gd name="connsiteX84" fmla="*/ 1290917 w 3828744"/>
              <a:gd name="connsiteY84" fmla="*/ 2430251 h 4567110"/>
              <a:gd name="connsiteX85" fmla="*/ 1310477 w 3828744"/>
              <a:gd name="connsiteY85" fmla="*/ 2440030 h 4567110"/>
              <a:gd name="connsiteX86" fmla="*/ 1339816 w 3828744"/>
              <a:gd name="connsiteY86" fmla="*/ 2493818 h 4567110"/>
              <a:gd name="connsiteX87" fmla="*/ 1344705 w 3828744"/>
              <a:gd name="connsiteY87" fmla="*/ 2518268 h 4567110"/>
              <a:gd name="connsiteX88" fmla="*/ 1354485 w 3828744"/>
              <a:gd name="connsiteY88" fmla="*/ 2532937 h 4567110"/>
              <a:gd name="connsiteX89" fmla="*/ 1374044 w 3828744"/>
              <a:gd name="connsiteY89" fmla="*/ 2567166 h 4567110"/>
              <a:gd name="connsiteX90" fmla="*/ 1388714 w 3828744"/>
              <a:gd name="connsiteY90" fmla="*/ 2611175 h 4567110"/>
              <a:gd name="connsiteX91" fmla="*/ 1398494 w 3828744"/>
              <a:gd name="connsiteY91" fmla="*/ 2625844 h 4567110"/>
              <a:gd name="connsiteX92" fmla="*/ 1408273 w 3828744"/>
              <a:gd name="connsiteY92" fmla="*/ 2645403 h 4567110"/>
              <a:gd name="connsiteX93" fmla="*/ 1413163 w 3828744"/>
              <a:gd name="connsiteY93" fmla="*/ 2660073 h 4567110"/>
              <a:gd name="connsiteX94" fmla="*/ 1432723 w 3828744"/>
              <a:gd name="connsiteY94" fmla="*/ 2679632 h 4567110"/>
              <a:gd name="connsiteX95" fmla="*/ 1447392 w 3828744"/>
              <a:gd name="connsiteY95" fmla="*/ 2708971 h 4567110"/>
              <a:gd name="connsiteX96" fmla="*/ 1486511 w 3828744"/>
              <a:gd name="connsiteY96" fmla="*/ 2738310 h 4567110"/>
              <a:gd name="connsiteX97" fmla="*/ 1510960 w 3828744"/>
              <a:gd name="connsiteY97" fmla="*/ 2762760 h 4567110"/>
              <a:gd name="connsiteX98" fmla="*/ 1525629 w 3828744"/>
              <a:gd name="connsiteY98" fmla="*/ 2767649 h 4567110"/>
              <a:gd name="connsiteX99" fmla="*/ 1540299 w 3828744"/>
              <a:gd name="connsiteY99" fmla="*/ 2801878 h 4567110"/>
              <a:gd name="connsiteX100" fmla="*/ 1559858 w 3828744"/>
              <a:gd name="connsiteY100" fmla="*/ 2845887 h 4567110"/>
              <a:gd name="connsiteX101" fmla="*/ 1569638 w 3828744"/>
              <a:gd name="connsiteY101" fmla="*/ 2889895 h 4567110"/>
              <a:gd name="connsiteX102" fmla="*/ 1574528 w 3828744"/>
              <a:gd name="connsiteY102" fmla="*/ 2904565 h 4567110"/>
              <a:gd name="connsiteX103" fmla="*/ 1584308 w 3828744"/>
              <a:gd name="connsiteY103" fmla="*/ 2958353 h 4567110"/>
              <a:gd name="connsiteX104" fmla="*/ 1603867 w 3828744"/>
              <a:gd name="connsiteY104" fmla="*/ 2997472 h 4567110"/>
              <a:gd name="connsiteX105" fmla="*/ 1613647 w 3828744"/>
              <a:gd name="connsiteY105" fmla="*/ 3017031 h 4567110"/>
              <a:gd name="connsiteX106" fmla="*/ 1618536 w 3828744"/>
              <a:gd name="connsiteY106" fmla="*/ 3031701 h 4567110"/>
              <a:gd name="connsiteX107" fmla="*/ 1638096 w 3828744"/>
              <a:gd name="connsiteY107" fmla="*/ 3041481 h 4567110"/>
              <a:gd name="connsiteX108" fmla="*/ 1657655 w 3828744"/>
              <a:gd name="connsiteY108" fmla="*/ 3061040 h 4567110"/>
              <a:gd name="connsiteX109" fmla="*/ 1667435 w 3828744"/>
              <a:gd name="connsiteY109" fmla="*/ 3075709 h 4567110"/>
              <a:gd name="connsiteX110" fmla="*/ 1696774 w 3828744"/>
              <a:gd name="connsiteY110" fmla="*/ 3095269 h 4567110"/>
              <a:gd name="connsiteX111" fmla="*/ 1735893 w 3828744"/>
              <a:gd name="connsiteY111" fmla="*/ 3129498 h 4567110"/>
              <a:gd name="connsiteX112" fmla="*/ 1740782 w 3828744"/>
              <a:gd name="connsiteY112" fmla="*/ 3144167 h 4567110"/>
              <a:gd name="connsiteX113" fmla="*/ 1750562 w 3828744"/>
              <a:gd name="connsiteY113" fmla="*/ 3158837 h 4567110"/>
              <a:gd name="connsiteX114" fmla="*/ 1784791 w 3828744"/>
              <a:gd name="connsiteY114" fmla="*/ 3197955 h 4567110"/>
              <a:gd name="connsiteX115" fmla="*/ 1804350 w 3828744"/>
              <a:gd name="connsiteY115" fmla="*/ 3212625 h 4567110"/>
              <a:gd name="connsiteX116" fmla="*/ 1814130 w 3828744"/>
              <a:gd name="connsiteY116" fmla="*/ 3237074 h 4567110"/>
              <a:gd name="connsiteX117" fmla="*/ 1819020 w 3828744"/>
              <a:gd name="connsiteY117" fmla="*/ 3266413 h 4567110"/>
              <a:gd name="connsiteX118" fmla="*/ 1843469 w 3828744"/>
              <a:gd name="connsiteY118" fmla="*/ 3285972 h 4567110"/>
              <a:gd name="connsiteX119" fmla="*/ 1872808 w 3828744"/>
              <a:gd name="connsiteY119" fmla="*/ 3320201 h 4567110"/>
              <a:gd name="connsiteX120" fmla="*/ 1902147 w 3828744"/>
              <a:gd name="connsiteY120" fmla="*/ 3344651 h 4567110"/>
              <a:gd name="connsiteX121" fmla="*/ 1941266 w 3828744"/>
              <a:gd name="connsiteY121" fmla="*/ 3383769 h 4567110"/>
              <a:gd name="connsiteX122" fmla="*/ 1975495 w 3828744"/>
              <a:gd name="connsiteY122" fmla="*/ 3408218 h 4567110"/>
              <a:gd name="connsiteX123" fmla="*/ 1999944 w 3828744"/>
              <a:gd name="connsiteY123" fmla="*/ 3437558 h 4567110"/>
              <a:gd name="connsiteX124" fmla="*/ 2014613 w 3828744"/>
              <a:gd name="connsiteY124" fmla="*/ 3452227 h 4567110"/>
              <a:gd name="connsiteX125" fmla="*/ 2034173 w 3828744"/>
              <a:gd name="connsiteY125" fmla="*/ 3491346 h 4567110"/>
              <a:gd name="connsiteX126" fmla="*/ 2073292 w 3828744"/>
              <a:gd name="connsiteY126" fmla="*/ 3535354 h 4567110"/>
              <a:gd name="connsiteX127" fmla="*/ 2078181 w 3828744"/>
              <a:gd name="connsiteY127" fmla="*/ 3564693 h 4567110"/>
              <a:gd name="connsiteX128" fmla="*/ 2097741 w 3828744"/>
              <a:gd name="connsiteY128" fmla="*/ 3579363 h 4567110"/>
              <a:gd name="connsiteX129" fmla="*/ 2107520 w 3828744"/>
              <a:gd name="connsiteY129" fmla="*/ 3598922 h 4567110"/>
              <a:gd name="connsiteX130" fmla="*/ 2127080 w 3828744"/>
              <a:gd name="connsiteY130" fmla="*/ 3618482 h 4567110"/>
              <a:gd name="connsiteX131" fmla="*/ 2146639 w 3828744"/>
              <a:gd name="connsiteY131" fmla="*/ 3657600 h 4567110"/>
              <a:gd name="connsiteX132" fmla="*/ 2190648 w 3828744"/>
              <a:gd name="connsiteY132" fmla="*/ 3696719 h 4567110"/>
              <a:gd name="connsiteX133" fmla="*/ 2219987 w 3828744"/>
              <a:gd name="connsiteY133" fmla="*/ 3735838 h 4567110"/>
              <a:gd name="connsiteX134" fmla="*/ 2234656 w 3828744"/>
              <a:gd name="connsiteY134" fmla="*/ 3750507 h 4567110"/>
              <a:gd name="connsiteX135" fmla="*/ 2254216 w 3828744"/>
              <a:gd name="connsiteY135" fmla="*/ 3779846 h 4567110"/>
              <a:gd name="connsiteX136" fmla="*/ 2268885 w 3828744"/>
              <a:gd name="connsiteY136" fmla="*/ 3794516 h 4567110"/>
              <a:gd name="connsiteX137" fmla="*/ 2278665 w 3828744"/>
              <a:gd name="connsiteY137" fmla="*/ 3814075 h 4567110"/>
              <a:gd name="connsiteX138" fmla="*/ 2293334 w 3828744"/>
              <a:gd name="connsiteY138" fmla="*/ 3828745 h 4567110"/>
              <a:gd name="connsiteX139" fmla="*/ 2317783 w 3828744"/>
              <a:gd name="connsiteY139" fmla="*/ 3862974 h 4567110"/>
              <a:gd name="connsiteX140" fmla="*/ 2337343 w 3828744"/>
              <a:gd name="connsiteY140" fmla="*/ 3877643 h 4567110"/>
              <a:gd name="connsiteX141" fmla="*/ 2381351 w 3828744"/>
              <a:gd name="connsiteY141" fmla="*/ 3936321 h 4567110"/>
              <a:gd name="connsiteX142" fmla="*/ 2391131 w 3828744"/>
              <a:gd name="connsiteY142" fmla="*/ 3950991 h 4567110"/>
              <a:gd name="connsiteX143" fmla="*/ 2410690 w 3828744"/>
              <a:gd name="connsiteY143" fmla="*/ 3970550 h 4567110"/>
              <a:gd name="connsiteX144" fmla="*/ 2435140 w 3828744"/>
              <a:gd name="connsiteY144" fmla="*/ 4004779 h 4567110"/>
              <a:gd name="connsiteX145" fmla="*/ 2449809 w 3828744"/>
              <a:gd name="connsiteY145" fmla="*/ 4024338 h 4567110"/>
              <a:gd name="connsiteX146" fmla="*/ 2459589 w 3828744"/>
              <a:gd name="connsiteY146" fmla="*/ 4039008 h 4567110"/>
              <a:gd name="connsiteX147" fmla="*/ 2479148 w 3828744"/>
              <a:gd name="connsiteY147" fmla="*/ 4053677 h 4567110"/>
              <a:gd name="connsiteX148" fmla="*/ 2493818 w 3828744"/>
              <a:gd name="connsiteY148" fmla="*/ 4073237 h 4567110"/>
              <a:gd name="connsiteX149" fmla="*/ 2518267 w 3828744"/>
              <a:gd name="connsiteY149" fmla="*/ 4087906 h 4567110"/>
              <a:gd name="connsiteX150" fmla="*/ 2537826 w 3828744"/>
              <a:gd name="connsiteY150" fmla="*/ 4097686 h 4567110"/>
              <a:gd name="connsiteX151" fmla="*/ 2572055 w 3828744"/>
              <a:gd name="connsiteY151" fmla="*/ 4131915 h 4567110"/>
              <a:gd name="connsiteX152" fmla="*/ 2591615 w 3828744"/>
              <a:gd name="connsiteY152" fmla="*/ 4151474 h 4567110"/>
              <a:gd name="connsiteX153" fmla="*/ 2606284 w 3828744"/>
              <a:gd name="connsiteY153" fmla="*/ 4161254 h 4567110"/>
              <a:gd name="connsiteX154" fmla="*/ 2616064 w 3828744"/>
              <a:gd name="connsiteY154" fmla="*/ 4175923 h 4567110"/>
              <a:gd name="connsiteX155" fmla="*/ 2635623 w 3828744"/>
              <a:gd name="connsiteY155" fmla="*/ 4185703 h 4567110"/>
              <a:gd name="connsiteX156" fmla="*/ 2650293 w 3828744"/>
              <a:gd name="connsiteY156" fmla="*/ 4195483 h 4567110"/>
              <a:gd name="connsiteX157" fmla="*/ 2664962 w 3828744"/>
              <a:gd name="connsiteY157" fmla="*/ 4229712 h 4567110"/>
              <a:gd name="connsiteX158" fmla="*/ 2674742 w 3828744"/>
              <a:gd name="connsiteY158" fmla="*/ 4244381 h 4567110"/>
              <a:gd name="connsiteX159" fmla="*/ 2694301 w 3828744"/>
              <a:gd name="connsiteY159" fmla="*/ 4278610 h 4567110"/>
              <a:gd name="connsiteX160" fmla="*/ 2718750 w 3828744"/>
              <a:gd name="connsiteY160" fmla="*/ 4303059 h 4567110"/>
              <a:gd name="connsiteX161" fmla="*/ 2728530 w 3828744"/>
              <a:gd name="connsiteY161" fmla="*/ 4322618 h 4567110"/>
              <a:gd name="connsiteX162" fmla="*/ 2733420 w 3828744"/>
              <a:gd name="connsiteY162" fmla="*/ 4342178 h 4567110"/>
              <a:gd name="connsiteX163" fmla="*/ 2757869 w 3828744"/>
              <a:gd name="connsiteY163" fmla="*/ 4366627 h 4567110"/>
              <a:gd name="connsiteX164" fmla="*/ 2777428 w 3828744"/>
              <a:gd name="connsiteY164" fmla="*/ 4381297 h 4567110"/>
              <a:gd name="connsiteX165" fmla="*/ 2796988 w 3828744"/>
              <a:gd name="connsiteY165" fmla="*/ 4400856 h 4567110"/>
              <a:gd name="connsiteX166" fmla="*/ 2840996 w 3828744"/>
              <a:gd name="connsiteY166" fmla="*/ 4435085 h 4567110"/>
              <a:gd name="connsiteX167" fmla="*/ 2875225 w 3828744"/>
              <a:gd name="connsiteY167" fmla="*/ 4459534 h 4567110"/>
              <a:gd name="connsiteX168" fmla="*/ 3129497 w 3828744"/>
              <a:gd name="connsiteY168" fmla="*/ 4488873 h 4567110"/>
              <a:gd name="connsiteX169" fmla="*/ 3163726 w 3828744"/>
              <a:gd name="connsiteY169" fmla="*/ 4493763 h 4567110"/>
              <a:gd name="connsiteX170" fmla="*/ 3207734 w 3828744"/>
              <a:gd name="connsiteY170" fmla="*/ 4513322 h 4567110"/>
              <a:gd name="connsiteX171" fmla="*/ 3227294 w 3828744"/>
              <a:gd name="connsiteY171" fmla="*/ 4523102 h 4567110"/>
              <a:gd name="connsiteX172" fmla="*/ 3266412 w 3828744"/>
              <a:gd name="connsiteY172" fmla="*/ 4532882 h 4567110"/>
              <a:gd name="connsiteX173" fmla="*/ 3325090 w 3828744"/>
              <a:gd name="connsiteY173" fmla="*/ 4552441 h 4567110"/>
              <a:gd name="connsiteX174" fmla="*/ 3364209 w 3828744"/>
              <a:gd name="connsiteY174" fmla="*/ 4557331 h 4567110"/>
              <a:gd name="connsiteX175" fmla="*/ 3417997 w 3828744"/>
              <a:gd name="connsiteY175" fmla="*/ 4567110 h 4567110"/>
              <a:gd name="connsiteX176" fmla="*/ 3647820 w 3828744"/>
              <a:gd name="connsiteY176" fmla="*/ 4562221 h 4567110"/>
              <a:gd name="connsiteX177" fmla="*/ 3662489 w 3828744"/>
              <a:gd name="connsiteY177" fmla="*/ 4557331 h 4567110"/>
              <a:gd name="connsiteX178" fmla="*/ 3677159 w 3828744"/>
              <a:gd name="connsiteY178" fmla="*/ 4547551 h 4567110"/>
              <a:gd name="connsiteX179" fmla="*/ 3696718 w 3828744"/>
              <a:gd name="connsiteY179" fmla="*/ 4537771 h 4567110"/>
              <a:gd name="connsiteX180" fmla="*/ 3706498 w 3828744"/>
              <a:gd name="connsiteY180" fmla="*/ 4523102 h 4567110"/>
              <a:gd name="connsiteX181" fmla="*/ 3711388 w 3828744"/>
              <a:gd name="connsiteY181" fmla="*/ 4503543 h 4567110"/>
              <a:gd name="connsiteX182" fmla="*/ 3730947 w 3828744"/>
              <a:gd name="connsiteY182" fmla="*/ 4498653 h 4567110"/>
              <a:gd name="connsiteX183" fmla="*/ 3755396 w 3828744"/>
              <a:gd name="connsiteY183" fmla="*/ 4488873 h 4567110"/>
              <a:gd name="connsiteX184" fmla="*/ 3828744 w 3828744"/>
              <a:gd name="connsiteY184" fmla="*/ 4469314 h 4567110"/>
              <a:gd name="connsiteX185" fmla="*/ 3818964 w 3828744"/>
              <a:gd name="connsiteY185" fmla="*/ 4454644 h 4567110"/>
              <a:gd name="connsiteX186" fmla="*/ 3784735 w 3828744"/>
              <a:gd name="connsiteY186" fmla="*/ 4439975 h 4567110"/>
              <a:gd name="connsiteX187" fmla="*/ 3530464 w 3828744"/>
              <a:gd name="connsiteY187" fmla="*/ 4449754 h 4567110"/>
              <a:gd name="connsiteX188" fmla="*/ 3085488 w 3828744"/>
              <a:gd name="connsiteY188" fmla="*/ 4439975 h 4567110"/>
              <a:gd name="connsiteX189" fmla="*/ 2992581 w 3828744"/>
              <a:gd name="connsiteY189" fmla="*/ 4420415 h 4567110"/>
              <a:gd name="connsiteX190" fmla="*/ 2977912 w 3828744"/>
              <a:gd name="connsiteY190" fmla="*/ 4415525 h 4567110"/>
              <a:gd name="connsiteX191" fmla="*/ 2943683 w 3828744"/>
              <a:gd name="connsiteY191" fmla="*/ 4405746 h 4567110"/>
              <a:gd name="connsiteX192" fmla="*/ 2899674 w 3828744"/>
              <a:gd name="connsiteY192" fmla="*/ 4386186 h 4567110"/>
              <a:gd name="connsiteX193" fmla="*/ 2885005 w 3828744"/>
              <a:gd name="connsiteY193" fmla="*/ 4381297 h 4567110"/>
              <a:gd name="connsiteX194" fmla="*/ 2831217 w 3828744"/>
              <a:gd name="connsiteY194" fmla="*/ 4351958 h 4567110"/>
              <a:gd name="connsiteX195" fmla="*/ 2816547 w 3828744"/>
              <a:gd name="connsiteY195" fmla="*/ 4347068 h 4567110"/>
              <a:gd name="connsiteX196" fmla="*/ 2801878 w 3828744"/>
              <a:gd name="connsiteY196" fmla="*/ 4337288 h 4567110"/>
              <a:gd name="connsiteX197" fmla="*/ 2782318 w 3828744"/>
              <a:gd name="connsiteY197" fmla="*/ 4327508 h 4567110"/>
              <a:gd name="connsiteX198" fmla="*/ 2772539 w 3828744"/>
              <a:gd name="connsiteY198" fmla="*/ 4307949 h 4567110"/>
              <a:gd name="connsiteX199" fmla="*/ 2738310 w 3828744"/>
              <a:gd name="connsiteY199" fmla="*/ 4303059 h 4567110"/>
              <a:gd name="connsiteX200" fmla="*/ 2723640 w 3828744"/>
              <a:gd name="connsiteY200" fmla="*/ 4293279 h 4567110"/>
              <a:gd name="connsiteX201" fmla="*/ 2704081 w 3828744"/>
              <a:gd name="connsiteY201" fmla="*/ 4273720 h 4567110"/>
              <a:gd name="connsiteX202" fmla="*/ 2689411 w 3828744"/>
              <a:gd name="connsiteY202" fmla="*/ 4268830 h 4567110"/>
              <a:gd name="connsiteX203" fmla="*/ 2669852 w 3828744"/>
              <a:gd name="connsiteY203" fmla="*/ 4259051 h 4567110"/>
              <a:gd name="connsiteX204" fmla="*/ 2635623 w 3828744"/>
              <a:gd name="connsiteY204" fmla="*/ 4229712 h 4567110"/>
              <a:gd name="connsiteX205" fmla="*/ 2620954 w 3828744"/>
              <a:gd name="connsiteY205" fmla="*/ 4224822 h 4567110"/>
              <a:gd name="connsiteX206" fmla="*/ 2601394 w 3828744"/>
              <a:gd name="connsiteY206" fmla="*/ 4215042 h 4567110"/>
              <a:gd name="connsiteX207" fmla="*/ 2567165 w 3828744"/>
              <a:gd name="connsiteY207" fmla="*/ 4200372 h 4567110"/>
              <a:gd name="connsiteX208" fmla="*/ 2552496 w 3828744"/>
              <a:gd name="connsiteY208" fmla="*/ 4180813 h 4567110"/>
              <a:gd name="connsiteX209" fmla="*/ 2537826 w 3828744"/>
              <a:gd name="connsiteY209" fmla="*/ 4175923 h 4567110"/>
              <a:gd name="connsiteX210" fmla="*/ 2503597 w 3828744"/>
              <a:gd name="connsiteY210" fmla="*/ 4141694 h 4567110"/>
              <a:gd name="connsiteX211" fmla="*/ 2493818 w 3828744"/>
              <a:gd name="connsiteY211" fmla="*/ 4122135 h 4567110"/>
              <a:gd name="connsiteX212" fmla="*/ 2479148 w 3828744"/>
              <a:gd name="connsiteY212" fmla="*/ 4117245 h 4567110"/>
              <a:gd name="connsiteX213" fmla="*/ 2459589 w 3828744"/>
              <a:gd name="connsiteY213" fmla="*/ 4107466 h 4567110"/>
              <a:gd name="connsiteX214" fmla="*/ 2425360 w 3828744"/>
              <a:gd name="connsiteY214" fmla="*/ 4073237 h 4567110"/>
              <a:gd name="connsiteX215" fmla="*/ 2415580 w 3828744"/>
              <a:gd name="connsiteY215" fmla="*/ 4053677 h 4567110"/>
              <a:gd name="connsiteX216" fmla="*/ 2410690 w 3828744"/>
              <a:gd name="connsiteY216" fmla="*/ 4039008 h 4567110"/>
              <a:gd name="connsiteX217" fmla="*/ 2391131 w 3828744"/>
              <a:gd name="connsiteY217" fmla="*/ 4029228 h 4567110"/>
              <a:gd name="connsiteX218" fmla="*/ 2381351 w 3828744"/>
              <a:gd name="connsiteY218" fmla="*/ 4014559 h 4567110"/>
              <a:gd name="connsiteX219" fmla="*/ 2376462 w 3828744"/>
              <a:gd name="connsiteY219" fmla="*/ 3999889 h 4567110"/>
              <a:gd name="connsiteX220" fmla="*/ 2356902 w 3828744"/>
              <a:gd name="connsiteY220" fmla="*/ 3990109 h 4567110"/>
              <a:gd name="connsiteX221" fmla="*/ 2352012 w 3828744"/>
              <a:gd name="connsiteY221" fmla="*/ 3970550 h 4567110"/>
              <a:gd name="connsiteX222" fmla="*/ 2312894 w 3828744"/>
              <a:gd name="connsiteY222" fmla="*/ 3946101 h 4567110"/>
              <a:gd name="connsiteX223" fmla="*/ 2278665 w 3828744"/>
              <a:gd name="connsiteY223" fmla="*/ 3921652 h 4567110"/>
              <a:gd name="connsiteX224" fmla="*/ 2263995 w 3828744"/>
              <a:gd name="connsiteY224" fmla="*/ 3911872 h 4567110"/>
              <a:gd name="connsiteX225" fmla="*/ 2244436 w 3828744"/>
              <a:gd name="connsiteY225" fmla="*/ 3877643 h 4567110"/>
              <a:gd name="connsiteX226" fmla="*/ 2224877 w 3828744"/>
              <a:gd name="connsiteY226" fmla="*/ 3833635 h 4567110"/>
              <a:gd name="connsiteX227" fmla="*/ 2210207 w 3828744"/>
              <a:gd name="connsiteY227" fmla="*/ 3779846 h 45671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Lst>
            <a:rect l="l" t="t" r="r" b="b"/>
            <a:pathLst>
              <a:path w="3828744" h="4567110">
                <a:moveTo>
                  <a:pt x="0" y="0"/>
                </a:moveTo>
                <a:cubicBezTo>
                  <a:pt x="3898" y="3248"/>
                  <a:pt x="37043" y="29368"/>
                  <a:pt x="44008" y="39119"/>
                </a:cubicBezTo>
                <a:cubicBezTo>
                  <a:pt x="69823" y="75260"/>
                  <a:pt x="34104" y="43914"/>
                  <a:pt x="73347" y="73348"/>
                </a:cubicBezTo>
                <a:cubicBezTo>
                  <a:pt x="77124" y="84678"/>
                  <a:pt x="80767" y="97910"/>
                  <a:pt x="88017" y="107577"/>
                </a:cubicBezTo>
                <a:cubicBezTo>
                  <a:pt x="93549" y="114953"/>
                  <a:pt x="100073" y="121777"/>
                  <a:pt x="107576" y="127136"/>
                </a:cubicBezTo>
                <a:cubicBezTo>
                  <a:pt x="111770" y="130132"/>
                  <a:pt x="117356" y="130396"/>
                  <a:pt x="122246" y="132026"/>
                </a:cubicBezTo>
                <a:cubicBezTo>
                  <a:pt x="132026" y="146696"/>
                  <a:pt x="147310" y="158931"/>
                  <a:pt x="151585" y="176035"/>
                </a:cubicBezTo>
                <a:cubicBezTo>
                  <a:pt x="155326" y="191000"/>
                  <a:pt x="154996" y="199005"/>
                  <a:pt x="166254" y="210263"/>
                </a:cubicBezTo>
                <a:cubicBezTo>
                  <a:pt x="175256" y="219265"/>
                  <a:pt x="185813" y="226563"/>
                  <a:pt x="195593" y="234713"/>
                </a:cubicBezTo>
                <a:cubicBezTo>
                  <a:pt x="197223" y="244493"/>
                  <a:pt x="197348" y="254646"/>
                  <a:pt x="200483" y="264052"/>
                </a:cubicBezTo>
                <a:cubicBezTo>
                  <a:pt x="206894" y="283283"/>
                  <a:pt x="225153" y="285896"/>
                  <a:pt x="239602" y="298281"/>
                </a:cubicBezTo>
                <a:cubicBezTo>
                  <a:pt x="248091" y="305558"/>
                  <a:pt x="280051" y="342954"/>
                  <a:pt x="298280" y="352069"/>
                </a:cubicBezTo>
                <a:cubicBezTo>
                  <a:pt x="304291" y="355074"/>
                  <a:pt x="311319" y="355329"/>
                  <a:pt x="317839" y="356959"/>
                </a:cubicBezTo>
                <a:cubicBezTo>
                  <a:pt x="361525" y="415204"/>
                  <a:pt x="304001" y="347074"/>
                  <a:pt x="352068" y="381408"/>
                </a:cubicBezTo>
                <a:cubicBezTo>
                  <a:pt x="395704" y="412577"/>
                  <a:pt x="338268" y="393850"/>
                  <a:pt x="386297" y="405857"/>
                </a:cubicBezTo>
                <a:cubicBezTo>
                  <a:pt x="394870" y="440147"/>
                  <a:pt x="384140" y="415867"/>
                  <a:pt x="420526" y="444976"/>
                </a:cubicBezTo>
                <a:cubicBezTo>
                  <a:pt x="461715" y="477927"/>
                  <a:pt x="418813" y="453899"/>
                  <a:pt x="459644" y="474315"/>
                </a:cubicBezTo>
                <a:cubicBezTo>
                  <a:pt x="461274" y="479205"/>
                  <a:pt x="462504" y="484247"/>
                  <a:pt x="464534" y="488984"/>
                </a:cubicBezTo>
                <a:cubicBezTo>
                  <a:pt x="471980" y="506358"/>
                  <a:pt x="474271" y="508479"/>
                  <a:pt x="484094" y="523213"/>
                </a:cubicBezTo>
                <a:cubicBezTo>
                  <a:pt x="488984" y="537883"/>
                  <a:pt x="497144" y="551844"/>
                  <a:pt x="498763" y="567222"/>
                </a:cubicBezTo>
                <a:cubicBezTo>
                  <a:pt x="502023" y="598191"/>
                  <a:pt x="504680" y="629229"/>
                  <a:pt x="508543" y="660129"/>
                </a:cubicBezTo>
                <a:cubicBezTo>
                  <a:pt x="509574" y="668376"/>
                  <a:pt x="511045" y="676617"/>
                  <a:pt x="513433" y="684578"/>
                </a:cubicBezTo>
                <a:cubicBezTo>
                  <a:pt x="515955" y="692985"/>
                  <a:pt x="520631" y="700638"/>
                  <a:pt x="523212" y="709027"/>
                </a:cubicBezTo>
                <a:cubicBezTo>
                  <a:pt x="538487" y="758673"/>
                  <a:pt x="521523" y="736678"/>
                  <a:pt x="547662" y="762815"/>
                </a:cubicBezTo>
                <a:cubicBezTo>
                  <a:pt x="550922" y="770965"/>
                  <a:pt x="554441" y="779015"/>
                  <a:pt x="557441" y="787264"/>
                </a:cubicBezTo>
                <a:cubicBezTo>
                  <a:pt x="560964" y="796952"/>
                  <a:pt x="563034" y="807183"/>
                  <a:pt x="567221" y="816603"/>
                </a:cubicBezTo>
                <a:cubicBezTo>
                  <a:pt x="569608" y="821973"/>
                  <a:pt x="573741" y="826383"/>
                  <a:pt x="577001" y="831273"/>
                </a:cubicBezTo>
                <a:cubicBezTo>
                  <a:pt x="578631" y="837793"/>
                  <a:pt x="579630" y="844503"/>
                  <a:pt x="581890" y="850832"/>
                </a:cubicBezTo>
                <a:cubicBezTo>
                  <a:pt x="587794" y="867365"/>
                  <a:pt x="597192" y="882700"/>
                  <a:pt x="601450" y="899731"/>
                </a:cubicBezTo>
                <a:cubicBezTo>
                  <a:pt x="603080" y="906251"/>
                  <a:pt x="602434" y="913821"/>
                  <a:pt x="606340" y="919290"/>
                </a:cubicBezTo>
                <a:cubicBezTo>
                  <a:pt x="611077" y="925922"/>
                  <a:pt x="619379" y="929070"/>
                  <a:pt x="625899" y="933960"/>
                </a:cubicBezTo>
                <a:cubicBezTo>
                  <a:pt x="629159" y="940480"/>
                  <a:pt x="632808" y="946819"/>
                  <a:pt x="635679" y="953519"/>
                </a:cubicBezTo>
                <a:cubicBezTo>
                  <a:pt x="637710" y="958257"/>
                  <a:pt x="638264" y="963579"/>
                  <a:pt x="640569" y="968189"/>
                </a:cubicBezTo>
                <a:cubicBezTo>
                  <a:pt x="665125" y="1017303"/>
                  <a:pt x="634405" y="942399"/>
                  <a:pt x="660128" y="1002417"/>
                </a:cubicBezTo>
                <a:cubicBezTo>
                  <a:pt x="662159" y="1007155"/>
                  <a:pt x="662988" y="1012349"/>
                  <a:pt x="665018" y="1017087"/>
                </a:cubicBezTo>
                <a:cubicBezTo>
                  <a:pt x="672463" y="1034459"/>
                  <a:pt x="674755" y="1036582"/>
                  <a:pt x="684577" y="1051316"/>
                </a:cubicBezTo>
                <a:cubicBezTo>
                  <a:pt x="689846" y="1077662"/>
                  <a:pt x="692851" y="1100401"/>
                  <a:pt x="709026" y="1124663"/>
                </a:cubicBezTo>
                <a:cubicBezTo>
                  <a:pt x="712286" y="1129553"/>
                  <a:pt x="716178" y="1134076"/>
                  <a:pt x="718806" y="1139333"/>
                </a:cubicBezTo>
                <a:cubicBezTo>
                  <a:pt x="758502" y="1218722"/>
                  <a:pt x="705464" y="1117980"/>
                  <a:pt x="733475" y="1183341"/>
                </a:cubicBezTo>
                <a:cubicBezTo>
                  <a:pt x="735790" y="1188743"/>
                  <a:pt x="740339" y="1192908"/>
                  <a:pt x="743255" y="1198011"/>
                </a:cubicBezTo>
                <a:cubicBezTo>
                  <a:pt x="746872" y="1204340"/>
                  <a:pt x="749775" y="1211050"/>
                  <a:pt x="753035" y="1217570"/>
                </a:cubicBezTo>
                <a:cubicBezTo>
                  <a:pt x="754665" y="1227350"/>
                  <a:pt x="755076" y="1237413"/>
                  <a:pt x="757925" y="1246909"/>
                </a:cubicBezTo>
                <a:cubicBezTo>
                  <a:pt x="760020" y="1253891"/>
                  <a:pt x="765213" y="1259618"/>
                  <a:pt x="767704" y="1266469"/>
                </a:cubicBezTo>
                <a:cubicBezTo>
                  <a:pt x="771759" y="1277621"/>
                  <a:pt x="774606" y="1289186"/>
                  <a:pt x="777484" y="1300698"/>
                </a:cubicBezTo>
                <a:cubicBezTo>
                  <a:pt x="781129" y="1315276"/>
                  <a:pt x="784652" y="1329907"/>
                  <a:pt x="787264" y="1344706"/>
                </a:cubicBezTo>
                <a:cubicBezTo>
                  <a:pt x="789548" y="1357647"/>
                  <a:pt x="789199" y="1371020"/>
                  <a:pt x="792154" y="1383825"/>
                </a:cubicBezTo>
                <a:cubicBezTo>
                  <a:pt x="794128" y="1392378"/>
                  <a:pt x="799522" y="1399834"/>
                  <a:pt x="801933" y="1408274"/>
                </a:cubicBezTo>
                <a:cubicBezTo>
                  <a:pt x="806061" y="1422723"/>
                  <a:pt x="808068" y="1437704"/>
                  <a:pt x="811713" y="1452283"/>
                </a:cubicBezTo>
                <a:cubicBezTo>
                  <a:pt x="812963" y="1457283"/>
                  <a:pt x="815122" y="1462015"/>
                  <a:pt x="816603" y="1466952"/>
                </a:cubicBezTo>
                <a:cubicBezTo>
                  <a:pt x="820013" y="1478318"/>
                  <a:pt x="822327" y="1490029"/>
                  <a:pt x="826382" y="1501181"/>
                </a:cubicBezTo>
                <a:cubicBezTo>
                  <a:pt x="828873" y="1508031"/>
                  <a:pt x="833201" y="1514079"/>
                  <a:pt x="836162" y="1520740"/>
                </a:cubicBezTo>
                <a:cubicBezTo>
                  <a:pt x="839727" y="1528761"/>
                  <a:pt x="842860" y="1536971"/>
                  <a:pt x="845942" y="1545190"/>
                </a:cubicBezTo>
                <a:cubicBezTo>
                  <a:pt x="847752" y="1550016"/>
                  <a:pt x="847836" y="1555665"/>
                  <a:pt x="850832" y="1559859"/>
                </a:cubicBezTo>
                <a:cubicBezTo>
                  <a:pt x="856191" y="1567362"/>
                  <a:pt x="864968" y="1571961"/>
                  <a:pt x="870391" y="1579418"/>
                </a:cubicBezTo>
                <a:cubicBezTo>
                  <a:pt x="878120" y="1590046"/>
                  <a:pt x="883189" y="1602379"/>
                  <a:pt x="889950" y="1613647"/>
                </a:cubicBezTo>
                <a:cubicBezTo>
                  <a:pt x="892974" y="1618687"/>
                  <a:pt x="896470" y="1623427"/>
                  <a:pt x="899730" y="1628317"/>
                </a:cubicBezTo>
                <a:cubicBezTo>
                  <a:pt x="901360" y="1634837"/>
                  <a:pt x="901973" y="1641699"/>
                  <a:pt x="904620" y="1647876"/>
                </a:cubicBezTo>
                <a:cubicBezTo>
                  <a:pt x="906935" y="1653278"/>
                  <a:pt x="911484" y="1657443"/>
                  <a:pt x="914400" y="1662546"/>
                </a:cubicBezTo>
                <a:cubicBezTo>
                  <a:pt x="918016" y="1668875"/>
                  <a:pt x="920919" y="1675585"/>
                  <a:pt x="924179" y="1682105"/>
                </a:cubicBezTo>
                <a:cubicBezTo>
                  <a:pt x="925809" y="1708184"/>
                  <a:pt x="924134" y="1734683"/>
                  <a:pt x="929069" y="1760343"/>
                </a:cubicBezTo>
                <a:cubicBezTo>
                  <a:pt x="932384" y="1777582"/>
                  <a:pt x="943805" y="1792362"/>
                  <a:pt x="948628" y="1809241"/>
                </a:cubicBezTo>
                <a:cubicBezTo>
                  <a:pt x="951888" y="1820651"/>
                  <a:pt x="955388" y="1831994"/>
                  <a:pt x="958408" y="1843470"/>
                </a:cubicBezTo>
                <a:cubicBezTo>
                  <a:pt x="988904" y="1959351"/>
                  <a:pt x="958979" y="1865990"/>
                  <a:pt x="982857" y="1921707"/>
                </a:cubicBezTo>
                <a:cubicBezTo>
                  <a:pt x="984887" y="1926445"/>
                  <a:pt x="984102" y="1932732"/>
                  <a:pt x="987747" y="1936377"/>
                </a:cubicBezTo>
                <a:cubicBezTo>
                  <a:pt x="992901" y="1941531"/>
                  <a:pt x="1000786" y="1942896"/>
                  <a:pt x="1007306" y="1946156"/>
                </a:cubicBezTo>
                <a:cubicBezTo>
                  <a:pt x="1011766" y="1952847"/>
                  <a:pt x="1027205" y="1976593"/>
                  <a:pt x="1031756" y="1980385"/>
                </a:cubicBezTo>
                <a:cubicBezTo>
                  <a:pt x="1035716" y="1983685"/>
                  <a:pt x="1041535" y="1983645"/>
                  <a:pt x="1046425" y="1985275"/>
                </a:cubicBezTo>
                <a:cubicBezTo>
                  <a:pt x="1049685" y="1991795"/>
                  <a:pt x="1050605" y="2000168"/>
                  <a:pt x="1056205" y="2004835"/>
                </a:cubicBezTo>
                <a:cubicBezTo>
                  <a:pt x="1061368" y="2009137"/>
                  <a:pt x="1069472" y="2007364"/>
                  <a:pt x="1075764" y="2009724"/>
                </a:cubicBezTo>
                <a:cubicBezTo>
                  <a:pt x="1082589" y="2012283"/>
                  <a:pt x="1088804" y="2016244"/>
                  <a:pt x="1095324" y="2019504"/>
                </a:cubicBezTo>
                <a:cubicBezTo>
                  <a:pt x="1101620" y="2027898"/>
                  <a:pt x="1114054" y="2043724"/>
                  <a:pt x="1119773" y="2053733"/>
                </a:cubicBezTo>
                <a:cubicBezTo>
                  <a:pt x="1123389" y="2060062"/>
                  <a:pt x="1126681" y="2066592"/>
                  <a:pt x="1129552" y="2073292"/>
                </a:cubicBezTo>
                <a:cubicBezTo>
                  <a:pt x="1134755" y="2085432"/>
                  <a:pt x="1134954" y="2096709"/>
                  <a:pt x="1144222" y="2107521"/>
                </a:cubicBezTo>
                <a:cubicBezTo>
                  <a:pt x="1149526" y="2113709"/>
                  <a:pt x="1157261" y="2117301"/>
                  <a:pt x="1163781" y="2122191"/>
                </a:cubicBezTo>
                <a:cubicBezTo>
                  <a:pt x="1167041" y="2130341"/>
                  <a:pt x="1170980" y="2138251"/>
                  <a:pt x="1173561" y="2146640"/>
                </a:cubicBezTo>
                <a:cubicBezTo>
                  <a:pt x="1177514" y="2159487"/>
                  <a:pt x="1178349" y="2173279"/>
                  <a:pt x="1183341" y="2185759"/>
                </a:cubicBezTo>
                <a:cubicBezTo>
                  <a:pt x="1188221" y="2197960"/>
                  <a:pt x="1196380" y="2208578"/>
                  <a:pt x="1202900" y="2219987"/>
                </a:cubicBezTo>
                <a:cubicBezTo>
                  <a:pt x="1206878" y="2247835"/>
                  <a:pt x="1206265" y="2258117"/>
                  <a:pt x="1217570" y="2283555"/>
                </a:cubicBezTo>
                <a:cubicBezTo>
                  <a:pt x="1219957" y="2288925"/>
                  <a:pt x="1224089" y="2293335"/>
                  <a:pt x="1227349" y="2298225"/>
                </a:cubicBezTo>
                <a:cubicBezTo>
                  <a:pt x="1230609" y="2309635"/>
                  <a:pt x="1233719" y="2321088"/>
                  <a:pt x="1237129" y="2332454"/>
                </a:cubicBezTo>
                <a:cubicBezTo>
                  <a:pt x="1238610" y="2337391"/>
                  <a:pt x="1239023" y="2342929"/>
                  <a:pt x="1242019" y="2347123"/>
                </a:cubicBezTo>
                <a:cubicBezTo>
                  <a:pt x="1247378" y="2354626"/>
                  <a:pt x="1255058" y="2360163"/>
                  <a:pt x="1261578" y="2366683"/>
                </a:cubicBezTo>
                <a:cubicBezTo>
                  <a:pt x="1263208" y="2371573"/>
                  <a:pt x="1264163" y="2376742"/>
                  <a:pt x="1266468" y="2381352"/>
                </a:cubicBezTo>
                <a:cubicBezTo>
                  <a:pt x="1291015" y="2430444"/>
                  <a:pt x="1260319" y="2355594"/>
                  <a:pt x="1286027" y="2415581"/>
                </a:cubicBezTo>
                <a:cubicBezTo>
                  <a:pt x="1288057" y="2420319"/>
                  <a:pt x="1287272" y="2426606"/>
                  <a:pt x="1290917" y="2430251"/>
                </a:cubicBezTo>
                <a:cubicBezTo>
                  <a:pt x="1296072" y="2435405"/>
                  <a:pt x="1303957" y="2436770"/>
                  <a:pt x="1310477" y="2440030"/>
                </a:cubicBezTo>
                <a:cubicBezTo>
                  <a:pt x="1311068" y="2441064"/>
                  <a:pt x="1336687" y="2484429"/>
                  <a:pt x="1339816" y="2493818"/>
                </a:cubicBezTo>
                <a:cubicBezTo>
                  <a:pt x="1342444" y="2501703"/>
                  <a:pt x="1341787" y="2510486"/>
                  <a:pt x="1344705" y="2518268"/>
                </a:cubicBezTo>
                <a:cubicBezTo>
                  <a:pt x="1346768" y="2523771"/>
                  <a:pt x="1351569" y="2527835"/>
                  <a:pt x="1354485" y="2532937"/>
                </a:cubicBezTo>
                <a:cubicBezTo>
                  <a:pt x="1379309" y="2576377"/>
                  <a:pt x="1350212" y="2531418"/>
                  <a:pt x="1374044" y="2567166"/>
                </a:cubicBezTo>
                <a:cubicBezTo>
                  <a:pt x="1378713" y="2585841"/>
                  <a:pt x="1379508" y="2592763"/>
                  <a:pt x="1388714" y="2611175"/>
                </a:cubicBezTo>
                <a:cubicBezTo>
                  <a:pt x="1391342" y="2616431"/>
                  <a:pt x="1395578" y="2620742"/>
                  <a:pt x="1398494" y="2625844"/>
                </a:cubicBezTo>
                <a:cubicBezTo>
                  <a:pt x="1402110" y="2632173"/>
                  <a:pt x="1405402" y="2638703"/>
                  <a:pt x="1408273" y="2645403"/>
                </a:cubicBezTo>
                <a:cubicBezTo>
                  <a:pt x="1410303" y="2650141"/>
                  <a:pt x="1410167" y="2655879"/>
                  <a:pt x="1413163" y="2660073"/>
                </a:cubicBezTo>
                <a:cubicBezTo>
                  <a:pt x="1418522" y="2667576"/>
                  <a:pt x="1426722" y="2672631"/>
                  <a:pt x="1432723" y="2679632"/>
                </a:cubicBezTo>
                <a:cubicBezTo>
                  <a:pt x="1480054" y="2734852"/>
                  <a:pt x="1410217" y="2656925"/>
                  <a:pt x="1447392" y="2708971"/>
                </a:cubicBezTo>
                <a:cubicBezTo>
                  <a:pt x="1461123" y="2728195"/>
                  <a:pt x="1467386" y="2728748"/>
                  <a:pt x="1486511" y="2738310"/>
                </a:cubicBezTo>
                <a:cubicBezTo>
                  <a:pt x="1494661" y="2746460"/>
                  <a:pt x="1501740" y="2755845"/>
                  <a:pt x="1510960" y="2762760"/>
                </a:cubicBezTo>
                <a:cubicBezTo>
                  <a:pt x="1515083" y="2765852"/>
                  <a:pt x="1521985" y="2764005"/>
                  <a:pt x="1525629" y="2767649"/>
                </a:cubicBezTo>
                <a:cubicBezTo>
                  <a:pt x="1533737" y="2775757"/>
                  <a:pt x="1535916" y="2791650"/>
                  <a:pt x="1540299" y="2801878"/>
                </a:cubicBezTo>
                <a:cubicBezTo>
                  <a:pt x="1549033" y="2822256"/>
                  <a:pt x="1553358" y="2823138"/>
                  <a:pt x="1559858" y="2845887"/>
                </a:cubicBezTo>
                <a:cubicBezTo>
                  <a:pt x="1563986" y="2860336"/>
                  <a:pt x="1565993" y="2875316"/>
                  <a:pt x="1569638" y="2889895"/>
                </a:cubicBezTo>
                <a:cubicBezTo>
                  <a:pt x="1570888" y="2894896"/>
                  <a:pt x="1573448" y="2899525"/>
                  <a:pt x="1574528" y="2904565"/>
                </a:cubicBezTo>
                <a:cubicBezTo>
                  <a:pt x="1578346" y="2922384"/>
                  <a:pt x="1579888" y="2940674"/>
                  <a:pt x="1584308" y="2958353"/>
                </a:cubicBezTo>
                <a:cubicBezTo>
                  <a:pt x="1590726" y="2984027"/>
                  <a:pt x="1592930" y="2978332"/>
                  <a:pt x="1603867" y="2997472"/>
                </a:cubicBezTo>
                <a:cubicBezTo>
                  <a:pt x="1607484" y="3003801"/>
                  <a:pt x="1610776" y="3010331"/>
                  <a:pt x="1613647" y="3017031"/>
                </a:cubicBezTo>
                <a:cubicBezTo>
                  <a:pt x="1615677" y="3021769"/>
                  <a:pt x="1614891" y="3028056"/>
                  <a:pt x="1618536" y="3031701"/>
                </a:cubicBezTo>
                <a:cubicBezTo>
                  <a:pt x="1623690" y="3036856"/>
                  <a:pt x="1632264" y="3037107"/>
                  <a:pt x="1638096" y="3041481"/>
                </a:cubicBezTo>
                <a:cubicBezTo>
                  <a:pt x="1645472" y="3047013"/>
                  <a:pt x="1651654" y="3054040"/>
                  <a:pt x="1657655" y="3061040"/>
                </a:cubicBezTo>
                <a:cubicBezTo>
                  <a:pt x="1661480" y="3065502"/>
                  <a:pt x="1663012" y="3071839"/>
                  <a:pt x="1667435" y="3075709"/>
                </a:cubicBezTo>
                <a:cubicBezTo>
                  <a:pt x="1676281" y="3083449"/>
                  <a:pt x="1687371" y="3088217"/>
                  <a:pt x="1696774" y="3095269"/>
                </a:cubicBezTo>
                <a:cubicBezTo>
                  <a:pt x="1723710" y="3115470"/>
                  <a:pt x="1710570" y="3104175"/>
                  <a:pt x="1735893" y="3129498"/>
                </a:cubicBezTo>
                <a:cubicBezTo>
                  <a:pt x="1737523" y="3134388"/>
                  <a:pt x="1738477" y="3139557"/>
                  <a:pt x="1740782" y="3144167"/>
                </a:cubicBezTo>
                <a:cubicBezTo>
                  <a:pt x="1743410" y="3149424"/>
                  <a:pt x="1747146" y="3154055"/>
                  <a:pt x="1750562" y="3158837"/>
                </a:cubicBezTo>
                <a:cubicBezTo>
                  <a:pt x="1762869" y="3176066"/>
                  <a:pt x="1768402" y="3183614"/>
                  <a:pt x="1784791" y="3197955"/>
                </a:cubicBezTo>
                <a:cubicBezTo>
                  <a:pt x="1790924" y="3203322"/>
                  <a:pt x="1797830" y="3207735"/>
                  <a:pt x="1804350" y="3212625"/>
                </a:cubicBezTo>
                <a:cubicBezTo>
                  <a:pt x="1807610" y="3220775"/>
                  <a:pt x="1811820" y="3228606"/>
                  <a:pt x="1814130" y="3237074"/>
                </a:cubicBezTo>
                <a:cubicBezTo>
                  <a:pt x="1816739" y="3246639"/>
                  <a:pt x="1813919" y="3257911"/>
                  <a:pt x="1819020" y="3266413"/>
                </a:cubicBezTo>
                <a:cubicBezTo>
                  <a:pt x="1824390" y="3275362"/>
                  <a:pt x="1835615" y="3279099"/>
                  <a:pt x="1843469" y="3285972"/>
                </a:cubicBezTo>
                <a:cubicBezTo>
                  <a:pt x="1886047" y="3323228"/>
                  <a:pt x="1827892" y="3275284"/>
                  <a:pt x="1872808" y="3320201"/>
                </a:cubicBezTo>
                <a:cubicBezTo>
                  <a:pt x="1881810" y="3329203"/>
                  <a:pt x="1892367" y="3336501"/>
                  <a:pt x="1902147" y="3344651"/>
                </a:cubicBezTo>
                <a:cubicBezTo>
                  <a:pt x="1921576" y="3383507"/>
                  <a:pt x="1898779" y="3346002"/>
                  <a:pt x="1941266" y="3383769"/>
                </a:cubicBezTo>
                <a:cubicBezTo>
                  <a:pt x="1972977" y="3411957"/>
                  <a:pt x="1937300" y="3398671"/>
                  <a:pt x="1975495" y="3408218"/>
                </a:cubicBezTo>
                <a:cubicBezTo>
                  <a:pt x="2004414" y="3427499"/>
                  <a:pt x="1977384" y="3405973"/>
                  <a:pt x="1999944" y="3437558"/>
                </a:cubicBezTo>
                <a:cubicBezTo>
                  <a:pt x="2003963" y="3443185"/>
                  <a:pt x="2010900" y="3446393"/>
                  <a:pt x="2014613" y="3452227"/>
                </a:cubicBezTo>
                <a:cubicBezTo>
                  <a:pt x="2022440" y="3464527"/>
                  <a:pt x="2022510" y="3482599"/>
                  <a:pt x="2034173" y="3491346"/>
                </a:cubicBezTo>
                <a:cubicBezTo>
                  <a:pt x="2063135" y="3513067"/>
                  <a:pt x="2049211" y="3499234"/>
                  <a:pt x="2073292" y="3535354"/>
                </a:cubicBezTo>
                <a:cubicBezTo>
                  <a:pt x="2074922" y="3545134"/>
                  <a:pt x="2073366" y="3556026"/>
                  <a:pt x="2078181" y="3564693"/>
                </a:cubicBezTo>
                <a:cubicBezTo>
                  <a:pt x="2082139" y="3571817"/>
                  <a:pt x="2092437" y="3573175"/>
                  <a:pt x="2097741" y="3579363"/>
                </a:cubicBezTo>
                <a:cubicBezTo>
                  <a:pt x="2102485" y="3584897"/>
                  <a:pt x="2103147" y="3593091"/>
                  <a:pt x="2107520" y="3598922"/>
                </a:cubicBezTo>
                <a:cubicBezTo>
                  <a:pt x="2113052" y="3606299"/>
                  <a:pt x="2121965" y="3610810"/>
                  <a:pt x="2127080" y="3618482"/>
                </a:cubicBezTo>
                <a:cubicBezTo>
                  <a:pt x="2135167" y="3630612"/>
                  <a:pt x="2138552" y="3645470"/>
                  <a:pt x="2146639" y="3657600"/>
                </a:cubicBezTo>
                <a:cubicBezTo>
                  <a:pt x="2157827" y="3674383"/>
                  <a:pt x="2176826" y="3682898"/>
                  <a:pt x="2190648" y="3696719"/>
                </a:cubicBezTo>
                <a:cubicBezTo>
                  <a:pt x="2226306" y="3732376"/>
                  <a:pt x="2197420" y="3708757"/>
                  <a:pt x="2219987" y="3735838"/>
                </a:cubicBezTo>
                <a:cubicBezTo>
                  <a:pt x="2224414" y="3741150"/>
                  <a:pt x="2230411" y="3745049"/>
                  <a:pt x="2234656" y="3750507"/>
                </a:cubicBezTo>
                <a:cubicBezTo>
                  <a:pt x="2241872" y="3759785"/>
                  <a:pt x="2247000" y="3770568"/>
                  <a:pt x="2254216" y="3779846"/>
                </a:cubicBezTo>
                <a:cubicBezTo>
                  <a:pt x="2258462" y="3785305"/>
                  <a:pt x="2264866" y="3788889"/>
                  <a:pt x="2268885" y="3794516"/>
                </a:cubicBezTo>
                <a:cubicBezTo>
                  <a:pt x="2273122" y="3800448"/>
                  <a:pt x="2274428" y="3808143"/>
                  <a:pt x="2278665" y="3814075"/>
                </a:cubicBezTo>
                <a:cubicBezTo>
                  <a:pt x="2282684" y="3819702"/>
                  <a:pt x="2288907" y="3823433"/>
                  <a:pt x="2293334" y="3828745"/>
                </a:cubicBezTo>
                <a:cubicBezTo>
                  <a:pt x="2307205" y="3845391"/>
                  <a:pt x="2300184" y="3845375"/>
                  <a:pt x="2317783" y="3862974"/>
                </a:cubicBezTo>
                <a:cubicBezTo>
                  <a:pt x="2323546" y="3868737"/>
                  <a:pt x="2332005" y="3871484"/>
                  <a:pt x="2337343" y="3877643"/>
                </a:cubicBezTo>
                <a:cubicBezTo>
                  <a:pt x="2353356" y="3896119"/>
                  <a:pt x="2367789" y="3915978"/>
                  <a:pt x="2381351" y="3936321"/>
                </a:cubicBezTo>
                <a:cubicBezTo>
                  <a:pt x="2384611" y="3941211"/>
                  <a:pt x="2387306" y="3946529"/>
                  <a:pt x="2391131" y="3950991"/>
                </a:cubicBezTo>
                <a:cubicBezTo>
                  <a:pt x="2397131" y="3957992"/>
                  <a:pt x="2404170" y="3964030"/>
                  <a:pt x="2410690" y="3970550"/>
                </a:cubicBezTo>
                <a:cubicBezTo>
                  <a:pt x="2419494" y="3996961"/>
                  <a:pt x="2410150" y="3976219"/>
                  <a:pt x="2435140" y="4004779"/>
                </a:cubicBezTo>
                <a:cubicBezTo>
                  <a:pt x="2440507" y="4010912"/>
                  <a:pt x="2445072" y="4017706"/>
                  <a:pt x="2449809" y="4024338"/>
                </a:cubicBezTo>
                <a:cubicBezTo>
                  <a:pt x="2453225" y="4029120"/>
                  <a:pt x="2455433" y="4034852"/>
                  <a:pt x="2459589" y="4039008"/>
                </a:cubicBezTo>
                <a:cubicBezTo>
                  <a:pt x="2465352" y="4044771"/>
                  <a:pt x="2473385" y="4047914"/>
                  <a:pt x="2479148" y="4053677"/>
                </a:cubicBezTo>
                <a:cubicBezTo>
                  <a:pt x="2484911" y="4059440"/>
                  <a:pt x="2487684" y="4067870"/>
                  <a:pt x="2493818" y="4073237"/>
                </a:cubicBezTo>
                <a:cubicBezTo>
                  <a:pt x="2500970" y="4079495"/>
                  <a:pt x="2509959" y="4083290"/>
                  <a:pt x="2518267" y="4087906"/>
                </a:cubicBezTo>
                <a:cubicBezTo>
                  <a:pt x="2524639" y="4091446"/>
                  <a:pt x="2532184" y="4093070"/>
                  <a:pt x="2537826" y="4097686"/>
                </a:cubicBezTo>
                <a:cubicBezTo>
                  <a:pt x="2550314" y="4107904"/>
                  <a:pt x="2560645" y="4120505"/>
                  <a:pt x="2572055" y="4131915"/>
                </a:cubicBezTo>
                <a:cubicBezTo>
                  <a:pt x="2578575" y="4138435"/>
                  <a:pt x="2583943" y="4146359"/>
                  <a:pt x="2591615" y="4151474"/>
                </a:cubicBezTo>
                <a:lnTo>
                  <a:pt x="2606284" y="4161254"/>
                </a:lnTo>
                <a:cubicBezTo>
                  <a:pt x="2609544" y="4166144"/>
                  <a:pt x="2611549" y="4172161"/>
                  <a:pt x="2616064" y="4175923"/>
                </a:cubicBezTo>
                <a:cubicBezTo>
                  <a:pt x="2621664" y="4180589"/>
                  <a:pt x="2629294" y="4182086"/>
                  <a:pt x="2635623" y="4185703"/>
                </a:cubicBezTo>
                <a:cubicBezTo>
                  <a:pt x="2640726" y="4188619"/>
                  <a:pt x="2645403" y="4192223"/>
                  <a:pt x="2650293" y="4195483"/>
                </a:cubicBezTo>
                <a:cubicBezTo>
                  <a:pt x="2674846" y="4232314"/>
                  <a:pt x="2646014" y="4185501"/>
                  <a:pt x="2664962" y="4229712"/>
                </a:cubicBezTo>
                <a:cubicBezTo>
                  <a:pt x="2667277" y="4235114"/>
                  <a:pt x="2671826" y="4239279"/>
                  <a:pt x="2674742" y="4244381"/>
                </a:cubicBezTo>
                <a:cubicBezTo>
                  <a:pt x="2699563" y="4287817"/>
                  <a:pt x="2670469" y="4242862"/>
                  <a:pt x="2694301" y="4278610"/>
                </a:cubicBezTo>
                <a:cubicBezTo>
                  <a:pt x="2705625" y="4323904"/>
                  <a:pt x="2687867" y="4277324"/>
                  <a:pt x="2718750" y="4303059"/>
                </a:cubicBezTo>
                <a:cubicBezTo>
                  <a:pt x="2724350" y="4307725"/>
                  <a:pt x="2725270" y="4316098"/>
                  <a:pt x="2728530" y="4322618"/>
                </a:cubicBezTo>
                <a:cubicBezTo>
                  <a:pt x="2730160" y="4329138"/>
                  <a:pt x="2730773" y="4336001"/>
                  <a:pt x="2733420" y="4342178"/>
                </a:cubicBezTo>
                <a:cubicBezTo>
                  <a:pt x="2740323" y="4358284"/>
                  <a:pt x="2744448" y="4357040"/>
                  <a:pt x="2757869" y="4366627"/>
                </a:cubicBezTo>
                <a:cubicBezTo>
                  <a:pt x="2764501" y="4371364"/>
                  <a:pt x="2771295" y="4375930"/>
                  <a:pt x="2777428" y="4381297"/>
                </a:cubicBezTo>
                <a:cubicBezTo>
                  <a:pt x="2784367" y="4387369"/>
                  <a:pt x="2789949" y="4394900"/>
                  <a:pt x="2796988" y="4400856"/>
                </a:cubicBezTo>
                <a:cubicBezTo>
                  <a:pt x="2811175" y="4412860"/>
                  <a:pt x="2827855" y="4421944"/>
                  <a:pt x="2840996" y="4435085"/>
                </a:cubicBezTo>
                <a:cubicBezTo>
                  <a:pt x="2860820" y="4454908"/>
                  <a:pt x="2849481" y="4446661"/>
                  <a:pt x="2875225" y="4459534"/>
                </a:cubicBezTo>
                <a:cubicBezTo>
                  <a:pt x="2938109" y="4543375"/>
                  <a:pt x="2879283" y="4475468"/>
                  <a:pt x="3129497" y="4488873"/>
                </a:cubicBezTo>
                <a:cubicBezTo>
                  <a:pt x="3141006" y="4489490"/>
                  <a:pt x="3152316" y="4492133"/>
                  <a:pt x="3163726" y="4493763"/>
                </a:cubicBezTo>
                <a:cubicBezTo>
                  <a:pt x="3211867" y="4517835"/>
                  <a:pt x="3151554" y="4488354"/>
                  <a:pt x="3207734" y="4513322"/>
                </a:cubicBezTo>
                <a:cubicBezTo>
                  <a:pt x="3214395" y="4516283"/>
                  <a:pt x="3220379" y="4520797"/>
                  <a:pt x="3227294" y="4523102"/>
                </a:cubicBezTo>
                <a:cubicBezTo>
                  <a:pt x="3240045" y="4527352"/>
                  <a:pt x="3253661" y="4528632"/>
                  <a:pt x="3266412" y="4532882"/>
                </a:cubicBezTo>
                <a:cubicBezTo>
                  <a:pt x="3323343" y="4551859"/>
                  <a:pt x="3232160" y="4535016"/>
                  <a:pt x="3325090" y="4552441"/>
                </a:cubicBezTo>
                <a:cubicBezTo>
                  <a:pt x="3338006" y="4554863"/>
                  <a:pt x="3351229" y="4555282"/>
                  <a:pt x="3364209" y="4557331"/>
                </a:cubicBezTo>
                <a:cubicBezTo>
                  <a:pt x="3382209" y="4560173"/>
                  <a:pt x="3400068" y="4563850"/>
                  <a:pt x="3417997" y="4567110"/>
                </a:cubicBezTo>
                <a:lnTo>
                  <a:pt x="3647820" y="4562221"/>
                </a:lnTo>
                <a:cubicBezTo>
                  <a:pt x="3652970" y="4562015"/>
                  <a:pt x="3657879" y="4559636"/>
                  <a:pt x="3662489" y="4557331"/>
                </a:cubicBezTo>
                <a:cubicBezTo>
                  <a:pt x="3667746" y="4554703"/>
                  <a:pt x="3672056" y="4550467"/>
                  <a:pt x="3677159" y="4547551"/>
                </a:cubicBezTo>
                <a:cubicBezTo>
                  <a:pt x="3683488" y="4543934"/>
                  <a:pt x="3690198" y="4541031"/>
                  <a:pt x="3696718" y="4537771"/>
                </a:cubicBezTo>
                <a:cubicBezTo>
                  <a:pt x="3699978" y="4532881"/>
                  <a:pt x="3704183" y="4528504"/>
                  <a:pt x="3706498" y="4523102"/>
                </a:cubicBezTo>
                <a:cubicBezTo>
                  <a:pt x="3709145" y="4516925"/>
                  <a:pt x="3706636" y="4508295"/>
                  <a:pt x="3711388" y="4503543"/>
                </a:cubicBezTo>
                <a:cubicBezTo>
                  <a:pt x="3716140" y="4498791"/>
                  <a:pt x="3724572" y="4500778"/>
                  <a:pt x="3730947" y="4498653"/>
                </a:cubicBezTo>
                <a:cubicBezTo>
                  <a:pt x="3739274" y="4495877"/>
                  <a:pt x="3746915" y="4491135"/>
                  <a:pt x="3755396" y="4488873"/>
                </a:cubicBezTo>
                <a:cubicBezTo>
                  <a:pt x="3841663" y="4465868"/>
                  <a:pt x="3773674" y="4491341"/>
                  <a:pt x="3828744" y="4469314"/>
                </a:cubicBezTo>
                <a:cubicBezTo>
                  <a:pt x="3825484" y="4464424"/>
                  <a:pt x="3823479" y="4458406"/>
                  <a:pt x="3818964" y="4454644"/>
                </a:cubicBezTo>
                <a:cubicBezTo>
                  <a:pt x="3810905" y="4447928"/>
                  <a:pt x="3794929" y="4443372"/>
                  <a:pt x="3784735" y="4439975"/>
                </a:cubicBezTo>
                <a:cubicBezTo>
                  <a:pt x="3699978" y="4443235"/>
                  <a:pt x="3615281" y="4449121"/>
                  <a:pt x="3530464" y="4449754"/>
                </a:cubicBezTo>
                <a:cubicBezTo>
                  <a:pt x="3183669" y="4452342"/>
                  <a:pt x="3254734" y="4458777"/>
                  <a:pt x="3085488" y="4439975"/>
                </a:cubicBezTo>
                <a:cubicBezTo>
                  <a:pt x="3035219" y="4419867"/>
                  <a:pt x="3081330" y="4436077"/>
                  <a:pt x="2992581" y="4420415"/>
                </a:cubicBezTo>
                <a:cubicBezTo>
                  <a:pt x="2987505" y="4419519"/>
                  <a:pt x="2982849" y="4417006"/>
                  <a:pt x="2977912" y="4415525"/>
                </a:cubicBezTo>
                <a:cubicBezTo>
                  <a:pt x="2966546" y="4412115"/>
                  <a:pt x="2954940" y="4409498"/>
                  <a:pt x="2943683" y="4405746"/>
                </a:cubicBezTo>
                <a:cubicBezTo>
                  <a:pt x="2909565" y="4394373"/>
                  <a:pt x="2929494" y="4398966"/>
                  <a:pt x="2899674" y="4386186"/>
                </a:cubicBezTo>
                <a:cubicBezTo>
                  <a:pt x="2894937" y="4384156"/>
                  <a:pt x="2889615" y="4383602"/>
                  <a:pt x="2885005" y="4381297"/>
                </a:cubicBezTo>
                <a:cubicBezTo>
                  <a:pt x="2860322" y="4368955"/>
                  <a:pt x="2853725" y="4361604"/>
                  <a:pt x="2831217" y="4351958"/>
                </a:cubicBezTo>
                <a:cubicBezTo>
                  <a:pt x="2826479" y="4349928"/>
                  <a:pt x="2821437" y="4348698"/>
                  <a:pt x="2816547" y="4347068"/>
                </a:cubicBezTo>
                <a:cubicBezTo>
                  <a:pt x="2811657" y="4343808"/>
                  <a:pt x="2806980" y="4340204"/>
                  <a:pt x="2801878" y="4337288"/>
                </a:cubicBezTo>
                <a:cubicBezTo>
                  <a:pt x="2795549" y="4333671"/>
                  <a:pt x="2787473" y="4332663"/>
                  <a:pt x="2782318" y="4327508"/>
                </a:cubicBezTo>
                <a:cubicBezTo>
                  <a:pt x="2777164" y="4322354"/>
                  <a:pt x="2778911" y="4311489"/>
                  <a:pt x="2772539" y="4307949"/>
                </a:cubicBezTo>
                <a:cubicBezTo>
                  <a:pt x="2762464" y="4302352"/>
                  <a:pt x="2749720" y="4304689"/>
                  <a:pt x="2738310" y="4303059"/>
                </a:cubicBezTo>
                <a:cubicBezTo>
                  <a:pt x="2733420" y="4299799"/>
                  <a:pt x="2728102" y="4297104"/>
                  <a:pt x="2723640" y="4293279"/>
                </a:cubicBezTo>
                <a:cubicBezTo>
                  <a:pt x="2716639" y="4287279"/>
                  <a:pt x="2711584" y="4279079"/>
                  <a:pt x="2704081" y="4273720"/>
                </a:cubicBezTo>
                <a:cubicBezTo>
                  <a:pt x="2699887" y="4270724"/>
                  <a:pt x="2694149" y="4270860"/>
                  <a:pt x="2689411" y="4268830"/>
                </a:cubicBezTo>
                <a:cubicBezTo>
                  <a:pt x="2682711" y="4265959"/>
                  <a:pt x="2676372" y="4262311"/>
                  <a:pt x="2669852" y="4259051"/>
                </a:cubicBezTo>
                <a:cubicBezTo>
                  <a:pt x="2657817" y="4247015"/>
                  <a:pt x="2650521" y="4237161"/>
                  <a:pt x="2635623" y="4229712"/>
                </a:cubicBezTo>
                <a:cubicBezTo>
                  <a:pt x="2631013" y="4227407"/>
                  <a:pt x="2625691" y="4226852"/>
                  <a:pt x="2620954" y="4224822"/>
                </a:cubicBezTo>
                <a:cubicBezTo>
                  <a:pt x="2614254" y="4221950"/>
                  <a:pt x="2607723" y="4218659"/>
                  <a:pt x="2601394" y="4215042"/>
                </a:cubicBezTo>
                <a:cubicBezTo>
                  <a:pt x="2575128" y="4200033"/>
                  <a:pt x="2599293" y="4208404"/>
                  <a:pt x="2567165" y="4200372"/>
                </a:cubicBezTo>
                <a:cubicBezTo>
                  <a:pt x="2562275" y="4193852"/>
                  <a:pt x="2558757" y="4186030"/>
                  <a:pt x="2552496" y="4180813"/>
                </a:cubicBezTo>
                <a:cubicBezTo>
                  <a:pt x="2548536" y="4177513"/>
                  <a:pt x="2541851" y="4179143"/>
                  <a:pt x="2537826" y="4175923"/>
                </a:cubicBezTo>
                <a:cubicBezTo>
                  <a:pt x="2525226" y="4165843"/>
                  <a:pt x="2503597" y="4141694"/>
                  <a:pt x="2503597" y="4141694"/>
                </a:cubicBezTo>
                <a:cubicBezTo>
                  <a:pt x="2500337" y="4135174"/>
                  <a:pt x="2498972" y="4127289"/>
                  <a:pt x="2493818" y="4122135"/>
                </a:cubicBezTo>
                <a:cubicBezTo>
                  <a:pt x="2490173" y="4118490"/>
                  <a:pt x="2483886" y="4119275"/>
                  <a:pt x="2479148" y="4117245"/>
                </a:cubicBezTo>
                <a:cubicBezTo>
                  <a:pt x="2472448" y="4114374"/>
                  <a:pt x="2466109" y="4110726"/>
                  <a:pt x="2459589" y="4107466"/>
                </a:cubicBezTo>
                <a:cubicBezTo>
                  <a:pt x="2436140" y="4060567"/>
                  <a:pt x="2468340" y="4116217"/>
                  <a:pt x="2425360" y="4073237"/>
                </a:cubicBezTo>
                <a:cubicBezTo>
                  <a:pt x="2420205" y="4068082"/>
                  <a:pt x="2418452" y="4060377"/>
                  <a:pt x="2415580" y="4053677"/>
                </a:cubicBezTo>
                <a:cubicBezTo>
                  <a:pt x="2413550" y="4048940"/>
                  <a:pt x="2414335" y="4042653"/>
                  <a:pt x="2410690" y="4039008"/>
                </a:cubicBezTo>
                <a:cubicBezTo>
                  <a:pt x="2405536" y="4033854"/>
                  <a:pt x="2397651" y="4032488"/>
                  <a:pt x="2391131" y="4029228"/>
                </a:cubicBezTo>
                <a:cubicBezTo>
                  <a:pt x="2387871" y="4024338"/>
                  <a:pt x="2383979" y="4019815"/>
                  <a:pt x="2381351" y="4014559"/>
                </a:cubicBezTo>
                <a:cubicBezTo>
                  <a:pt x="2379046" y="4009949"/>
                  <a:pt x="2380107" y="4003534"/>
                  <a:pt x="2376462" y="3999889"/>
                </a:cubicBezTo>
                <a:cubicBezTo>
                  <a:pt x="2371308" y="3994734"/>
                  <a:pt x="2363422" y="3993369"/>
                  <a:pt x="2356902" y="3990109"/>
                </a:cubicBezTo>
                <a:cubicBezTo>
                  <a:pt x="2355272" y="3983589"/>
                  <a:pt x="2355918" y="3976019"/>
                  <a:pt x="2352012" y="3970550"/>
                </a:cubicBezTo>
                <a:cubicBezTo>
                  <a:pt x="2343953" y="3959268"/>
                  <a:pt x="2324240" y="3952585"/>
                  <a:pt x="2312894" y="3946101"/>
                </a:cubicBezTo>
                <a:cubicBezTo>
                  <a:pt x="2301370" y="3939515"/>
                  <a:pt x="2289161" y="3929149"/>
                  <a:pt x="2278665" y="3921652"/>
                </a:cubicBezTo>
                <a:cubicBezTo>
                  <a:pt x="2273883" y="3918236"/>
                  <a:pt x="2268885" y="3915132"/>
                  <a:pt x="2263995" y="3911872"/>
                </a:cubicBezTo>
                <a:cubicBezTo>
                  <a:pt x="2252676" y="3894891"/>
                  <a:pt x="2253740" y="3897801"/>
                  <a:pt x="2244436" y="3877643"/>
                </a:cubicBezTo>
                <a:cubicBezTo>
                  <a:pt x="2237709" y="3863068"/>
                  <a:pt x="2230180" y="3848787"/>
                  <a:pt x="2224877" y="3833635"/>
                </a:cubicBezTo>
                <a:cubicBezTo>
                  <a:pt x="2218738" y="3816094"/>
                  <a:pt x="2210207" y="3779846"/>
                  <a:pt x="2210207" y="3779846"/>
                </a:cubicBezTo>
              </a:path>
            </a:pathLst>
          </a:custGeom>
          <a:noFill/>
          <a:ln w="327025">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4" name="Figura a mano libera: forma 3">
            <a:extLst>
              <a:ext uri="{FF2B5EF4-FFF2-40B4-BE49-F238E27FC236}">
                <a16:creationId xmlns:a16="http://schemas.microsoft.com/office/drawing/2014/main" id="{42E6CD7E-8EFE-41AE-BE1A-6D2C75DD778C}"/>
              </a:ext>
            </a:extLst>
          </p:cNvPr>
          <p:cNvSpPr/>
          <p:nvPr/>
        </p:nvSpPr>
        <p:spPr>
          <a:xfrm>
            <a:off x="2579930" y="3562111"/>
            <a:ext cx="332509" cy="611230"/>
          </a:xfrm>
          <a:custGeom>
            <a:avLst/>
            <a:gdLst>
              <a:gd name="connsiteX0" fmla="*/ 0 w 332509"/>
              <a:gd name="connsiteY0" fmla="*/ 0 h 611230"/>
              <a:gd name="connsiteX1" fmla="*/ 102687 w 332509"/>
              <a:gd name="connsiteY1" fmla="*/ 107577 h 611230"/>
              <a:gd name="connsiteX2" fmla="*/ 107577 w 332509"/>
              <a:gd name="connsiteY2" fmla="*/ 127136 h 611230"/>
              <a:gd name="connsiteX3" fmla="*/ 117356 w 332509"/>
              <a:gd name="connsiteY3" fmla="*/ 141806 h 611230"/>
              <a:gd name="connsiteX4" fmla="*/ 146695 w 332509"/>
              <a:gd name="connsiteY4" fmla="*/ 244492 h 611230"/>
              <a:gd name="connsiteX5" fmla="*/ 156475 w 332509"/>
              <a:gd name="connsiteY5" fmla="*/ 268942 h 611230"/>
              <a:gd name="connsiteX6" fmla="*/ 176034 w 332509"/>
              <a:gd name="connsiteY6" fmla="*/ 288501 h 611230"/>
              <a:gd name="connsiteX7" fmla="*/ 180924 w 332509"/>
              <a:gd name="connsiteY7" fmla="*/ 303170 h 611230"/>
              <a:gd name="connsiteX8" fmla="*/ 190704 w 332509"/>
              <a:gd name="connsiteY8" fmla="*/ 337399 h 611230"/>
              <a:gd name="connsiteX9" fmla="*/ 200484 w 332509"/>
              <a:gd name="connsiteY9" fmla="*/ 352069 h 611230"/>
              <a:gd name="connsiteX10" fmla="*/ 215153 w 332509"/>
              <a:gd name="connsiteY10" fmla="*/ 396077 h 611230"/>
              <a:gd name="connsiteX11" fmla="*/ 234713 w 332509"/>
              <a:gd name="connsiteY11" fmla="*/ 405857 h 611230"/>
              <a:gd name="connsiteX12" fmla="*/ 239602 w 332509"/>
              <a:gd name="connsiteY12" fmla="*/ 430306 h 611230"/>
              <a:gd name="connsiteX13" fmla="*/ 259162 w 332509"/>
              <a:gd name="connsiteY13" fmla="*/ 449866 h 611230"/>
              <a:gd name="connsiteX14" fmla="*/ 268941 w 332509"/>
              <a:gd name="connsiteY14" fmla="*/ 464535 h 611230"/>
              <a:gd name="connsiteX15" fmla="*/ 293391 w 332509"/>
              <a:gd name="connsiteY15" fmla="*/ 498764 h 611230"/>
              <a:gd name="connsiteX16" fmla="*/ 298280 w 332509"/>
              <a:gd name="connsiteY16" fmla="*/ 513434 h 611230"/>
              <a:gd name="connsiteX17" fmla="*/ 308060 w 332509"/>
              <a:gd name="connsiteY17" fmla="*/ 557442 h 611230"/>
              <a:gd name="connsiteX18" fmla="*/ 317840 w 332509"/>
              <a:gd name="connsiteY18" fmla="*/ 572112 h 611230"/>
              <a:gd name="connsiteX19" fmla="*/ 327620 w 332509"/>
              <a:gd name="connsiteY19" fmla="*/ 601451 h 611230"/>
              <a:gd name="connsiteX20" fmla="*/ 332509 w 332509"/>
              <a:gd name="connsiteY20" fmla="*/ 611230 h 6112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2509" h="611230">
                <a:moveTo>
                  <a:pt x="0" y="0"/>
                </a:moveTo>
                <a:cubicBezTo>
                  <a:pt x="34229" y="35859"/>
                  <a:pt x="70666" y="69734"/>
                  <a:pt x="102687" y="107577"/>
                </a:cubicBezTo>
                <a:cubicBezTo>
                  <a:pt x="107028" y="112707"/>
                  <a:pt x="104930" y="120959"/>
                  <a:pt x="107577" y="127136"/>
                </a:cubicBezTo>
                <a:cubicBezTo>
                  <a:pt x="109892" y="132538"/>
                  <a:pt x="114096" y="136916"/>
                  <a:pt x="117356" y="141806"/>
                </a:cubicBezTo>
                <a:cubicBezTo>
                  <a:pt x="127136" y="176035"/>
                  <a:pt x="133474" y="211440"/>
                  <a:pt x="146695" y="244492"/>
                </a:cubicBezTo>
                <a:cubicBezTo>
                  <a:pt x="149955" y="252642"/>
                  <a:pt x="151606" y="261638"/>
                  <a:pt x="156475" y="268942"/>
                </a:cubicBezTo>
                <a:cubicBezTo>
                  <a:pt x="161589" y="276614"/>
                  <a:pt x="169514" y="281981"/>
                  <a:pt x="176034" y="288501"/>
                </a:cubicBezTo>
                <a:cubicBezTo>
                  <a:pt x="177664" y="293391"/>
                  <a:pt x="179443" y="298233"/>
                  <a:pt x="180924" y="303170"/>
                </a:cubicBezTo>
                <a:cubicBezTo>
                  <a:pt x="184334" y="314536"/>
                  <a:pt x="186297" y="326381"/>
                  <a:pt x="190704" y="337399"/>
                </a:cubicBezTo>
                <a:cubicBezTo>
                  <a:pt x="192887" y="342856"/>
                  <a:pt x="197224" y="347179"/>
                  <a:pt x="200484" y="352069"/>
                </a:cubicBezTo>
                <a:cubicBezTo>
                  <a:pt x="203014" y="367247"/>
                  <a:pt x="201846" y="384988"/>
                  <a:pt x="215153" y="396077"/>
                </a:cubicBezTo>
                <a:cubicBezTo>
                  <a:pt x="220753" y="400744"/>
                  <a:pt x="228193" y="402597"/>
                  <a:pt x="234713" y="405857"/>
                </a:cubicBezTo>
                <a:cubicBezTo>
                  <a:pt x="236343" y="414007"/>
                  <a:pt x="235566" y="423041"/>
                  <a:pt x="239602" y="430306"/>
                </a:cubicBezTo>
                <a:cubicBezTo>
                  <a:pt x="244080" y="438366"/>
                  <a:pt x="253161" y="442865"/>
                  <a:pt x="259162" y="449866"/>
                </a:cubicBezTo>
                <a:cubicBezTo>
                  <a:pt x="262986" y="454328"/>
                  <a:pt x="265525" y="459753"/>
                  <a:pt x="268941" y="464535"/>
                </a:cubicBezTo>
                <a:cubicBezTo>
                  <a:pt x="299285" y="507017"/>
                  <a:pt x="270330" y="464175"/>
                  <a:pt x="293391" y="498764"/>
                </a:cubicBezTo>
                <a:cubicBezTo>
                  <a:pt x="295021" y="503654"/>
                  <a:pt x="297030" y="508433"/>
                  <a:pt x="298280" y="513434"/>
                </a:cubicBezTo>
                <a:cubicBezTo>
                  <a:pt x="301925" y="528013"/>
                  <a:pt x="303308" y="543186"/>
                  <a:pt x="308060" y="557442"/>
                </a:cubicBezTo>
                <a:cubicBezTo>
                  <a:pt x="309919" y="563017"/>
                  <a:pt x="315453" y="566742"/>
                  <a:pt x="317840" y="572112"/>
                </a:cubicBezTo>
                <a:cubicBezTo>
                  <a:pt x="322027" y="581532"/>
                  <a:pt x="324000" y="591799"/>
                  <a:pt x="327620" y="601451"/>
                </a:cubicBezTo>
                <a:cubicBezTo>
                  <a:pt x="328900" y="604863"/>
                  <a:pt x="330879" y="607970"/>
                  <a:pt x="332509" y="611230"/>
                </a:cubicBezTo>
              </a:path>
            </a:pathLst>
          </a:custGeom>
          <a:noFill/>
          <a:ln w="12065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5" name="Figura a mano libera: forma 4">
            <a:extLst>
              <a:ext uri="{FF2B5EF4-FFF2-40B4-BE49-F238E27FC236}">
                <a16:creationId xmlns:a16="http://schemas.microsoft.com/office/drawing/2014/main" id="{B34795AD-3759-48D3-A701-49E40DE70834}"/>
              </a:ext>
            </a:extLst>
          </p:cNvPr>
          <p:cNvSpPr/>
          <p:nvPr/>
        </p:nvSpPr>
        <p:spPr>
          <a:xfrm>
            <a:off x="1882588" y="2528047"/>
            <a:ext cx="142619" cy="288501"/>
          </a:xfrm>
          <a:custGeom>
            <a:avLst/>
            <a:gdLst>
              <a:gd name="connsiteX0" fmla="*/ 4890 w 142619"/>
              <a:gd name="connsiteY0" fmla="*/ 0 h 288501"/>
              <a:gd name="connsiteX1" fmla="*/ 9780 w 142619"/>
              <a:gd name="connsiteY1" fmla="*/ 34229 h 288501"/>
              <a:gd name="connsiteX2" fmla="*/ 19560 w 142619"/>
              <a:gd name="connsiteY2" fmla="*/ 53788 h 288501"/>
              <a:gd name="connsiteX3" fmla="*/ 44009 w 142619"/>
              <a:gd name="connsiteY3" fmla="*/ 112466 h 288501"/>
              <a:gd name="connsiteX4" fmla="*/ 63568 w 142619"/>
              <a:gd name="connsiteY4" fmla="*/ 156475 h 288501"/>
              <a:gd name="connsiteX5" fmla="*/ 78238 w 142619"/>
              <a:gd name="connsiteY5" fmla="*/ 166255 h 288501"/>
              <a:gd name="connsiteX6" fmla="*/ 122246 w 142619"/>
              <a:gd name="connsiteY6" fmla="*/ 200483 h 288501"/>
              <a:gd name="connsiteX7" fmla="*/ 132026 w 142619"/>
              <a:gd name="connsiteY7" fmla="*/ 234712 h 288501"/>
              <a:gd name="connsiteX8" fmla="*/ 141806 w 142619"/>
              <a:gd name="connsiteY8" fmla="*/ 215153 h 288501"/>
              <a:gd name="connsiteX9" fmla="*/ 92907 w 142619"/>
              <a:gd name="connsiteY9" fmla="*/ 190704 h 288501"/>
              <a:gd name="connsiteX10" fmla="*/ 78238 w 142619"/>
              <a:gd name="connsiteY10" fmla="*/ 180924 h 288501"/>
              <a:gd name="connsiteX11" fmla="*/ 68458 w 142619"/>
              <a:gd name="connsiteY11" fmla="*/ 166255 h 288501"/>
              <a:gd name="connsiteX12" fmla="*/ 44009 w 142619"/>
              <a:gd name="connsiteY12" fmla="*/ 132026 h 288501"/>
              <a:gd name="connsiteX13" fmla="*/ 68458 w 142619"/>
              <a:gd name="connsiteY13" fmla="*/ 161365 h 288501"/>
              <a:gd name="connsiteX14" fmla="*/ 73348 w 142619"/>
              <a:gd name="connsiteY14" fmla="*/ 176034 h 288501"/>
              <a:gd name="connsiteX15" fmla="*/ 83128 w 142619"/>
              <a:gd name="connsiteY15" fmla="*/ 195594 h 288501"/>
              <a:gd name="connsiteX16" fmla="*/ 107577 w 142619"/>
              <a:gd name="connsiteY16" fmla="*/ 210263 h 288501"/>
              <a:gd name="connsiteX17" fmla="*/ 117356 w 142619"/>
              <a:gd name="connsiteY17" fmla="*/ 229823 h 288501"/>
              <a:gd name="connsiteX18" fmla="*/ 127136 w 142619"/>
              <a:gd name="connsiteY18" fmla="*/ 244492 h 288501"/>
              <a:gd name="connsiteX19" fmla="*/ 122246 w 142619"/>
              <a:gd name="connsiteY19" fmla="*/ 190704 h 288501"/>
              <a:gd name="connsiteX20" fmla="*/ 107577 w 142619"/>
              <a:gd name="connsiteY20" fmla="*/ 132026 h 288501"/>
              <a:gd name="connsiteX21" fmla="*/ 97797 w 142619"/>
              <a:gd name="connsiteY21" fmla="*/ 117356 h 288501"/>
              <a:gd name="connsiteX22" fmla="*/ 83128 w 142619"/>
              <a:gd name="connsiteY22" fmla="*/ 88017 h 288501"/>
              <a:gd name="connsiteX23" fmla="*/ 63568 w 142619"/>
              <a:gd name="connsiteY23" fmla="*/ 83127 h 288501"/>
              <a:gd name="connsiteX24" fmla="*/ 29339 w 142619"/>
              <a:gd name="connsiteY24" fmla="*/ 63568 h 288501"/>
              <a:gd name="connsiteX25" fmla="*/ 34229 w 142619"/>
              <a:gd name="connsiteY25" fmla="*/ 92907 h 288501"/>
              <a:gd name="connsiteX26" fmla="*/ 63568 w 142619"/>
              <a:gd name="connsiteY26" fmla="*/ 136916 h 288501"/>
              <a:gd name="connsiteX27" fmla="*/ 73348 w 142619"/>
              <a:gd name="connsiteY27" fmla="*/ 156475 h 288501"/>
              <a:gd name="connsiteX28" fmla="*/ 88017 w 142619"/>
              <a:gd name="connsiteY28" fmla="*/ 171144 h 288501"/>
              <a:gd name="connsiteX29" fmla="*/ 97797 w 142619"/>
              <a:gd name="connsiteY29" fmla="*/ 210263 h 288501"/>
              <a:gd name="connsiteX30" fmla="*/ 117356 w 142619"/>
              <a:gd name="connsiteY30" fmla="*/ 224933 h 288501"/>
              <a:gd name="connsiteX31" fmla="*/ 122246 w 142619"/>
              <a:gd name="connsiteY31" fmla="*/ 239602 h 288501"/>
              <a:gd name="connsiteX32" fmla="*/ 112467 w 142619"/>
              <a:gd name="connsiteY32" fmla="*/ 146695 h 288501"/>
              <a:gd name="connsiteX33" fmla="*/ 92907 w 142619"/>
              <a:gd name="connsiteY33" fmla="*/ 112466 h 288501"/>
              <a:gd name="connsiteX34" fmla="*/ 83128 w 142619"/>
              <a:gd name="connsiteY34" fmla="*/ 92907 h 288501"/>
              <a:gd name="connsiteX35" fmla="*/ 97797 w 142619"/>
              <a:gd name="connsiteY35" fmla="*/ 200483 h 288501"/>
              <a:gd name="connsiteX36" fmla="*/ 92907 w 142619"/>
              <a:gd name="connsiteY36" fmla="*/ 220043 h 288501"/>
              <a:gd name="connsiteX37" fmla="*/ 88017 w 142619"/>
              <a:gd name="connsiteY37" fmla="*/ 205373 h 288501"/>
              <a:gd name="connsiteX38" fmla="*/ 68458 w 142619"/>
              <a:gd name="connsiteY38" fmla="*/ 156475 h 288501"/>
              <a:gd name="connsiteX39" fmla="*/ 48899 w 142619"/>
              <a:gd name="connsiteY39" fmla="*/ 92907 h 288501"/>
              <a:gd name="connsiteX40" fmla="*/ 24449 w 142619"/>
              <a:gd name="connsiteY40" fmla="*/ 73348 h 288501"/>
              <a:gd name="connsiteX41" fmla="*/ 0 w 142619"/>
              <a:gd name="connsiteY41" fmla="*/ 88017 h 288501"/>
              <a:gd name="connsiteX42" fmla="*/ 24449 w 142619"/>
              <a:gd name="connsiteY42" fmla="*/ 107577 h 288501"/>
              <a:gd name="connsiteX43" fmla="*/ 29339 w 142619"/>
              <a:gd name="connsiteY43" fmla="*/ 132026 h 288501"/>
              <a:gd name="connsiteX44" fmla="*/ 48899 w 142619"/>
              <a:gd name="connsiteY44" fmla="*/ 161365 h 288501"/>
              <a:gd name="connsiteX45" fmla="*/ 58678 w 142619"/>
              <a:gd name="connsiteY45" fmla="*/ 195594 h 288501"/>
              <a:gd name="connsiteX46" fmla="*/ 68458 w 142619"/>
              <a:gd name="connsiteY46" fmla="*/ 210263 h 288501"/>
              <a:gd name="connsiteX47" fmla="*/ 73348 w 142619"/>
              <a:gd name="connsiteY47" fmla="*/ 229823 h 288501"/>
              <a:gd name="connsiteX48" fmla="*/ 83128 w 142619"/>
              <a:gd name="connsiteY48" fmla="*/ 244492 h 288501"/>
              <a:gd name="connsiteX49" fmla="*/ 92907 w 142619"/>
              <a:gd name="connsiteY49" fmla="*/ 268941 h 288501"/>
              <a:gd name="connsiteX50" fmla="*/ 107577 w 142619"/>
              <a:gd name="connsiteY50" fmla="*/ 288501 h 2885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142619" h="288501">
                <a:moveTo>
                  <a:pt x="4890" y="0"/>
                </a:moveTo>
                <a:cubicBezTo>
                  <a:pt x="6520" y="11410"/>
                  <a:pt x="6747" y="23110"/>
                  <a:pt x="9780" y="34229"/>
                </a:cubicBezTo>
                <a:cubicBezTo>
                  <a:pt x="11698" y="41261"/>
                  <a:pt x="16638" y="47110"/>
                  <a:pt x="19560" y="53788"/>
                </a:cubicBezTo>
                <a:cubicBezTo>
                  <a:pt x="28053" y="73201"/>
                  <a:pt x="35941" y="92873"/>
                  <a:pt x="44009" y="112466"/>
                </a:cubicBezTo>
                <a:cubicBezTo>
                  <a:pt x="46477" y="118461"/>
                  <a:pt x="58181" y="150011"/>
                  <a:pt x="63568" y="156475"/>
                </a:cubicBezTo>
                <a:cubicBezTo>
                  <a:pt x="67330" y="160990"/>
                  <a:pt x="73599" y="162647"/>
                  <a:pt x="78238" y="166255"/>
                </a:cubicBezTo>
                <a:cubicBezTo>
                  <a:pt x="129015" y="205748"/>
                  <a:pt x="89172" y="178435"/>
                  <a:pt x="122246" y="200483"/>
                </a:cubicBezTo>
                <a:cubicBezTo>
                  <a:pt x="125506" y="211893"/>
                  <a:pt x="122533" y="227592"/>
                  <a:pt x="132026" y="234712"/>
                </a:cubicBezTo>
                <a:cubicBezTo>
                  <a:pt x="137857" y="239086"/>
                  <a:pt x="145066" y="221673"/>
                  <a:pt x="141806" y="215153"/>
                </a:cubicBezTo>
                <a:cubicBezTo>
                  <a:pt x="133489" y="198520"/>
                  <a:pt x="108652" y="194640"/>
                  <a:pt x="92907" y="190704"/>
                </a:cubicBezTo>
                <a:cubicBezTo>
                  <a:pt x="88017" y="187444"/>
                  <a:pt x="82394" y="185080"/>
                  <a:pt x="78238" y="180924"/>
                </a:cubicBezTo>
                <a:cubicBezTo>
                  <a:pt x="74082" y="176768"/>
                  <a:pt x="71874" y="171037"/>
                  <a:pt x="68458" y="166255"/>
                </a:cubicBezTo>
                <a:cubicBezTo>
                  <a:pt x="38150" y="123825"/>
                  <a:pt x="67042" y="166577"/>
                  <a:pt x="44009" y="132026"/>
                </a:cubicBezTo>
                <a:cubicBezTo>
                  <a:pt x="54596" y="174372"/>
                  <a:pt x="38627" y="131534"/>
                  <a:pt x="68458" y="161365"/>
                </a:cubicBezTo>
                <a:cubicBezTo>
                  <a:pt x="72103" y="165010"/>
                  <a:pt x="71318" y="171297"/>
                  <a:pt x="73348" y="176034"/>
                </a:cubicBezTo>
                <a:cubicBezTo>
                  <a:pt x="76220" y="182734"/>
                  <a:pt x="77973" y="190439"/>
                  <a:pt x="83128" y="195594"/>
                </a:cubicBezTo>
                <a:cubicBezTo>
                  <a:pt x="89848" y="202314"/>
                  <a:pt x="99427" y="205373"/>
                  <a:pt x="107577" y="210263"/>
                </a:cubicBezTo>
                <a:cubicBezTo>
                  <a:pt x="110837" y="216783"/>
                  <a:pt x="113739" y="223494"/>
                  <a:pt x="117356" y="229823"/>
                </a:cubicBezTo>
                <a:cubicBezTo>
                  <a:pt x="120272" y="234925"/>
                  <a:pt x="126407" y="250323"/>
                  <a:pt x="127136" y="244492"/>
                </a:cubicBezTo>
                <a:cubicBezTo>
                  <a:pt x="129369" y="226628"/>
                  <a:pt x="124479" y="208568"/>
                  <a:pt x="122246" y="190704"/>
                </a:cubicBezTo>
                <a:cubicBezTo>
                  <a:pt x="120502" y="176753"/>
                  <a:pt x="111825" y="142645"/>
                  <a:pt x="107577" y="132026"/>
                </a:cubicBezTo>
                <a:cubicBezTo>
                  <a:pt x="105394" y="126569"/>
                  <a:pt x="100651" y="122493"/>
                  <a:pt x="97797" y="117356"/>
                </a:cubicBezTo>
                <a:cubicBezTo>
                  <a:pt x="92487" y="107798"/>
                  <a:pt x="90859" y="95748"/>
                  <a:pt x="83128" y="88017"/>
                </a:cubicBezTo>
                <a:cubicBezTo>
                  <a:pt x="78376" y="83265"/>
                  <a:pt x="70088" y="84757"/>
                  <a:pt x="63568" y="83127"/>
                </a:cubicBezTo>
                <a:cubicBezTo>
                  <a:pt x="61173" y="81530"/>
                  <a:pt x="31407" y="60811"/>
                  <a:pt x="29339" y="63568"/>
                </a:cubicBezTo>
                <a:cubicBezTo>
                  <a:pt x="23390" y="71500"/>
                  <a:pt x="30036" y="83923"/>
                  <a:pt x="34229" y="92907"/>
                </a:cubicBezTo>
                <a:cubicBezTo>
                  <a:pt x="41685" y="108884"/>
                  <a:pt x="55683" y="121147"/>
                  <a:pt x="63568" y="136916"/>
                </a:cubicBezTo>
                <a:cubicBezTo>
                  <a:pt x="66828" y="143436"/>
                  <a:pt x="69111" y="150544"/>
                  <a:pt x="73348" y="156475"/>
                </a:cubicBezTo>
                <a:cubicBezTo>
                  <a:pt x="77367" y="162102"/>
                  <a:pt x="83127" y="166254"/>
                  <a:pt x="88017" y="171144"/>
                </a:cubicBezTo>
                <a:cubicBezTo>
                  <a:pt x="91277" y="184184"/>
                  <a:pt x="91361" y="198463"/>
                  <a:pt x="97797" y="210263"/>
                </a:cubicBezTo>
                <a:cubicBezTo>
                  <a:pt x="101699" y="217418"/>
                  <a:pt x="112139" y="218672"/>
                  <a:pt x="117356" y="224933"/>
                </a:cubicBezTo>
                <a:cubicBezTo>
                  <a:pt x="120656" y="228893"/>
                  <a:pt x="120616" y="234712"/>
                  <a:pt x="122246" y="239602"/>
                </a:cubicBezTo>
                <a:cubicBezTo>
                  <a:pt x="118986" y="208633"/>
                  <a:pt x="117802" y="177375"/>
                  <a:pt x="112467" y="146695"/>
                </a:cubicBezTo>
                <a:cubicBezTo>
                  <a:pt x="110620" y="136076"/>
                  <a:pt x="98215" y="121755"/>
                  <a:pt x="92907" y="112466"/>
                </a:cubicBezTo>
                <a:cubicBezTo>
                  <a:pt x="89291" y="106137"/>
                  <a:pt x="86388" y="99427"/>
                  <a:pt x="83128" y="92907"/>
                </a:cubicBezTo>
                <a:cubicBezTo>
                  <a:pt x="88018" y="128766"/>
                  <a:pt x="95022" y="164399"/>
                  <a:pt x="97797" y="200483"/>
                </a:cubicBezTo>
                <a:cubicBezTo>
                  <a:pt x="98312" y="207184"/>
                  <a:pt x="98918" y="217037"/>
                  <a:pt x="92907" y="220043"/>
                </a:cubicBezTo>
                <a:cubicBezTo>
                  <a:pt x="88297" y="222348"/>
                  <a:pt x="89867" y="210184"/>
                  <a:pt x="88017" y="205373"/>
                </a:cubicBezTo>
                <a:cubicBezTo>
                  <a:pt x="81715" y="188988"/>
                  <a:pt x="73502" y="173290"/>
                  <a:pt x="68458" y="156475"/>
                </a:cubicBezTo>
                <a:cubicBezTo>
                  <a:pt x="61236" y="132401"/>
                  <a:pt x="66586" y="110594"/>
                  <a:pt x="48899" y="92907"/>
                </a:cubicBezTo>
                <a:cubicBezTo>
                  <a:pt x="41519" y="85527"/>
                  <a:pt x="32599" y="79868"/>
                  <a:pt x="24449" y="73348"/>
                </a:cubicBezTo>
                <a:cubicBezTo>
                  <a:pt x="16299" y="78238"/>
                  <a:pt x="0" y="78513"/>
                  <a:pt x="0" y="88017"/>
                </a:cubicBezTo>
                <a:cubicBezTo>
                  <a:pt x="0" y="98454"/>
                  <a:pt x="18660" y="98893"/>
                  <a:pt x="24449" y="107577"/>
                </a:cubicBezTo>
                <a:cubicBezTo>
                  <a:pt x="29059" y="114492"/>
                  <a:pt x="25900" y="124460"/>
                  <a:pt x="29339" y="132026"/>
                </a:cubicBezTo>
                <a:cubicBezTo>
                  <a:pt x="34203" y="142726"/>
                  <a:pt x="42379" y="151585"/>
                  <a:pt x="48899" y="161365"/>
                </a:cubicBezTo>
                <a:cubicBezTo>
                  <a:pt x="52159" y="172775"/>
                  <a:pt x="54271" y="184577"/>
                  <a:pt x="58678" y="195594"/>
                </a:cubicBezTo>
                <a:cubicBezTo>
                  <a:pt x="60861" y="201050"/>
                  <a:pt x="66143" y="204861"/>
                  <a:pt x="68458" y="210263"/>
                </a:cubicBezTo>
                <a:cubicBezTo>
                  <a:pt x="71105" y="216440"/>
                  <a:pt x="70701" y="223646"/>
                  <a:pt x="73348" y="229823"/>
                </a:cubicBezTo>
                <a:cubicBezTo>
                  <a:pt x="75663" y="235225"/>
                  <a:pt x="80500" y="239236"/>
                  <a:pt x="83128" y="244492"/>
                </a:cubicBezTo>
                <a:cubicBezTo>
                  <a:pt x="87053" y="252343"/>
                  <a:pt x="88644" y="261268"/>
                  <a:pt x="92907" y="268941"/>
                </a:cubicBezTo>
                <a:cubicBezTo>
                  <a:pt x="96865" y="276065"/>
                  <a:pt x="107577" y="288501"/>
                  <a:pt x="107577" y="288501"/>
                </a:cubicBezTo>
              </a:path>
            </a:pathLst>
          </a:custGeom>
          <a:no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38" name="CasellaDiTesto 37">
            <a:extLst>
              <a:ext uri="{FF2B5EF4-FFF2-40B4-BE49-F238E27FC236}">
                <a16:creationId xmlns:a16="http://schemas.microsoft.com/office/drawing/2014/main" id="{DBFC8BCE-2EFD-4EFA-84E0-4206AD4D7171}"/>
              </a:ext>
            </a:extLst>
          </p:cNvPr>
          <p:cNvSpPr txBox="1"/>
          <p:nvPr/>
        </p:nvSpPr>
        <p:spPr>
          <a:xfrm>
            <a:off x="4975716" y="1261049"/>
            <a:ext cx="1341649" cy="523220"/>
          </a:xfrm>
          <a:prstGeom prst="rect">
            <a:avLst/>
          </a:prstGeom>
          <a:noFill/>
        </p:spPr>
        <p:txBody>
          <a:bodyPr wrap="none" rtlCol="0">
            <a:spAutoFit/>
          </a:bodyPr>
          <a:lstStyle/>
          <a:p>
            <a:r>
              <a:rPr lang="it-IT" sz="2800" b="1" dirty="0" err="1"/>
              <a:t>Palv</a:t>
            </a:r>
            <a:r>
              <a:rPr lang="it-IT" sz="2800" b="1" dirty="0"/>
              <a:t>  54</a:t>
            </a:r>
          </a:p>
        </p:txBody>
      </p:sp>
      <p:sp>
        <p:nvSpPr>
          <p:cNvPr id="39" name="Figura a mano libera: forma 38">
            <a:extLst>
              <a:ext uri="{FF2B5EF4-FFF2-40B4-BE49-F238E27FC236}">
                <a16:creationId xmlns:a16="http://schemas.microsoft.com/office/drawing/2014/main" id="{CAEF156E-20BB-4B73-8F19-94ED58909E6F}"/>
              </a:ext>
            </a:extLst>
          </p:cNvPr>
          <p:cNvSpPr/>
          <p:nvPr/>
        </p:nvSpPr>
        <p:spPr>
          <a:xfrm>
            <a:off x="5235371" y="5139221"/>
            <a:ext cx="872039" cy="1466964"/>
          </a:xfrm>
          <a:custGeom>
            <a:avLst/>
            <a:gdLst>
              <a:gd name="connsiteX0" fmla="*/ 99444 w 872039"/>
              <a:gd name="connsiteY0" fmla="*/ 0 h 1466964"/>
              <a:gd name="connsiteX1" fmla="*/ 104334 w 872039"/>
              <a:gd name="connsiteY1" fmla="*/ 102687 h 1466964"/>
              <a:gd name="connsiteX2" fmla="*/ 109224 w 872039"/>
              <a:gd name="connsiteY2" fmla="*/ 122246 h 1466964"/>
              <a:gd name="connsiteX3" fmla="*/ 119003 w 872039"/>
              <a:gd name="connsiteY3" fmla="*/ 205374 h 1466964"/>
              <a:gd name="connsiteX4" fmla="*/ 114113 w 872039"/>
              <a:gd name="connsiteY4" fmla="*/ 308060 h 1466964"/>
              <a:gd name="connsiteX5" fmla="*/ 99444 w 872039"/>
              <a:gd name="connsiteY5" fmla="*/ 376518 h 1466964"/>
              <a:gd name="connsiteX6" fmla="*/ 89664 w 872039"/>
              <a:gd name="connsiteY6" fmla="*/ 391188 h 1466964"/>
              <a:gd name="connsiteX7" fmla="*/ 79885 w 872039"/>
              <a:gd name="connsiteY7" fmla="*/ 410747 h 1466964"/>
              <a:gd name="connsiteX8" fmla="*/ 65215 w 872039"/>
              <a:gd name="connsiteY8" fmla="*/ 425416 h 1466964"/>
              <a:gd name="connsiteX9" fmla="*/ 55435 w 872039"/>
              <a:gd name="connsiteY9" fmla="*/ 444976 h 1466964"/>
              <a:gd name="connsiteX10" fmla="*/ 40766 w 872039"/>
              <a:gd name="connsiteY10" fmla="*/ 449866 h 1466964"/>
              <a:gd name="connsiteX11" fmla="*/ 30986 w 872039"/>
              <a:gd name="connsiteY11" fmla="*/ 518323 h 1466964"/>
              <a:gd name="connsiteX12" fmla="*/ 26096 w 872039"/>
              <a:gd name="connsiteY12" fmla="*/ 386298 h 1466964"/>
              <a:gd name="connsiteX13" fmla="*/ 40766 w 872039"/>
              <a:gd name="connsiteY13" fmla="*/ 381408 h 1466964"/>
              <a:gd name="connsiteX14" fmla="*/ 21207 w 872039"/>
              <a:gd name="connsiteY14" fmla="*/ 581891 h 1466964"/>
              <a:gd name="connsiteX15" fmla="*/ 11427 w 872039"/>
              <a:gd name="connsiteY15" fmla="*/ 596561 h 1466964"/>
              <a:gd name="connsiteX16" fmla="*/ 16317 w 872039"/>
              <a:gd name="connsiteY16" fmla="*/ 831273 h 1466964"/>
              <a:gd name="connsiteX17" fmla="*/ 26096 w 872039"/>
              <a:gd name="connsiteY17" fmla="*/ 850832 h 1466964"/>
              <a:gd name="connsiteX18" fmla="*/ 60325 w 872039"/>
              <a:gd name="connsiteY18" fmla="*/ 885061 h 1466964"/>
              <a:gd name="connsiteX19" fmla="*/ 94554 w 872039"/>
              <a:gd name="connsiteY19" fmla="*/ 909511 h 1466964"/>
              <a:gd name="connsiteX20" fmla="*/ 128783 w 872039"/>
              <a:gd name="connsiteY20" fmla="*/ 938850 h 1466964"/>
              <a:gd name="connsiteX21" fmla="*/ 138563 w 872039"/>
              <a:gd name="connsiteY21" fmla="*/ 953519 h 1466964"/>
              <a:gd name="connsiteX22" fmla="*/ 153232 w 872039"/>
              <a:gd name="connsiteY22" fmla="*/ 968189 h 1466964"/>
              <a:gd name="connsiteX23" fmla="*/ 167902 w 872039"/>
              <a:gd name="connsiteY23" fmla="*/ 1002418 h 1466964"/>
              <a:gd name="connsiteX24" fmla="*/ 187461 w 872039"/>
              <a:gd name="connsiteY24" fmla="*/ 1036646 h 1466964"/>
              <a:gd name="connsiteX25" fmla="*/ 197241 w 872039"/>
              <a:gd name="connsiteY25" fmla="*/ 1061096 h 1466964"/>
              <a:gd name="connsiteX26" fmla="*/ 202131 w 872039"/>
              <a:gd name="connsiteY26" fmla="*/ 1105104 h 1466964"/>
              <a:gd name="connsiteX27" fmla="*/ 211910 w 872039"/>
              <a:gd name="connsiteY27" fmla="*/ 1119774 h 1466964"/>
              <a:gd name="connsiteX28" fmla="*/ 226580 w 872039"/>
              <a:gd name="connsiteY28" fmla="*/ 1139333 h 1466964"/>
              <a:gd name="connsiteX29" fmla="*/ 246139 w 872039"/>
              <a:gd name="connsiteY29" fmla="*/ 1154003 h 1466964"/>
              <a:gd name="connsiteX30" fmla="*/ 265699 w 872039"/>
              <a:gd name="connsiteY30" fmla="*/ 1173562 h 1466964"/>
              <a:gd name="connsiteX31" fmla="*/ 295038 w 872039"/>
              <a:gd name="connsiteY31" fmla="*/ 1202901 h 1466964"/>
              <a:gd name="connsiteX32" fmla="*/ 348826 w 872039"/>
              <a:gd name="connsiteY32" fmla="*/ 1251799 h 1466964"/>
              <a:gd name="connsiteX33" fmla="*/ 358605 w 872039"/>
              <a:gd name="connsiteY33" fmla="*/ 1266469 h 1466964"/>
              <a:gd name="connsiteX34" fmla="*/ 392834 w 872039"/>
              <a:gd name="connsiteY34" fmla="*/ 1295808 h 1466964"/>
              <a:gd name="connsiteX35" fmla="*/ 412394 w 872039"/>
              <a:gd name="connsiteY35" fmla="*/ 1334927 h 1466964"/>
              <a:gd name="connsiteX36" fmla="*/ 427063 w 872039"/>
              <a:gd name="connsiteY36" fmla="*/ 1344706 h 1466964"/>
              <a:gd name="connsiteX37" fmla="*/ 461292 w 872039"/>
              <a:gd name="connsiteY37" fmla="*/ 1378935 h 1466964"/>
              <a:gd name="connsiteX38" fmla="*/ 480851 w 872039"/>
              <a:gd name="connsiteY38" fmla="*/ 1398495 h 1466964"/>
              <a:gd name="connsiteX39" fmla="*/ 515080 w 872039"/>
              <a:gd name="connsiteY39" fmla="*/ 1413164 h 1466964"/>
              <a:gd name="connsiteX40" fmla="*/ 534640 w 872039"/>
              <a:gd name="connsiteY40" fmla="*/ 1432723 h 1466964"/>
              <a:gd name="connsiteX41" fmla="*/ 598208 w 872039"/>
              <a:gd name="connsiteY41" fmla="*/ 1447393 h 1466964"/>
              <a:gd name="connsiteX42" fmla="*/ 617767 w 872039"/>
              <a:gd name="connsiteY42" fmla="*/ 1457173 h 1466964"/>
              <a:gd name="connsiteX43" fmla="*/ 808471 w 872039"/>
              <a:gd name="connsiteY43" fmla="*/ 1462062 h 1466964"/>
              <a:gd name="connsiteX44" fmla="*/ 842700 w 872039"/>
              <a:gd name="connsiteY44" fmla="*/ 1457173 h 1466964"/>
              <a:gd name="connsiteX45" fmla="*/ 872039 w 872039"/>
              <a:gd name="connsiteY45" fmla="*/ 1437613 h 1466964"/>
              <a:gd name="connsiteX46" fmla="*/ 769352 w 872039"/>
              <a:gd name="connsiteY46" fmla="*/ 1388715 h 14669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872039" h="1466964">
                <a:moveTo>
                  <a:pt x="99444" y="0"/>
                </a:moveTo>
                <a:cubicBezTo>
                  <a:pt x="101074" y="34229"/>
                  <a:pt x="101601" y="68528"/>
                  <a:pt x="104334" y="102687"/>
                </a:cubicBezTo>
                <a:cubicBezTo>
                  <a:pt x="104870" y="109386"/>
                  <a:pt x="108274" y="115593"/>
                  <a:pt x="109224" y="122246"/>
                </a:cubicBezTo>
                <a:cubicBezTo>
                  <a:pt x="113170" y="149866"/>
                  <a:pt x="115743" y="177665"/>
                  <a:pt x="119003" y="205374"/>
                </a:cubicBezTo>
                <a:cubicBezTo>
                  <a:pt x="117373" y="239603"/>
                  <a:pt x="116554" y="273880"/>
                  <a:pt x="114113" y="308060"/>
                </a:cubicBezTo>
                <a:cubicBezTo>
                  <a:pt x="112636" y="328737"/>
                  <a:pt x="107150" y="357254"/>
                  <a:pt x="99444" y="376518"/>
                </a:cubicBezTo>
                <a:cubicBezTo>
                  <a:pt x="97261" y="381975"/>
                  <a:pt x="92580" y="386085"/>
                  <a:pt x="89664" y="391188"/>
                </a:cubicBezTo>
                <a:cubicBezTo>
                  <a:pt x="86048" y="397517"/>
                  <a:pt x="84122" y="404816"/>
                  <a:pt x="79885" y="410747"/>
                </a:cubicBezTo>
                <a:cubicBezTo>
                  <a:pt x="75866" y="416374"/>
                  <a:pt x="70105" y="420526"/>
                  <a:pt x="65215" y="425416"/>
                </a:cubicBezTo>
                <a:cubicBezTo>
                  <a:pt x="61955" y="431936"/>
                  <a:pt x="60589" y="439821"/>
                  <a:pt x="55435" y="444976"/>
                </a:cubicBezTo>
                <a:cubicBezTo>
                  <a:pt x="51791" y="448621"/>
                  <a:pt x="42396" y="444976"/>
                  <a:pt x="40766" y="449866"/>
                </a:cubicBezTo>
                <a:cubicBezTo>
                  <a:pt x="33477" y="471734"/>
                  <a:pt x="34246" y="495504"/>
                  <a:pt x="30986" y="518323"/>
                </a:cubicBezTo>
                <a:cubicBezTo>
                  <a:pt x="1255" y="473724"/>
                  <a:pt x="9202" y="491885"/>
                  <a:pt x="26096" y="386298"/>
                </a:cubicBezTo>
                <a:cubicBezTo>
                  <a:pt x="26910" y="381208"/>
                  <a:pt x="35876" y="383038"/>
                  <a:pt x="40766" y="381408"/>
                </a:cubicBezTo>
                <a:cubicBezTo>
                  <a:pt x="38502" y="418764"/>
                  <a:pt x="41977" y="524771"/>
                  <a:pt x="21207" y="581891"/>
                </a:cubicBezTo>
                <a:cubicBezTo>
                  <a:pt x="19199" y="587414"/>
                  <a:pt x="14687" y="591671"/>
                  <a:pt x="11427" y="596561"/>
                </a:cubicBezTo>
                <a:cubicBezTo>
                  <a:pt x="-4452" y="707712"/>
                  <a:pt x="-4648" y="671939"/>
                  <a:pt x="16317" y="831273"/>
                </a:cubicBezTo>
                <a:cubicBezTo>
                  <a:pt x="17268" y="838500"/>
                  <a:pt x="21480" y="845191"/>
                  <a:pt x="26096" y="850832"/>
                </a:cubicBezTo>
                <a:cubicBezTo>
                  <a:pt x="36314" y="863320"/>
                  <a:pt x="48915" y="873651"/>
                  <a:pt x="60325" y="885061"/>
                </a:cubicBezTo>
                <a:cubicBezTo>
                  <a:pt x="80149" y="904885"/>
                  <a:pt x="68810" y="896638"/>
                  <a:pt x="94554" y="909511"/>
                </a:cubicBezTo>
                <a:cubicBezTo>
                  <a:pt x="133610" y="961583"/>
                  <a:pt x="84035" y="901561"/>
                  <a:pt x="128783" y="938850"/>
                </a:cubicBezTo>
                <a:cubicBezTo>
                  <a:pt x="133298" y="942612"/>
                  <a:pt x="134801" y="949004"/>
                  <a:pt x="138563" y="953519"/>
                </a:cubicBezTo>
                <a:cubicBezTo>
                  <a:pt x="142990" y="958831"/>
                  <a:pt x="149213" y="962562"/>
                  <a:pt x="153232" y="968189"/>
                </a:cubicBezTo>
                <a:cubicBezTo>
                  <a:pt x="164817" y="984408"/>
                  <a:pt x="161061" y="986455"/>
                  <a:pt x="167902" y="1002418"/>
                </a:cubicBezTo>
                <a:cubicBezTo>
                  <a:pt x="193618" y="1062424"/>
                  <a:pt x="162907" y="987540"/>
                  <a:pt x="187461" y="1036646"/>
                </a:cubicBezTo>
                <a:cubicBezTo>
                  <a:pt x="191387" y="1044497"/>
                  <a:pt x="193981" y="1052946"/>
                  <a:pt x="197241" y="1061096"/>
                </a:cubicBezTo>
                <a:cubicBezTo>
                  <a:pt x="198871" y="1075765"/>
                  <a:pt x="198551" y="1090785"/>
                  <a:pt x="202131" y="1105104"/>
                </a:cubicBezTo>
                <a:cubicBezTo>
                  <a:pt x="203556" y="1110805"/>
                  <a:pt x="208494" y="1114992"/>
                  <a:pt x="211910" y="1119774"/>
                </a:cubicBezTo>
                <a:cubicBezTo>
                  <a:pt x="216647" y="1126406"/>
                  <a:pt x="220817" y="1133570"/>
                  <a:pt x="226580" y="1139333"/>
                </a:cubicBezTo>
                <a:cubicBezTo>
                  <a:pt x="232343" y="1145096"/>
                  <a:pt x="240006" y="1148636"/>
                  <a:pt x="246139" y="1154003"/>
                </a:cubicBezTo>
                <a:cubicBezTo>
                  <a:pt x="253078" y="1160075"/>
                  <a:pt x="259179" y="1167042"/>
                  <a:pt x="265699" y="1173562"/>
                </a:cubicBezTo>
                <a:cubicBezTo>
                  <a:pt x="286188" y="1214543"/>
                  <a:pt x="261507" y="1174958"/>
                  <a:pt x="295038" y="1202901"/>
                </a:cubicBezTo>
                <a:cubicBezTo>
                  <a:pt x="381568" y="1275010"/>
                  <a:pt x="305027" y="1222602"/>
                  <a:pt x="348826" y="1251799"/>
                </a:cubicBezTo>
                <a:cubicBezTo>
                  <a:pt x="352086" y="1256689"/>
                  <a:pt x="354090" y="1262707"/>
                  <a:pt x="358605" y="1266469"/>
                </a:cubicBezTo>
                <a:cubicBezTo>
                  <a:pt x="386491" y="1289708"/>
                  <a:pt x="372632" y="1259445"/>
                  <a:pt x="392834" y="1295808"/>
                </a:cubicBezTo>
                <a:cubicBezTo>
                  <a:pt x="401589" y="1311566"/>
                  <a:pt x="399893" y="1322426"/>
                  <a:pt x="412394" y="1334927"/>
                </a:cubicBezTo>
                <a:cubicBezTo>
                  <a:pt x="416549" y="1339082"/>
                  <a:pt x="422695" y="1340775"/>
                  <a:pt x="427063" y="1344706"/>
                </a:cubicBezTo>
                <a:cubicBezTo>
                  <a:pt x="439057" y="1355500"/>
                  <a:pt x="449882" y="1367525"/>
                  <a:pt x="461292" y="1378935"/>
                </a:cubicBezTo>
                <a:cubicBezTo>
                  <a:pt x="467812" y="1385455"/>
                  <a:pt x="472604" y="1394372"/>
                  <a:pt x="480851" y="1398495"/>
                </a:cubicBezTo>
                <a:cubicBezTo>
                  <a:pt x="505021" y="1410579"/>
                  <a:pt x="493496" y="1405969"/>
                  <a:pt x="515080" y="1413164"/>
                </a:cubicBezTo>
                <a:cubicBezTo>
                  <a:pt x="521600" y="1419684"/>
                  <a:pt x="526968" y="1427608"/>
                  <a:pt x="534640" y="1432723"/>
                </a:cubicBezTo>
                <a:cubicBezTo>
                  <a:pt x="553248" y="1445128"/>
                  <a:pt x="577391" y="1444791"/>
                  <a:pt x="598208" y="1447393"/>
                </a:cubicBezTo>
                <a:cubicBezTo>
                  <a:pt x="604728" y="1450653"/>
                  <a:pt x="610595" y="1455869"/>
                  <a:pt x="617767" y="1457173"/>
                </a:cubicBezTo>
                <a:cubicBezTo>
                  <a:pt x="702219" y="1472528"/>
                  <a:pt x="719973" y="1466276"/>
                  <a:pt x="808471" y="1462062"/>
                </a:cubicBezTo>
                <a:cubicBezTo>
                  <a:pt x="819881" y="1460432"/>
                  <a:pt x="831943" y="1461310"/>
                  <a:pt x="842700" y="1457173"/>
                </a:cubicBezTo>
                <a:cubicBezTo>
                  <a:pt x="853670" y="1452954"/>
                  <a:pt x="872039" y="1437613"/>
                  <a:pt x="872039" y="1437613"/>
                </a:cubicBezTo>
                <a:lnTo>
                  <a:pt x="769352" y="1388715"/>
                </a:lnTo>
              </a:path>
            </a:pathLst>
          </a:custGeom>
          <a:noFill/>
          <a:ln w="282575">
            <a:solidFill>
              <a:srgbClr val="8000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40" name="Figura a mano libera: forma 39">
            <a:extLst>
              <a:ext uri="{FF2B5EF4-FFF2-40B4-BE49-F238E27FC236}">
                <a16:creationId xmlns:a16="http://schemas.microsoft.com/office/drawing/2014/main" id="{2DBB7BA1-1021-4BA4-8821-91EE4D78D27F}"/>
              </a:ext>
            </a:extLst>
          </p:cNvPr>
          <p:cNvSpPr/>
          <p:nvPr/>
        </p:nvSpPr>
        <p:spPr>
          <a:xfrm>
            <a:off x="5258271" y="4971063"/>
            <a:ext cx="875282" cy="1613647"/>
          </a:xfrm>
          <a:custGeom>
            <a:avLst/>
            <a:gdLst>
              <a:gd name="connsiteX0" fmla="*/ 73348 w 875282"/>
              <a:gd name="connsiteY0" fmla="*/ 0 h 1613647"/>
              <a:gd name="connsiteX1" fmla="*/ 78238 w 875282"/>
              <a:gd name="connsiteY1" fmla="*/ 171145 h 1613647"/>
              <a:gd name="connsiteX2" fmla="*/ 88017 w 875282"/>
              <a:gd name="connsiteY2" fmla="*/ 205374 h 1613647"/>
              <a:gd name="connsiteX3" fmla="*/ 97797 w 875282"/>
              <a:gd name="connsiteY3" fmla="*/ 244492 h 1613647"/>
              <a:gd name="connsiteX4" fmla="*/ 92907 w 875282"/>
              <a:gd name="connsiteY4" fmla="*/ 420527 h 1613647"/>
              <a:gd name="connsiteX5" fmla="*/ 73348 w 875282"/>
              <a:gd name="connsiteY5" fmla="*/ 454755 h 1613647"/>
              <a:gd name="connsiteX6" fmla="*/ 48899 w 875282"/>
              <a:gd name="connsiteY6" fmla="*/ 479205 h 1613647"/>
              <a:gd name="connsiteX7" fmla="*/ 44009 w 875282"/>
              <a:gd name="connsiteY7" fmla="*/ 503654 h 1613647"/>
              <a:gd name="connsiteX8" fmla="*/ 34229 w 875282"/>
              <a:gd name="connsiteY8" fmla="*/ 523213 h 1613647"/>
              <a:gd name="connsiteX9" fmla="*/ 24450 w 875282"/>
              <a:gd name="connsiteY9" fmla="*/ 547662 h 1613647"/>
              <a:gd name="connsiteX10" fmla="*/ 14670 w 875282"/>
              <a:gd name="connsiteY10" fmla="*/ 689468 h 1613647"/>
              <a:gd name="connsiteX11" fmla="*/ 9780 w 875282"/>
              <a:gd name="connsiteY11" fmla="*/ 704137 h 1613647"/>
              <a:gd name="connsiteX12" fmla="*/ 0 w 875282"/>
              <a:gd name="connsiteY12" fmla="*/ 924180 h 1613647"/>
              <a:gd name="connsiteX13" fmla="*/ 4890 w 875282"/>
              <a:gd name="connsiteY13" fmla="*/ 1075765 h 1613647"/>
              <a:gd name="connsiteX14" fmla="*/ 9780 w 875282"/>
              <a:gd name="connsiteY14" fmla="*/ 1109994 h 1613647"/>
              <a:gd name="connsiteX15" fmla="*/ 39119 w 875282"/>
              <a:gd name="connsiteY15" fmla="*/ 1178452 h 1613647"/>
              <a:gd name="connsiteX16" fmla="*/ 53789 w 875282"/>
              <a:gd name="connsiteY16" fmla="*/ 1212681 h 1613647"/>
              <a:gd name="connsiteX17" fmla="*/ 63568 w 875282"/>
              <a:gd name="connsiteY17" fmla="*/ 1227350 h 1613647"/>
              <a:gd name="connsiteX18" fmla="*/ 68458 w 875282"/>
              <a:gd name="connsiteY18" fmla="*/ 1242020 h 1613647"/>
              <a:gd name="connsiteX19" fmla="*/ 88017 w 875282"/>
              <a:gd name="connsiteY19" fmla="*/ 1276249 h 1613647"/>
              <a:gd name="connsiteX20" fmla="*/ 97797 w 875282"/>
              <a:gd name="connsiteY20" fmla="*/ 1310477 h 1613647"/>
              <a:gd name="connsiteX21" fmla="*/ 107577 w 875282"/>
              <a:gd name="connsiteY21" fmla="*/ 1330037 h 1613647"/>
              <a:gd name="connsiteX22" fmla="*/ 112467 w 875282"/>
              <a:gd name="connsiteY22" fmla="*/ 1344706 h 1613647"/>
              <a:gd name="connsiteX23" fmla="*/ 132026 w 875282"/>
              <a:gd name="connsiteY23" fmla="*/ 1354486 h 1613647"/>
              <a:gd name="connsiteX24" fmla="*/ 146696 w 875282"/>
              <a:gd name="connsiteY24" fmla="*/ 1369155 h 1613647"/>
              <a:gd name="connsiteX25" fmla="*/ 166255 w 875282"/>
              <a:gd name="connsiteY25" fmla="*/ 1378935 h 1613647"/>
              <a:gd name="connsiteX26" fmla="*/ 200484 w 875282"/>
              <a:gd name="connsiteY26" fmla="*/ 1398495 h 1613647"/>
              <a:gd name="connsiteX27" fmla="*/ 215153 w 875282"/>
              <a:gd name="connsiteY27" fmla="*/ 1403384 h 1613647"/>
              <a:gd name="connsiteX28" fmla="*/ 400967 w 875282"/>
              <a:gd name="connsiteY28" fmla="*/ 1413164 h 1613647"/>
              <a:gd name="connsiteX29" fmla="*/ 410747 w 875282"/>
              <a:gd name="connsiteY29" fmla="*/ 1432723 h 1613647"/>
              <a:gd name="connsiteX30" fmla="*/ 435196 w 875282"/>
              <a:gd name="connsiteY30" fmla="*/ 1462062 h 1613647"/>
              <a:gd name="connsiteX31" fmla="*/ 444976 w 875282"/>
              <a:gd name="connsiteY31" fmla="*/ 1481622 h 1613647"/>
              <a:gd name="connsiteX32" fmla="*/ 449866 w 875282"/>
              <a:gd name="connsiteY32" fmla="*/ 1496291 h 1613647"/>
              <a:gd name="connsiteX33" fmla="*/ 469425 w 875282"/>
              <a:gd name="connsiteY33" fmla="*/ 1515851 h 1613647"/>
              <a:gd name="connsiteX34" fmla="*/ 454755 w 875282"/>
              <a:gd name="connsiteY34" fmla="*/ 1520741 h 1613647"/>
              <a:gd name="connsiteX35" fmla="*/ 430306 w 875282"/>
              <a:gd name="connsiteY35" fmla="*/ 1491401 h 1613647"/>
              <a:gd name="connsiteX36" fmla="*/ 420527 w 875282"/>
              <a:gd name="connsiteY36" fmla="*/ 1476732 h 1613647"/>
              <a:gd name="connsiteX37" fmla="*/ 415637 w 875282"/>
              <a:gd name="connsiteY37" fmla="*/ 1457173 h 1613647"/>
              <a:gd name="connsiteX38" fmla="*/ 410747 w 875282"/>
              <a:gd name="connsiteY38" fmla="*/ 1471842 h 1613647"/>
              <a:gd name="connsiteX39" fmla="*/ 435196 w 875282"/>
              <a:gd name="connsiteY39" fmla="*/ 1481622 h 1613647"/>
              <a:gd name="connsiteX40" fmla="*/ 469425 w 875282"/>
              <a:gd name="connsiteY40" fmla="*/ 1496291 h 1613647"/>
              <a:gd name="connsiteX41" fmla="*/ 484094 w 875282"/>
              <a:gd name="connsiteY41" fmla="*/ 1506071 h 1613647"/>
              <a:gd name="connsiteX42" fmla="*/ 503654 w 875282"/>
              <a:gd name="connsiteY42" fmla="*/ 1510961 h 1613647"/>
              <a:gd name="connsiteX43" fmla="*/ 518323 w 875282"/>
              <a:gd name="connsiteY43" fmla="*/ 1520741 h 1613647"/>
              <a:gd name="connsiteX44" fmla="*/ 532993 w 875282"/>
              <a:gd name="connsiteY44" fmla="*/ 1540300 h 1613647"/>
              <a:gd name="connsiteX45" fmla="*/ 577001 w 875282"/>
              <a:gd name="connsiteY45" fmla="*/ 1545190 h 1613647"/>
              <a:gd name="connsiteX46" fmla="*/ 616120 w 875282"/>
              <a:gd name="connsiteY46" fmla="*/ 1554969 h 1613647"/>
              <a:gd name="connsiteX47" fmla="*/ 684578 w 875282"/>
              <a:gd name="connsiteY47" fmla="*/ 1564749 h 1613647"/>
              <a:gd name="connsiteX48" fmla="*/ 709027 w 875282"/>
              <a:gd name="connsiteY48" fmla="*/ 1574529 h 1613647"/>
              <a:gd name="connsiteX49" fmla="*/ 772595 w 875282"/>
              <a:gd name="connsiteY49" fmla="*/ 1589198 h 1613647"/>
              <a:gd name="connsiteX50" fmla="*/ 792154 w 875282"/>
              <a:gd name="connsiteY50" fmla="*/ 1598978 h 1613647"/>
              <a:gd name="connsiteX51" fmla="*/ 875282 w 875282"/>
              <a:gd name="connsiteY51" fmla="*/ 1613647 h 16136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875282" h="1613647">
                <a:moveTo>
                  <a:pt x="73348" y="0"/>
                </a:moveTo>
                <a:cubicBezTo>
                  <a:pt x="74978" y="57048"/>
                  <a:pt x="74172" y="114218"/>
                  <a:pt x="78238" y="171145"/>
                </a:cubicBezTo>
                <a:cubicBezTo>
                  <a:pt x="79083" y="182981"/>
                  <a:pt x="84960" y="193908"/>
                  <a:pt x="88017" y="205374"/>
                </a:cubicBezTo>
                <a:cubicBezTo>
                  <a:pt x="91480" y="218361"/>
                  <a:pt x="94537" y="231453"/>
                  <a:pt x="97797" y="244492"/>
                </a:cubicBezTo>
                <a:cubicBezTo>
                  <a:pt x="104446" y="324275"/>
                  <a:pt x="107319" y="319638"/>
                  <a:pt x="92907" y="420527"/>
                </a:cubicBezTo>
                <a:cubicBezTo>
                  <a:pt x="91779" y="428425"/>
                  <a:pt x="78078" y="447660"/>
                  <a:pt x="73348" y="454755"/>
                </a:cubicBezTo>
                <a:cubicBezTo>
                  <a:pt x="56539" y="505181"/>
                  <a:pt x="86664" y="426334"/>
                  <a:pt x="48899" y="479205"/>
                </a:cubicBezTo>
                <a:cubicBezTo>
                  <a:pt x="44068" y="485968"/>
                  <a:pt x="46637" y="495769"/>
                  <a:pt x="44009" y="503654"/>
                </a:cubicBezTo>
                <a:cubicBezTo>
                  <a:pt x="41704" y="510569"/>
                  <a:pt x="37189" y="516552"/>
                  <a:pt x="34229" y="523213"/>
                </a:cubicBezTo>
                <a:cubicBezTo>
                  <a:pt x="30664" y="531234"/>
                  <a:pt x="27710" y="539512"/>
                  <a:pt x="24450" y="547662"/>
                </a:cubicBezTo>
                <a:cubicBezTo>
                  <a:pt x="21190" y="594931"/>
                  <a:pt x="19093" y="642294"/>
                  <a:pt x="14670" y="689468"/>
                </a:cubicBezTo>
                <a:cubicBezTo>
                  <a:pt x="14189" y="694600"/>
                  <a:pt x="10102" y="698993"/>
                  <a:pt x="9780" y="704137"/>
                </a:cubicBezTo>
                <a:cubicBezTo>
                  <a:pt x="5200" y="777414"/>
                  <a:pt x="3260" y="850832"/>
                  <a:pt x="0" y="924180"/>
                </a:cubicBezTo>
                <a:cubicBezTo>
                  <a:pt x="1630" y="974708"/>
                  <a:pt x="2233" y="1025280"/>
                  <a:pt x="4890" y="1075765"/>
                </a:cubicBezTo>
                <a:cubicBezTo>
                  <a:pt x="5496" y="1087275"/>
                  <a:pt x="6528" y="1098937"/>
                  <a:pt x="9780" y="1109994"/>
                </a:cubicBezTo>
                <a:cubicBezTo>
                  <a:pt x="26525" y="1166929"/>
                  <a:pt x="23781" y="1142664"/>
                  <a:pt x="39119" y="1178452"/>
                </a:cubicBezTo>
                <a:cubicBezTo>
                  <a:pt x="50875" y="1205882"/>
                  <a:pt x="35254" y="1180243"/>
                  <a:pt x="53789" y="1212681"/>
                </a:cubicBezTo>
                <a:cubicBezTo>
                  <a:pt x="56705" y="1217783"/>
                  <a:pt x="60940" y="1222094"/>
                  <a:pt x="63568" y="1227350"/>
                </a:cubicBezTo>
                <a:cubicBezTo>
                  <a:pt x="65873" y="1231960"/>
                  <a:pt x="66153" y="1237410"/>
                  <a:pt x="68458" y="1242020"/>
                </a:cubicBezTo>
                <a:cubicBezTo>
                  <a:pt x="74335" y="1253774"/>
                  <a:pt x="82840" y="1264171"/>
                  <a:pt x="88017" y="1276249"/>
                </a:cubicBezTo>
                <a:cubicBezTo>
                  <a:pt x="92691" y="1287156"/>
                  <a:pt x="93742" y="1299326"/>
                  <a:pt x="97797" y="1310477"/>
                </a:cubicBezTo>
                <a:cubicBezTo>
                  <a:pt x="100288" y="1317328"/>
                  <a:pt x="104705" y="1323337"/>
                  <a:pt x="107577" y="1330037"/>
                </a:cubicBezTo>
                <a:cubicBezTo>
                  <a:pt x="109607" y="1334774"/>
                  <a:pt x="108822" y="1341061"/>
                  <a:pt x="112467" y="1344706"/>
                </a:cubicBezTo>
                <a:cubicBezTo>
                  <a:pt x="117621" y="1349860"/>
                  <a:pt x="126094" y="1350249"/>
                  <a:pt x="132026" y="1354486"/>
                </a:cubicBezTo>
                <a:cubicBezTo>
                  <a:pt x="137653" y="1358505"/>
                  <a:pt x="141069" y="1365136"/>
                  <a:pt x="146696" y="1369155"/>
                </a:cubicBezTo>
                <a:cubicBezTo>
                  <a:pt x="152628" y="1373392"/>
                  <a:pt x="159926" y="1375318"/>
                  <a:pt x="166255" y="1378935"/>
                </a:cubicBezTo>
                <a:cubicBezTo>
                  <a:pt x="190807" y="1392965"/>
                  <a:pt x="170932" y="1385831"/>
                  <a:pt x="200484" y="1398495"/>
                </a:cubicBezTo>
                <a:cubicBezTo>
                  <a:pt x="205221" y="1400525"/>
                  <a:pt x="210013" y="1403008"/>
                  <a:pt x="215153" y="1403384"/>
                </a:cubicBezTo>
                <a:cubicBezTo>
                  <a:pt x="277011" y="1407910"/>
                  <a:pt x="339029" y="1409904"/>
                  <a:pt x="400967" y="1413164"/>
                </a:cubicBezTo>
                <a:cubicBezTo>
                  <a:pt x="404227" y="1419684"/>
                  <a:pt x="406510" y="1426791"/>
                  <a:pt x="410747" y="1432723"/>
                </a:cubicBezTo>
                <a:cubicBezTo>
                  <a:pt x="439637" y="1473170"/>
                  <a:pt x="413026" y="1423265"/>
                  <a:pt x="435196" y="1462062"/>
                </a:cubicBezTo>
                <a:cubicBezTo>
                  <a:pt x="438813" y="1468391"/>
                  <a:pt x="442104" y="1474922"/>
                  <a:pt x="444976" y="1481622"/>
                </a:cubicBezTo>
                <a:cubicBezTo>
                  <a:pt x="447006" y="1486359"/>
                  <a:pt x="446870" y="1492097"/>
                  <a:pt x="449866" y="1496291"/>
                </a:cubicBezTo>
                <a:cubicBezTo>
                  <a:pt x="455225" y="1503794"/>
                  <a:pt x="462905" y="1509331"/>
                  <a:pt x="469425" y="1515851"/>
                </a:cubicBezTo>
                <a:cubicBezTo>
                  <a:pt x="464535" y="1517481"/>
                  <a:pt x="459839" y="1521588"/>
                  <a:pt x="454755" y="1520741"/>
                </a:cubicBezTo>
                <a:cubicBezTo>
                  <a:pt x="438990" y="1518113"/>
                  <a:pt x="436551" y="1502330"/>
                  <a:pt x="430306" y="1491401"/>
                </a:cubicBezTo>
                <a:cubicBezTo>
                  <a:pt x="427390" y="1486299"/>
                  <a:pt x="423787" y="1481622"/>
                  <a:pt x="420527" y="1476732"/>
                </a:cubicBezTo>
                <a:cubicBezTo>
                  <a:pt x="418897" y="1470212"/>
                  <a:pt x="421648" y="1460178"/>
                  <a:pt x="415637" y="1457173"/>
                </a:cubicBezTo>
                <a:cubicBezTo>
                  <a:pt x="411027" y="1454868"/>
                  <a:pt x="407527" y="1467817"/>
                  <a:pt x="410747" y="1471842"/>
                </a:cubicBezTo>
                <a:cubicBezTo>
                  <a:pt x="416230" y="1478696"/>
                  <a:pt x="426977" y="1478540"/>
                  <a:pt x="435196" y="1481622"/>
                </a:cubicBezTo>
                <a:cubicBezTo>
                  <a:pt x="455143" y="1489102"/>
                  <a:pt x="447572" y="1483803"/>
                  <a:pt x="469425" y="1496291"/>
                </a:cubicBezTo>
                <a:cubicBezTo>
                  <a:pt x="474527" y="1499207"/>
                  <a:pt x="478692" y="1503756"/>
                  <a:pt x="484094" y="1506071"/>
                </a:cubicBezTo>
                <a:cubicBezTo>
                  <a:pt x="490271" y="1508718"/>
                  <a:pt x="497134" y="1509331"/>
                  <a:pt x="503654" y="1510961"/>
                </a:cubicBezTo>
                <a:cubicBezTo>
                  <a:pt x="508544" y="1514221"/>
                  <a:pt x="514167" y="1516585"/>
                  <a:pt x="518323" y="1520741"/>
                </a:cubicBezTo>
                <a:cubicBezTo>
                  <a:pt x="524086" y="1526504"/>
                  <a:pt x="525470" y="1537166"/>
                  <a:pt x="532993" y="1540300"/>
                </a:cubicBezTo>
                <a:cubicBezTo>
                  <a:pt x="546617" y="1545977"/>
                  <a:pt x="562332" y="1543560"/>
                  <a:pt x="577001" y="1545190"/>
                </a:cubicBezTo>
                <a:cubicBezTo>
                  <a:pt x="590041" y="1548450"/>
                  <a:pt x="602896" y="1552565"/>
                  <a:pt x="616120" y="1554969"/>
                </a:cubicBezTo>
                <a:cubicBezTo>
                  <a:pt x="638799" y="1559092"/>
                  <a:pt x="662021" y="1560000"/>
                  <a:pt x="684578" y="1564749"/>
                </a:cubicBezTo>
                <a:cubicBezTo>
                  <a:pt x="693167" y="1566557"/>
                  <a:pt x="700559" y="1572219"/>
                  <a:pt x="709027" y="1574529"/>
                </a:cubicBezTo>
                <a:cubicBezTo>
                  <a:pt x="766612" y="1590235"/>
                  <a:pt x="709035" y="1566086"/>
                  <a:pt x="772595" y="1589198"/>
                </a:cubicBezTo>
                <a:cubicBezTo>
                  <a:pt x="779445" y="1591689"/>
                  <a:pt x="785021" y="1597476"/>
                  <a:pt x="792154" y="1598978"/>
                </a:cubicBezTo>
                <a:cubicBezTo>
                  <a:pt x="889646" y="1619503"/>
                  <a:pt x="840406" y="1596212"/>
                  <a:pt x="875282" y="1613647"/>
                </a:cubicBezTo>
              </a:path>
            </a:pathLst>
          </a:custGeom>
          <a:noFill/>
          <a:ln w="311150">
            <a:solidFill>
              <a:srgbClr val="8000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41" name="Figura a mano libera: forma 40">
            <a:extLst>
              <a:ext uri="{FF2B5EF4-FFF2-40B4-BE49-F238E27FC236}">
                <a16:creationId xmlns:a16="http://schemas.microsoft.com/office/drawing/2014/main" id="{6262A1B7-BD34-492F-86D7-CC680F4AAFF3}"/>
              </a:ext>
            </a:extLst>
          </p:cNvPr>
          <p:cNvSpPr/>
          <p:nvPr/>
        </p:nvSpPr>
        <p:spPr>
          <a:xfrm>
            <a:off x="5089650" y="5193010"/>
            <a:ext cx="1086980" cy="1550079"/>
          </a:xfrm>
          <a:custGeom>
            <a:avLst/>
            <a:gdLst>
              <a:gd name="connsiteX0" fmla="*/ 181597 w 1086980"/>
              <a:gd name="connsiteY0" fmla="*/ 0 h 1550079"/>
              <a:gd name="connsiteX1" fmla="*/ 157148 w 1086980"/>
              <a:gd name="connsiteY1" fmla="*/ 48898 h 1550079"/>
              <a:gd name="connsiteX2" fmla="*/ 142478 w 1086980"/>
              <a:gd name="connsiteY2" fmla="*/ 83127 h 1550079"/>
              <a:gd name="connsiteX3" fmla="*/ 132699 w 1086980"/>
              <a:gd name="connsiteY3" fmla="*/ 190703 h 1550079"/>
              <a:gd name="connsiteX4" fmla="*/ 137589 w 1086980"/>
              <a:gd name="connsiteY4" fmla="*/ 161364 h 1550079"/>
              <a:gd name="connsiteX5" fmla="*/ 157148 w 1086980"/>
              <a:gd name="connsiteY5" fmla="*/ 122246 h 1550079"/>
              <a:gd name="connsiteX6" fmla="*/ 152258 w 1086980"/>
              <a:gd name="connsiteY6" fmla="*/ 58678 h 1550079"/>
              <a:gd name="connsiteX7" fmla="*/ 127809 w 1086980"/>
              <a:gd name="connsiteY7" fmla="*/ 68457 h 1550079"/>
              <a:gd name="connsiteX8" fmla="*/ 118029 w 1086980"/>
              <a:gd name="connsiteY8" fmla="*/ 88017 h 1550079"/>
              <a:gd name="connsiteX9" fmla="*/ 122919 w 1086980"/>
              <a:gd name="connsiteY9" fmla="*/ 112466 h 1550079"/>
              <a:gd name="connsiteX10" fmla="*/ 147368 w 1086980"/>
              <a:gd name="connsiteY10" fmla="*/ 92907 h 1550079"/>
              <a:gd name="connsiteX11" fmla="*/ 142478 w 1086980"/>
              <a:gd name="connsiteY11" fmla="*/ 53788 h 1550079"/>
              <a:gd name="connsiteX12" fmla="*/ 137589 w 1086980"/>
              <a:gd name="connsiteY12" fmla="*/ 83127 h 1550079"/>
              <a:gd name="connsiteX13" fmla="*/ 118029 w 1086980"/>
              <a:gd name="connsiteY13" fmla="*/ 73347 h 1550079"/>
              <a:gd name="connsiteX14" fmla="*/ 108249 w 1086980"/>
              <a:gd name="connsiteY14" fmla="*/ 107576 h 1550079"/>
              <a:gd name="connsiteX15" fmla="*/ 83800 w 1086980"/>
              <a:gd name="connsiteY15" fmla="*/ 117356 h 1550079"/>
              <a:gd name="connsiteX16" fmla="*/ 88690 w 1086980"/>
              <a:gd name="connsiteY16" fmla="*/ 200483 h 1550079"/>
              <a:gd name="connsiteX17" fmla="*/ 108249 w 1086980"/>
              <a:gd name="connsiteY17" fmla="*/ 156474 h 1550079"/>
              <a:gd name="connsiteX18" fmla="*/ 127809 w 1086980"/>
              <a:gd name="connsiteY18" fmla="*/ 117356 h 1550079"/>
              <a:gd name="connsiteX19" fmla="*/ 142478 w 1086980"/>
              <a:gd name="connsiteY19" fmla="*/ 102686 h 1550079"/>
              <a:gd name="connsiteX20" fmla="*/ 152258 w 1086980"/>
              <a:gd name="connsiteY20" fmla="*/ 83127 h 1550079"/>
              <a:gd name="connsiteX21" fmla="*/ 171817 w 1086980"/>
              <a:gd name="connsiteY21" fmla="*/ 48898 h 1550079"/>
              <a:gd name="connsiteX22" fmla="*/ 137589 w 1086980"/>
              <a:gd name="connsiteY22" fmla="*/ 24449 h 1550079"/>
              <a:gd name="connsiteX23" fmla="*/ 122919 w 1086980"/>
              <a:gd name="connsiteY23" fmla="*/ 29339 h 1550079"/>
              <a:gd name="connsiteX24" fmla="*/ 93580 w 1086980"/>
              <a:gd name="connsiteY24" fmla="*/ 352068 h 1550079"/>
              <a:gd name="connsiteX25" fmla="*/ 74021 w 1086980"/>
              <a:gd name="connsiteY25" fmla="*/ 366738 h 1550079"/>
              <a:gd name="connsiteX26" fmla="*/ 69131 w 1086980"/>
              <a:gd name="connsiteY26" fmla="*/ 410746 h 1550079"/>
              <a:gd name="connsiteX27" fmla="*/ 49571 w 1086980"/>
              <a:gd name="connsiteY27" fmla="*/ 444975 h 1550079"/>
              <a:gd name="connsiteX28" fmla="*/ 34902 w 1086980"/>
              <a:gd name="connsiteY28" fmla="*/ 479204 h 1550079"/>
              <a:gd name="connsiteX29" fmla="*/ 15343 w 1086980"/>
              <a:gd name="connsiteY29" fmla="*/ 488984 h 1550079"/>
              <a:gd name="connsiteX30" fmla="*/ 10453 w 1086980"/>
              <a:gd name="connsiteY30" fmla="*/ 503653 h 1550079"/>
              <a:gd name="connsiteX31" fmla="*/ 673 w 1086980"/>
              <a:gd name="connsiteY31" fmla="*/ 518323 h 1550079"/>
              <a:gd name="connsiteX32" fmla="*/ 5563 w 1086980"/>
              <a:gd name="connsiteY32" fmla="*/ 420526 h 1550079"/>
              <a:gd name="connsiteX33" fmla="*/ 39792 w 1086980"/>
              <a:gd name="connsiteY33" fmla="*/ 371627 h 1550079"/>
              <a:gd name="connsiteX34" fmla="*/ 54461 w 1086980"/>
              <a:gd name="connsiteY34" fmla="*/ 381407 h 1550079"/>
              <a:gd name="connsiteX35" fmla="*/ 64241 w 1086980"/>
              <a:gd name="connsiteY35" fmla="*/ 400966 h 1550079"/>
              <a:gd name="connsiteX36" fmla="*/ 83800 w 1086980"/>
              <a:gd name="connsiteY36" fmla="*/ 464534 h 1550079"/>
              <a:gd name="connsiteX37" fmla="*/ 103360 w 1086980"/>
              <a:gd name="connsiteY37" fmla="*/ 523212 h 1550079"/>
              <a:gd name="connsiteX38" fmla="*/ 113139 w 1086980"/>
              <a:gd name="connsiteY38" fmla="*/ 577001 h 1550079"/>
              <a:gd name="connsiteX39" fmla="*/ 122919 w 1086980"/>
              <a:gd name="connsiteY39" fmla="*/ 596560 h 1550079"/>
              <a:gd name="connsiteX40" fmla="*/ 142478 w 1086980"/>
              <a:gd name="connsiteY40" fmla="*/ 713916 h 1550079"/>
              <a:gd name="connsiteX41" fmla="*/ 162038 w 1086980"/>
              <a:gd name="connsiteY41" fmla="*/ 738365 h 1550079"/>
              <a:gd name="connsiteX42" fmla="*/ 186487 w 1086980"/>
              <a:gd name="connsiteY42" fmla="*/ 772594 h 1550079"/>
              <a:gd name="connsiteX43" fmla="*/ 210936 w 1086980"/>
              <a:gd name="connsiteY43" fmla="*/ 806823 h 1550079"/>
              <a:gd name="connsiteX44" fmla="*/ 220716 w 1086980"/>
              <a:gd name="connsiteY44" fmla="*/ 821493 h 1550079"/>
              <a:gd name="connsiteX45" fmla="*/ 254945 w 1086980"/>
              <a:gd name="connsiteY45" fmla="*/ 841052 h 1550079"/>
              <a:gd name="connsiteX46" fmla="*/ 298953 w 1086980"/>
              <a:gd name="connsiteY46" fmla="*/ 865501 h 1550079"/>
              <a:gd name="connsiteX47" fmla="*/ 308733 w 1086980"/>
              <a:gd name="connsiteY47" fmla="*/ 885061 h 1550079"/>
              <a:gd name="connsiteX48" fmla="*/ 323402 w 1086980"/>
              <a:gd name="connsiteY48" fmla="*/ 889950 h 1550079"/>
              <a:gd name="connsiteX49" fmla="*/ 333182 w 1086980"/>
              <a:gd name="connsiteY49" fmla="*/ 909510 h 1550079"/>
              <a:gd name="connsiteX50" fmla="*/ 367411 w 1086980"/>
              <a:gd name="connsiteY50" fmla="*/ 924179 h 1550079"/>
              <a:gd name="connsiteX51" fmla="*/ 382080 w 1086980"/>
              <a:gd name="connsiteY51" fmla="*/ 943739 h 1550079"/>
              <a:gd name="connsiteX52" fmla="*/ 430979 w 1086980"/>
              <a:gd name="connsiteY52" fmla="*/ 968188 h 1550079"/>
              <a:gd name="connsiteX53" fmla="*/ 484767 w 1086980"/>
              <a:gd name="connsiteY53" fmla="*/ 982857 h 1550079"/>
              <a:gd name="connsiteX54" fmla="*/ 518996 w 1086980"/>
              <a:gd name="connsiteY54" fmla="*/ 1007307 h 1550079"/>
              <a:gd name="connsiteX55" fmla="*/ 592344 w 1086980"/>
              <a:gd name="connsiteY55" fmla="*/ 1031756 h 1550079"/>
              <a:gd name="connsiteX56" fmla="*/ 651022 w 1086980"/>
              <a:gd name="connsiteY56" fmla="*/ 1051315 h 1550079"/>
              <a:gd name="connsiteX57" fmla="*/ 675471 w 1086980"/>
              <a:gd name="connsiteY57" fmla="*/ 1065985 h 1550079"/>
              <a:gd name="connsiteX58" fmla="*/ 714590 w 1086980"/>
              <a:gd name="connsiteY58" fmla="*/ 1109993 h 1550079"/>
              <a:gd name="connsiteX59" fmla="*/ 729259 w 1086980"/>
              <a:gd name="connsiteY59" fmla="*/ 1144222 h 1550079"/>
              <a:gd name="connsiteX60" fmla="*/ 739039 w 1086980"/>
              <a:gd name="connsiteY60" fmla="*/ 1163781 h 1550079"/>
              <a:gd name="connsiteX61" fmla="*/ 753708 w 1086980"/>
              <a:gd name="connsiteY61" fmla="*/ 1168671 h 1550079"/>
              <a:gd name="connsiteX62" fmla="*/ 773268 w 1086980"/>
              <a:gd name="connsiteY62" fmla="*/ 1178451 h 1550079"/>
              <a:gd name="connsiteX63" fmla="*/ 787937 w 1086980"/>
              <a:gd name="connsiteY63" fmla="*/ 1188231 h 1550079"/>
              <a:gd name="connsiteX64" fmla="*/ 900403 w 1086980"/>
              <a:gd name="connsiteY64" fmla="*/ 1198010 h 1550079"/>
              <a:gd name="connsiteX65" fmla="*/ 934632 w 1086980"/>
              <a:gd name="connsiteY65" fmla="*/ 1202900 h 1550079"/>
              <a:gd name="connsiteX66" fmla="*/ 983531 w 1086980"/>
              <a:gd name="connsiteY66" fmla="*/ 1222460 h 1550079"/>
              <a:gd name="connsiteX67" fmla="*/ 998200 w 1086980"/>
              <a:gd name="connsiteY67" fmla="*/ 1227349 h 1550079"/>
              <a:gd name="connsiteX68" fmla="*/ 1032429 w 1086980"/>
              <a:gd name="connsiteY68" fmla="*/ 1246909 h 1550079"/>
              <a:gd name="connsiteX69" fmla="*/ 1047099 w 1086980"/>
              <a:gd name="connsiteY69" fmla="*/ 1251799 h 1550079"/>
              <a:gd name="connsiteX70" fmla="*/ 1066658 w 1086980"/>
              <a:gd name="connsiteY70" fmla="*/ 1261578 h 1550079"/>
              <a:gd name="connsiteX71" fmla="*/ 1051989 w 1086980"/>
              <a:gd name="connsiteY71" fmla="*/ 1163781 h 1550079"/>
              <a:gd name="connsiteX72" fmla="*/ 1037319 w 1086980"/>
              <a:gd name="connsiteY72" fmla="*/ 1154002 h 1550079"/>
              <a:gd name="connsiteX73" fmla="*/ 988421 w 1086980"/>
              <a:gd name="connsiteY73" fmla="*/ 1139332 h 1550079"/>
              <a:gd name="connsiteX74" fmla="*/ 1017760 w 1086980"/>
              <a:gd name="connsiteY74" fmla="*/ 1198010 h 1550079"/>
              <a:gd name="connsiteX75" fmla="*/ 1042209 w 1086980"/>
              <a:gd name="connsiteY75" fmla="*/ 1217570 h 1550079"/>
              <a:gd name="connsiteX76" fmla="*/ 1071548 w 1086980"/>
              <a:gd name="connsiteY76" fmla="*/ 1222460 h 1550079"/>
              <a:gd name="connsiteX77" fmla="*/ 1086217 w 1086980"/>
              <a:gd name="connsiteY77" fmla="*/ 1232239 h 1550079"/>
              <a:gd name="connsiteX78" fmla="*/ 1066658 w 1086980"/>
              <a:gd name="connsiteY78" fmla="*/ 1227349 h 1550079"/>
              <a:gd name="connsiteX79" fmla="*/ 1032429 w 1086980"/>
              <a:gd name="connsiteY79" fmla="*/ 1212680 h 1550079"/>
              <a:gd name="connsiteX80" fmla="*/ 1007980 w 1086980"/>
              <a:gd name="connsiteY80" fmla="*/ 1202900 h 1550079"/>
              <a:gd name="connsiteX81" fmla="*/ 866175 w 1086980"/>
              <a:gd name="connsiteY81" fmla="*/ 1193120 h 1550079"/>
              <a:gd name="connsiteX82" fmla="*/ 846615 w 1086980"/>
              <a:gd name="connsiteY82" fmla="*/ 1163781 h 1550079"/>
              <a:gd name="connsiteX83" fmla="*/ 822166 w 1086980"/>
              <a:gd name="connsiteY83" fmla="*/ 1144222 h 1550079"/>
              <a:gd name="connsiteX84" fmla="*/ 729259 w 1086980"/>
              <a:gd name="connsiteY84" fmla="*/ 1114883 h 1550079"/>
              <a:gd name="connsiteX85" fmla="*/ 675471 w 1086980"/>
              <a:gd name="connsiteY85" fmla="*/ 1085544 h 1550079"/>
              <a:gd name="connsiteX86" fmla="*/ 665691 w 1086980"/>
              <a:gd name="connsiteY86" fmla="*/ 1065985 h 1550079"/>
              <a:gd name="connsiteX87" fmla="*/ 646132 w 1086980"/>
              <a:gd name="connsiteY87" fmla="*/ 1061095 h 1550079"/>
              <a:gd name="connsiteX88" fmla="*/ 631462 w 1086980"/>
              <a:gd name="connsiteY88" fmla="*/ 1051315 h 1550079"/>
              <a:gd name="connsiteX89" fmla="*/ 597233 w 1086980"/>
              <a:gd name="connsiteY89" fmla="*/ 1036646 h 1550079"/>
              <a:gd name="connsiteX90" fmla="*/ 563005 w 1086980"/>
              <a:gd name="connsiteY90" fmla="*/ 1007307 h 1550079"/>
              <a:gd name="connsiteX91" fmla="*/ 538555 w 1086980"/>
              <a:gd name="connsiteY91" fmla="*/ 1002417 h 1550079"/>
              <a:gd name="connsiteX92" fmla="*/ 499437 w 1086980"/>
              <a:gd name="connsiteY92" fmla="*/ 973078 h 1550079"/>
              <a:gd name="connsiteX93" fmla="*/ 470098 w 1086980"/>
              <a:gd name="connsiteY93" fmla="*/ 953518 h 1550079"/>
              <a:gd name="connsiteX94" fmla="*/ 543445 w 1086980"/>
              <a:gd name="connsiteY94" fmla="*/ 982857 h 1550079"/>
              <a:gd name="connsiteX95" fmla="*/ 602123 w 1086980"/>
              <a:gd name="connsiteY95" fmla="*/ 1021976 h 1550079"/>
              <a:gd name="connsiteX96" fmla="*/ 665691 w 1086980"/>
              <a:gd name="connsiteY96" fmla="*/ 1046425 h 1550079"/>
              <a:gd name="connsiteX97" fmla="*/ 685251 w 1086980"/>
              <a:gd name="connsiteY97" fmla="*/ 1065985 h 1550079"/>
              <a:gd name="connsiteX98" fmla="*/ 699920 w 1086980"/>
              <a:gd name="connsiteY98" fmla="*/ 1085544 h 1550079"/>
              <a:gd name="connsiteX99" fmla="*/ 739039 w 1086980"/>
              <a:gd name="connsiteY99" fmla="*/ 1114883 h 1550079"/>
              <a:gd name="connsiteX100" fmla="*/ 758598 w 1086980"/>
              <a:gd name="connsiteY100" fmla="*/ 1119773 h 1550079"/>
              <a:gd name="connsiteX101" fmla="*/ 831946 w 1086980"/>
              <a:gd name="connsiteY101" fmla="*/ 1163781 h 1550079"/>
              <a:gd name="connsiteX102" fmla="*/ 861285 w 1086980"/>
              <a:gd name="connsiteY102" fmla="*/ 1173561 h 1550079"/>
              <a:gd name="connsiteX103" fmla="*/ 900403 w 1086980"/>
              <a:gd name="connsiteY103" fmla="*/ 1193120 h 1550079"/>
              <a:gd name="connsiteX104" fmla="*/ 1027539 w 1086980"/>
              <a:gd name="connsiteY104" fmla="*/ 1202900 h 1550079"/>
              <a:gd name="connsiteX105" fmla="*/ 1042209 w 1086980"/>
              <a:gd name="connsiteY105" fmla="*/ 1207790 h 1550079"/>
              <a:gd name="connsiteX106" fmla="*/ 1022649 w 1086980"/>
              <a:gd name="connsiteY106" fmla="*/ 1202900 h 1550079"/>
              <a:gd name="connsiteX107" fmla="*/ 929743 w 1086980"/>
              <a:gd name="connsiteY107" fmla="*/ 1207790 h 1550079"/>
              <a:gd name="connsiteX108" fmla="*/ 905293 w 1086980"/>
              <a:gd name="connsiteY108" fmla="*/ 1227349 h 1550079"/>
              <a:gd name="connsiteX109" fmla="*/ 861285 w 1086980"/>
              <a:gd name="connsiteY109" fmla="*/ 1271358 h 1550079"/>
              <a:gd name="connsiteX110" fmla="*/ 836836 w 1086980"/>
              <a:gd name="connsiteY110" fmla="*/ 1281138 h 1550079"/>
              <a:gd name="connsiteX111" fmla="*/ 787937 w 1086980"/>
              <a:gd name="connsiteY111" fmla="*/ 1315366 h 1550079"/>
              <a:gd name="connsiteX112" fmla="*/ 743929 w 1086980"/>
              <a:gd name="connsiteY112" fmla="*/ 1330036 h 1550079"/>
              <a:gd name="connsiteX113" fmla="*/ 699920 w 1086980"/>
              <a:gd name="connsiteY113" fmla="*/ 1354485 h 1550079"/>
              <a:gd name="connsiteX114" fmla="*/ 665691 w 1086980"/>
              <a:gd name="connsiteY114" fmla="*/ 1374045 h 1550079"/>
              <a:gd name="connsiteX115" fmla="*/ 641242 w 1086980"/>
              <a:gd name="connsiteY115" fmla="*/ 1378934 h 1550079"/>
              <a:gd name="connsiteX116" fmla="*/ 626572 w 1086980"/>
              <a:gd name="connsiteY116" fmla="*/ 1388714 h 1550079"/>
              <a:gd name="connsiteX117" fmla="*/ 607013 w 1086980"/>
              <a:gd name="connsiteY117" fmla="*/ 1422943 h 1550079"/>
              <a:gd name="connsiteX118" fmla="*/ 587454 w 1086980"/>
              <a:gd name="connsiteY118" fmla="*/ 1442502 h 1550079"/>
              <a:gd name="connsiteX119" fmla="*/ 572784 w 1086980"/>
              <a:gd name="connsiteY119" fmla="*/ 1476731 h 1550079"/>
              <a:gd name="connsiteX120" fmla="*/ 563005 w 1086980"/>
              <a:gd name="connsiteY120" fmla="*/ 1491401 h 1550079"/>
              <a:gd name="connsiteX121" fmla="*/ 553225 w 1086980"/>
              <a:gd name="connsiteY121" fmla="*/ 1515850 h 1550079"/>
              <a:gd name="connsiteX122" fmla="*/ 558115 w 1086980"/>
              <a:gd name="connsiteY122" fmla="*/ 1540299 h 1550079"/>
              <a:gd name="connsiteX123" fmla="*/ 587454 w 1086980"/>
              <a:gd name="connsiteY123" fmla="*/ 1550079 h 1550079"/>
              <a:gd name="connsiteX124" fmla="*/ 699920 w 1086980"/>
              <a:gd name="connsiteY124" fmla="*/ 1545189 h 1550079"/>
              <a:gd name="connsiteX125" fmla="*/ 670581 w 1086980"/>
              <a:gd name="connsiteY125" fmla="*/ 1540299 h 1550079"/>
              <a:gd name="connsiteX126" fmla="*/ 651022 w 1086980"/>
              <a:gd name="connsiteY126" fmla="*/ 1530519 h 1550079"/>
              <a:gd name="connsiteX127" fmla="*/ 499437 w 1086980"/>
              <a:gd name="connsiteY127" fmla="*/ 1535409 h 1550079"/>
              <a:gd name="connsiteX128" fmla="*/ 470098 w 1086980"/>
              <a:gd name="connsiteY128" fmla="*/ 1545189 h 1550079"/>
              <a:gd name="connsiteX129" fmla="*/ 636352 w 1086980"/>
              <a:gd name="connsiteY129" fmla="*/ 1535409 h 1550079"/>
              <a:gd name="connsiteX130" fmla="*/ 631462 w 1086980"/>
              <a:gd name="connsiteY130" fmla="*/ 1510960 h 1550079"/>
              <a:gd name="connsiteX131" fmla="*/ 597233 w 1086980"/>
              <a:gd name="connsiteY131" fmla="*/ 1481621 h 1550079"/>
              <a:gd name="connsiteX132" fmla="*/ 382080 w 1086980"/>
              <a:gd name="connsiteY132" fmla="*/ 1486511 h 1550079"/>
              <a:gd name="connsiteX133" fmla="*/ 401640 w 1086980"/>
              <a:gd name="connsiteY133" fmla="*/ 1496291 h 1550079"/>
              <a:gd name="connsiteX134" fmla="*/ 763488 w 1086980"/>
              <a:gd name="connsiteY134" fmla="*/ 1515850 h 1550079"/>
              <a:gd name="connsiteX135" fmla="*/ 665691 w 1086980"/>
              <a:gd name="connsiteY135" fmla="*/ 1510960 h 1550079"/>
              <a:gd name="connsiteX136" fmla="*/ 518996 w 1086980"/>
              <a:gd name="connsiteY136" fmla="*/ 1501180 h 1550079"/>
              <a:gd name="connsiteX137" fmla="*/ 553225 w 1086980"/>
              <a:gd name="connsiteY137" fmla="*/ 1486511 h 1550079"/>
              <a:gd name="connsiteX138" fmla="*/ 592344 w 1086980"/>
              <a:gd name="connsiteY138" fmla="*/ 1476731 h 1550079"/>
              <a:gd name="connsiteX139" fmla="*/ 607013 w 1086980"/>
              <a:gd name="connsiteY139" fmla="*/ 1466951 h 1550079"/>
              <a:gd name="connsiteX140" fmla="*/ 597233 w 1086980"/>
              <a:gd name="connsiteY140" fmla="*/ 1442502 h 1550079"/>
              <a:gd name="connsiteX141" fmla="*/ 572784 w 1086980"/>
              <a:gd name="connsiteY141" fmla="*/ 1398494 h 1550079"/>
              <a:gd name="connsiteX142" fmla="*/ 548335 w 1086980"/>
              <a:gd name="connsiteY142" fmla="*/ 1388714 h 15500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Lst>
            <a:rect l="l" t="t" r="r" b="b"/>
            <a:pathLst>
              <a:path w="1086980" h="1550079">
                <a:moveTo>
                  <a:pt x="181597" y="0"/>
                </a:moveTo>
                <a:cubicBezTo>
                  <a:pt x="173447" y="16299"/>
                  <a:pt x="161568" y="31219"/>
                  <a:pt x="157148" y="48898"/>
                </a:cubicBezTo>
                <a:cubicBezTo>
                  <a:pt x="150833" y="74159"/>
                  <a:pt x="155986" y="62865"/>
                  <a:pt x="142478" y="83127"/>
                </a:cubicBezTo>
                <a:cubicBezTo>
                  <a:pt x="139218" y="118986"/>
                  <a:pt x="134945" y="154767"/>
                  <a:pt x="132699" y="190703"/>
                </a:cubicBezTo>
                <a:cubicBezTo>
                  <a:pt x="132081" y="200598"/>
                  <a:pt x="134254" y="170701"/>
                  <a:pt x="137589" y="161364"/>
                </a:cubicBezTo>
                <a:cubicBezTo>
                  <a:pt x="142492" y="147635"/>
                  <a:pt x="157148" y="122246"/>
                  <a:pt x="157148" y="122246"/>
                </a:cubicBezTo>
                <a:cubicBezTo>
                  <a:pt x="155518" y="101057"/>
                  <a:pt x="162434" y="77335"/>
                  <a:pt x="152258" y="58678"/>
                </a:cubicBezTo>
                <a:cubicBezTo>
                  <a:pt x="148055" y="50972"/>
                  <a:pt x="134473" y="62745"/>
                  <a:pt x="127809" y="68457"/>
                </a:cubicBezTo>
                <a:cubicBezTo>
                  <a:pt x="122274" y="73201"/>
                  <a:pt x="121289" y="81497"/>
                  <a:pt x="118029" y="88017"/>
                </a:cubicBezTo>
                <a:cubicBezTo>
                  <a:pt x="119659" y="96167"/>
                  <a:pt x="117042" y="106589"/>
                  <a:pt x="122919" y="112466"/>
                </a:cubicBezTo>
                <a:cubicBezTo>
                  <a:pt x="132367" y="121914"/>
                  <a:pt x="147039" y="93400"/>
                  <a:pt x="147368" y="92907"/>
                </a:cubicBezTo>
                <a:cubicBezTo>
                  <a:pt x="145738" y="79867"/>
                  <a:pt x="151770" y="63081"/>
                  <a:pt x="142478" y="53788"/>
                </a:cubicBezTo>
                <a:cubicBezTo>
                  <a:pt x="135468" y="46777"/>
                  <a:pt x="145331" y="76933"/>
                  <a:pt x="137589" y="83127"/>
                </a:cubicBezTo>
                <a:cubicBezTo>
                  <a:pt x="131897" y="87681"/>
                  <a:pt x="124549" y="76607"/>
                  <a:pt x="118029" y="73347"/>
                </a:cubicBezTo>
                <a:cubicBezTo>
                  <a:pt x="114769" y="84757"/>
                  <a:pt x="115534" y="98209"/>
                  <a:pt x="108249" y="107576"/>
                </a:cubicBezTo>
                <a:cubicBezTo>
                  <a:pt x="102860" y="114505"/>
                  <a:pt x="85608" y="108767"/>
                  <a:pt x="83800" y="117356"/>
                </a:cubicBezTo>
                <a:cubicBezTo>
                  <a:pt x="78082" y="144518"/>
                  <a:pt x="87060" y="172774"/>
                  <a:pt x="88690" y="200483"/>
                </a:cubicBezTo>
                <a:cubicBezTo>
                  <a:pt x="123135" y="131596"/>
                  <a:pt x="70789" y="237638"/>
                  <a:pt x="108249" y="156474"/>
                </a:cubicBezTo>
                <a:cubicBezTo>
                  <a:pt x="114358" y="143237"/>
                  <a:pt x="117501" y="127665"/>
                  <a:pt x="127809" y="117356"/>
                </a:cubicBezTo>
                <a:cubicBezTo>
                  <a:pt x="132699" y="112466"/>
                  <a:pt x="138459" y="108313"/>
                  <a:pt x="142478" y="102686"/>
                </a:cubicBezTo>
                <a:cubicBezTo>
                  <a:pt x="146715" y="96754"/>
                  <a:pt x="148641" y="89456"/>
                  <a:pt x="152258" y="83127"/>
                </a:cubicBezTo>
                <a:cubicBezTo>
                  <a:pt x="179893" y="34767"/>
                  <a:pt x="142279" y="107977"/>
                  <a:pt x="171817" y="48898"/>
                </a:cubicBezTo>
                <a:cubicBezTo>
                  <a:pt x="162170" y="39251"/>
                  <a:pt x="152606" y="26594"/>
                  <a:pt x="137589" y="24449"/>
                </a:cubicBezTo>
                <a:cubicBezTo>
                  <a:pt x="132486" y="23720"/>
                  <a:pt x="127809" y="27709"/>
                  <a:pt x="122919" y="29339"/>
                </a:cubicBezTo>
                <a:cubicBezTo>
                  <a:pt x="121416" y="73685"/>
                  <a:pt x="159686" y="269432"/>
                  <a:pt x="93580" y="352068"/>
                </a:cubicBezTo>
                <a:cubicBezTo>
                  <a:pt x="88489" y="358432"/>
                  <a:pt x="80541" y="361848"/>
                  <a:pt x="74021" y="366738"/>
                </a:cubicBezTo>
                <a:cubicBezTo>
                  <a:pt x="72391" y="381407"/>
                  <a:pt x="72450" y="396364"/>
                  <a:pt x="69131" y="410746"/>
                </a:cubicBezTo>
                <a:cubicBezTo>
                  <a:pt x="66941" y="420236"/>
                  <a:pt x="55157" y="436596"/>
                  <a:pt x="49571" y="444975"/>
                </a:cubicBezTo>
                <a:cubicBezTo>
                  <a:pt x="46508" y="457230"/>
                  <a:pt x="45567" y="470316"/>
                  <a:pt x="34902" y="479204"/>
                </a:cubicBezTo>
                <a:cubicBezTo>
                  <a:pt x="29302" y="483871"/>
                  <a:pt x="21863" y="485724"/>
                  <a:pt x="15343" y="488984"/>
                </a:cubicBezTo>
                <a:cubicBezTo>
                  <a:pt x="13713" y="493874"/>
                  <a:pt x="12758" y="499043"/>
                  <a:pt x="10453" y="503653"/>
                </a:cubicBezTo>
                <a:cubicBezTo>
                  <a:pt x="7825" y="508910"/>
                  <a:pt x="1018" y="524190"/>
                  <a:pt x="673" y="518323"/>
                </a:cubicBezTo>
                <a:cubicBezTo>
                  <a:pt x="-1244" y="485740"/>
                  <a:pt x="1103" y="452860"/>
                  <a:pt x="5563" y="420526"/>
                </a:cubicBezTo>
                <a:cubicBezTo>
                  <a:pt x="12161" y="372690"/>
                  <a:pt x="9662" y="379159"/>
                  <a:pt x="39792" y="371627"/>
                </a:cubicBezTo>
                <a:cubicBezTo>
                  <a:pt x="44682" y="374887"/>
                  <a:pt x="50699" y="376892"/>
                  <a:pt x="54461" y="381407"/>
                </a:cubicBezTo>
                <a:cubicBezTo>
                  <a:pt x="59127" y="387007"/>
                  <a:pt x="61815" y="394092"/>
                  <a:pt x="64241" y="400966"/>
                </a:cubicBezTo>
                <a:cubicBezTo>
                  <a:pt x="71620" y="421872"/>
                  <a:pt x="77710" y="443217"/>
                  <a:pt x="83800" y="464534"/>
                </a:cubicBezTo>
                <a:cubicBezTo>
                  <a:pt x="99196" y="518420"/>
                  <a:pt x="85482" y="487458"/>
                  <a:pt x="103360" y="523212"/>
                </a:cubicBezTo>
                <a:cubicBezTo>
                  <a:pt x="106620" y="541142"/>
                  <a:pt x="108444" y="559393"/>
                  <a:pt x="113139" y="577001"/>
                </a:cubicBezTo>
                <a:cubicBezTo>
                  <a:pt x="115017" y="584044"/>
                  <a:pt x="121489" y="589412"/>
                  <a:pt x="122919" y="596560"/>
                </a:cubicBezTo>
                <a:cubicBezTo>
                  <a:pt x="126045" y="612190"/>
                  <a:pt x="130581" y="688138"/>
                  <a:pt x="142478" y="713916"/>
                </a:cubicBezTo>
                <a:cubicBezTo>
                  <a:pt x="146852" y="723392"/>
                  <a:pt x="155518" y="730215"/>
                  <a:pt x="162038" y="738365"/>
                </a:cubicBezTo>
                <a:cubicBezTo>
                  <a:pt x="173403" y="783824"/>
                  <a:pt x="156097" y="732075"/>
                  <a:pt x="186487" y="772594"/>
                </a:cubicBezTo>
                <a:cubicBezTo>
                  <a:pt x="219385" y="816457"/>
                  <a:pt x="174947" y="782829"/>
                  <a:pt x="210936" y="806823"/>
                </a:cubicBezTo>
                <a:cubicBezTo>
                  <a:pt x="214196" y="811713"/>
                  <a:pt x="216560" y="817337"/>
                  <a:pt x="220716" y="821493"/>
                </a:cubicBezTo>
                <a:cubicBezTo>
                  <a:pt x="227627" y="828404"/>
                  <a:pt x="247277" y="837218"/>
                  <a:pt x="254945" y="841052"/>
                </a:cubicBezTo>
                <a:cubicBezTo>
                  <a:pt x="266550" y="875875"/>
                  <a:pt x="248401" y="835170"/>
                  <a:pt x="298953" y="865501"/>
                </a:cubicBezTo>
                <a:cubicBezTo>
                  <a:pt x="305204" y="869251"/>
                  <a:pt x="303578" y="879906"/>
                  <a:pt x="308733" y="885061"/>
                </a:cubicBezTo>
                <a:cubicBezTo>
                  <a:pt x="312377" y="888705"/>
                  <a:pt x="318512" y="888320"/>
                  <a:pt x="323402" y="889950"/>
                </a:cubicBezTo>
                <a:cubicBezTo>
                  <a:pt x="326662" y="896470"/>
                  <a:pt x="328515" y="903910"/>
                  <a:pt x="333182" y="909510"/>
                </a:cubicBezTo>
                <a:cubicBezTo>
                  <a:pt x="342068" y="920172"/>
                  <a:pt x="355160" y="921116"/>
                  <a:pt x="367411" y="924179"/>
                </a:cubicBezTo>
                <a:cubicBezTo>
                  <a:pt x="372301" y="930699"/>
                  <a:pt x="376317" y="937976"/>
                  <a:pt x="382080" y="943739"/>
                </a:cubicBezTo>
                <a:cubicBezTo>
                  <a:pt x="401555" y="963214"/>
                  <a:pt x="404448" y="957575"/>
                  <a:pt x="430979" y="968188"/>
                </a:cubicBezTo>
                <a:cubicBezTo>
                  <a:pt x="472461" y="984781"/>
                  <a:pt x="424958" y="974314"/>
                  <a:pt x="484767" y="982857"/>
                </a:cubicBezTo>
                <a:cubicBezTo>
                  <a:pt x="513461" y="1021116"/>
                  <a:pt x="483291" y="989455"/>
                  <a:pt x="518996" y="1007307"/>
                </a:cubicBezTo>
                <a:cubicBezTo>
                  <a:pt x="578452" y="1037035"/>
                  <a:pt x="514255" y="1023079"/>
                  <a:pt x="592344" y="1031756"/>
                </a:cubicBezTo>
                <a:cubicBezTo>
                  <a:pt x="627998" y="1055524"/>
                  <a:pt x="579589" y="1025803"/>
                  <a:pt x="651022" y="1051315"/>
                </a:cubicBezTo>
                <a:cubicBezTo>
                  <a:pt x="659972" y="1054512"/>
                  <a:pt x="667969" y="1060150"/>
                  <a:pt x="675471" y="1065985"/>
                </a:cubicBezTo>
                <a:cubicBezTo>
                  <a:pt x="689732" y="1077077"/>
                  <a:pt x="703621" y="1096282"/>
                  <a:pt x="714590" y="1109993"/>
                </a:cubicBezTo>
                <a:cubicBezTo>
                  <a:pt x="722620" y="1142119"/>
                  <a:pt x="714251" y="1117959"/>
                  <a:pt x="729259" y="1144222"/>
                </a:cubicBezTo>
                <a:cubicBezTo>
                  <a:pt x="732876" y="1150551"/>
                  <a:pt x="733885" y="1158627"/>
                  <a:pt x="739039" y="1163781"/>
                </a:cubicBezTo>
                <a:cubicBezTo>
                  <a:pt x="742684" y="1167426"/>
                  <a:pt x="748971" y="1166641"/>
                  <a:pt x="753708" y="1168671"/>
                </a:cubicBezTo>
                <a:cubicBezTo>
                  <a:pt x="760408" y="1171543"/>
                  <a:pt x="766939" y="1174834"/>
                  <a:pt x="773268" y="1178451"/>
                </a:cubicBezTo>
                <a:cubicBezTo>
                  <a:pt x="778370" y="1181367"/>
                  <a:pt x="782129" y="1187337"/>
                  <a:pt x="787937" y="1188231"/>
                </a:cubicBezTo>
                <a:cubicBezTo>
                  <a:pt x="825130" y="1193953"/>
                  <a:pt x="862960" y="1194266"/>
                  <a:pt x="900403" y="1198010"/>
                </a:cubicBezTo>
                <a:cubicBezTo>
                  <a:pt x="911871" y="1199157"/>
                  <a:pt x="923222" y="1201270"/>
                  <a:pt x="934632" y="1202900"/>
                </a:cubicBezTo>
                <a:cubicBezTo>
                  <a:pt x="950932" y="1209420"/>
                  <a:pt x="966876" y="1216909"/>
                  <a:pt x="983531" y="1222460"/>
                </a:cubicBezTo>
                <a:cubicBezTo>
                  <a:pt x="988421" y="1224090"/>
                  <a:pt x="993463" y="1225319"/>
                  <a:pt x="998200" y="1227349"/>
                </a:cubicBezTo>
                <a:cubicBezTo>
                  <a:pt x="1058198" y="1253062"/>
                  <a:pt x="983332" y="1222359"/>
                  <a:pt x="1032429" y="1246909"/>
                </a:cubicBezTo>
                <a:cubicBezTo>
                  <a:pt x="1037039" y="1249214"/>
                  <a:pt x="1042361" y="1249769"/>
                  <a:pt x="1047099" y="1251799"/>
                </a:cubicBezTo>
                <a:cubicBezTo>
                  <a:pt x="1053799" y="1254670"/>
                  <a:pt x="1060138" y="1258318"/>
                  <a:pt x="1066658" y="1261578"/>
                </a:cubicBezTo>
                <a:cubicBezTo>
                  <a:pt x="1065140" y="1235770"/>
                  <a:pt x="1076377" y="1188169"/>
                  <a:pt x="1051989" y="1163781"/>
                </a:cubicBezTo>
                <a:cubicBezTo>
                  <a:pt x="1047833" y="1159625"/>
                  <a:pt x="1042209" y="1157262"/>
                  <a:pt x="1037319" y="1154002"/>
                </a:cubicBezTo>
                <a:cubicBezTo>
                  <a:pt x="1033121" y="1145606"/>
                  <a:pt x="1014116" y="1092224"/>
                  <a:pt x="988421" y="1139332"/>
                </a:cubicBezTo>
                <a:cubicBezTo>
                  <a:pt x="963756" y="1184552"/>
                  <a:pt x="999064" y="1185546"/>
                  <a:pt x="1017760" y="1198010"/>
                </a:cubicBezTo>
                <a:cubicBezTo>
                  <a:pt x="1026444" y="1203799"/>
                  <a:pt x="1032708" y="1213251"/>
                  <a:pt x="1042209" y="1217570"/>
                </a:cubicBezTo>
                <a:cubicBezTo>
                  <a:pt x="1051235" y="1221673"/>
                  <a:pt x="1061768" y="1220830"/>
                  <a:pt x="1071548" y="1222460"/>
                </a:cubicBezTo>
                <a:cubicBezTo>
                  <a:pt x="1076438" y="1225720"/>
                  <a:pt x="1090373" y="1228084"/>
                  <a:pt x="1086217" y="1232239"/>
                </a:cubicBezTo>
                <a:cubicBezTo>
                  <a:pt x="1081465" y="1236991"/>
                  <a:pt x="1073120" y="1229195"/>
                  <a:pt x="1066658" y="1227349"/>
                </a:cubicBezTo>
                <a:cubicBezTo>
                  <a:pt x="1045564" y="1221322"/>
                  <a:pt x="1055905" y="1223114"/>
                  <a:pt x="1032429" y="1212680"/>
                </a:cubicBezTo>
                <a:cubicBezTo>
                  <a:pt x="1024408" y="1209115"/>
                  <a:pt x="1016697" y="1203926"/>
                  <a:pt x="1007980" y="1202900"/>
                </a:cubicBezTo>
                <a:cubicBezTo>
                  <a:pt x="960924" y="1197364"/>
                  <a:pt x="913443" y="1196380"/>
                  <a:pt x="866175" y="1193120"/>
                </a:cubicBezTo>
                <a:cubicBezTo>
                  <a:pt x="859655" y="1183340"/>
                  <a:pt x="855793" y="1171124"/>
                  <a:pt x="846615" y="1163781"/>
                </a:cubicBezTo>
                <a:cubicBezTo>
                  <a:pt x="838465" y="1157261"/>
                  <a:pt x="831054" y="1149692"/>
                  <a:pt x="822166" y="1144222"/>
                </a:cubicBezTo>
                <a:cubicBezTo>
                  <a:pt x="781497" y="1119195"/>
                  <a:pt x="778954" y="1123919"/>
                  <a:pt x="729259" y="1114883"/>
                </a:cubicBezTo>
                <a:cubicBezTo>
                  <a:pt x="684884" y="1092696"/>
                  <a:pt x="702270" y="1103411"/>
                  <a:pt x="675471" y="1085544"/>
                </a:cubicBezTo>
                <a:cubicBezTo>
                  <a:pt x="672211" y="1079024"/>
                  <a:pt x="671291" y="1070651"/>
                  <a:pt x="665691" y="1065985"/>
                </a:cubicBezTo>
                <a:cubicBezTo>
                  <a:pt x="660528" y="1061683"/>
                  <a:pt x="652309" y="1063742"/>
                  <a:pt x="646132" y="1061095"/>
                </a:cubicBezTo>
                <a:cubicBezTo>
                  <a:pt x="640730" y="1058780"/>
                  <a:pt x="636565" y="1054231"/>
                  <a:pt x="631462" y="1051315"/>
                </a:cubicBezTo>
                <a:cubicBezTo>
                  <a:pt x="614540" y="1041645"/>
                  <a:pt x="613694" y="1042132"/>
                  <a:pt x="597233" y="1036646"/>
                </a:cubicBezTo>
                <a:cubicBezTo>
                  <a:pt x="589875" y="1029287"/>
                  <a:pt x="574922" y="1011776"/>
                  <a:pt x="563005" y="1007307"/>
                </a:cubicBezTo>
                <a:cubicBezTo>
                  <a:pt x="555223" y="1004389"/>
                  <a:pt x="546705" y="1004047"/>
                  <a:pt x="538555" y="1002417"/>
                </a:cubicBezTo>
                <a:cubicBezTo>
                  <a:pt x="521057" y="958671"/>
                  <a:pt x="541993" y="990810"/>
                  <a:pt x="499437" y="973078"/>
                </a:cubicBezTo>
                <a:cubicBezTo>
                  <a:pt x="488587" y="968557"/>
                  <a:pt x="459185" y="949153"/>
                  <a:pt x="470098" y="953518"/>
                </a:cubicBezTo>
                <a:cubicBezTo>
                  <a:pt x="494547" y="963298"/>
                  <a:pt x="519893" y="971081"/>
                  <a:pt x="543445" y="982857"/>
                </a:cubicBezTo>
                <a:cubicBezTo>
                  <a:pt x="596613" y="1009441"/>
                  <a:pt x="558056" y="1002391"/>
                  <a:pt x="602123" y="1021976"/>
                </a:cubicBezTo>
                <a:cubicBezTo>
                  <a:pt x="622869" y="1031196"/>
                  <a:pt x="644502" y="1038275"/>
                  <a:pt x="665691" y="1046425"/>
                </a:cubicBezTo>
                <a:cubicBezTo>
                  <a:pt x="672211" y="1052945"/>
                  <a:pt x="679179" y="1059046"/>
                  <a:pt x="685251" y="1065985"/>
                </a:cubicBezTo>
                <a:cubicBezTo>
                  <a:pt x="690617" y="1072118"/>
                  <a:pt x="694157" y="1079781"/>
                  <a:pt x="699920" y="1085544"/>
                </a:cubicBezTo>
                <a:cubicBezTo>
                  <a:pt x="701515" y="1087139"/>
                  <a:pt x="731139" y="1111497"/>
                  <a:pt x="739039" y="1114883"/>
                </a:cubicBezTo>
                <a:cubicBezTo>
                  <a:pt x="745216" y="1117530"/>
                  <a:pt x="752078" y="1118143"/>
                  <a:pt x="758598" y="1119773"/>
                </a:cubicBezTo>
                <a:cubicBezTo>
                  <a:pt x="782955" y="1137171"/>
                  <a:pt x="802885" y="1154094"/>
                  <a:pt x="831946" y="1163781"/>
                </a:cubicBezTo>
                <a:cubicBezTo>
                  <a:pt x="841726" y="1167041"/>
                  <a:pt x="851810" y="1169500"/>
                  <a:pt x="861285" y="1173561"/>
                </a:cubicBezTo>
                <a:cubicBezTo>
                  <a:pt x="874685" y="1179304"/>
                  <a:pt x="885868" y="1192002"/>
                  <a:pt x="900403" y="1193120"/>
                </a:cubicBezTo>
                <a:lnTo>
                  <a:pt x="1027539" y="1202900"/>
                </a:lnTo>
                <a:cubicBezTo>
                  <a:pt x="1032429" y="1204530"/>
                  <a:pt x="1047364" y="1207790"/>
                  <a:pt x="1042209" y="1207790"/>
                </a:cubicBezTo>
                <a:cubicBezTo>
                  <a:pt x="1035488" y="1207790"/>
                  <a:pt x="1029370" y="1202900"/>
                  <a:pt x="1022649" y="1202900"/>
                </a:cubicBezTo>
                <a:cubicBezTo>
                  <a:pt x="991637" y="1202900"/>
                  <a:pt x="960712" y="1206160"/>
                  <a:pt x="929743" y="1207790"/>
                </a:cubicBezTo>
                <a:cubicBezTo>
                  <a:pt x="921593" y="1214310"/>
                  <a:pt x="912673" y="1219969"/>
                  <a:pt x="905293" y="1227349"/>
                </a:cubicBezTo>
                <a:cubicBezTo>
                  <a:pt x="879210" y="1253432"/>
                  <a:pt x="893888" y="1251796"/>
                  <a:pt x="861285" y="1271358"/>
                </a:cubicBezTo>
                <a:cubicBezTo>
                  <a:pt x="853758" y="1275874"/>
                  <a:pt x="844509" y="1276875"/>
                  <a:pt x="836836" y="1281138"/>
                </a:cubicBezTo>
                <a:cubicBezTo>
                  <a:pt x="823597" y="1288493"/>
                  <a:pt x="801379" y="1312005"/>
                  <a:pt x="787937" y="1315366"/>
                </a:cubicBezTo>
                <a:cubicBezTo>
                  <a:pt x="771429" y="1319493"/>
                  <a:pt x="759510" y="1321537"/>
                  <a:pt x="743929" y="1330036"/>
                </a:cubicBezTo>
                <a:cubicBezTo>
                  <a:pt x="691087" y="1358859"/>
                  <a:pt x="734167" y="1343069"/>
                  <a:pt x="699920" y="1354485"/>
                </a:cubicBezTo>
                <a:cubicBezTo>
                  <a:pt x="689188" y="1361640"/>
                  <a:pt x="678100" y="1369909"/>
                  <a:pt x="665691" y="1374045"/>
                </a:cubicBezTo>
                <a:cubicBezTo>
                  <a:pt x="657806" y="1376673"/>
                  <a:pt x="649392" y="1377304"/>
                  <a:pt x="641242" y="1378934"/>
                </a:cubicBezTo>
                <a:cubicBezTo>
                  <a:pt x="636352" y="1382194"/>
                  <a:pt x="630728" y="1384558"/>
                  <a:pt x="626572" y="1388714"/>
                </a:cubicBezTo>
                <a:cubicBezTo>
                  <a:pt x="613482" y="1401804"/>
                  <a:pt x="618513" y="1407610"/>
                  <a:pt x="607013" y="1422943"/>
                </a:cubicBezTo>
                <a:cubicBezTo>
                  <a:pt x="601481" y="1430319"/>
                  <a:pt x="593974" y="1435982"/>
                  <a:pt x="587454" y="1442502"/>
                </a:cubicBezTo>
                <a:cubicBezTo>
                  <a:pt x="581967" y="1458962"/>
                  <a:pt x="582453" y="1459809"/>
                  <a:pt x="572784" y="1476731"/>
                </a:cubicBezTo>
                <a:cubicBezTo>
                  <a:pt x="569868" y="1481834"/>
                  <a:pt x="565633" y="1486145"/>
                  <a:pt x="563005" y="1491401"/>
                </a:cubicBezTo>
                <a:cubicBezTo>
                  <a:pt x="559080" y="1499252"/>
                  <a:pt x="556485" y="1507700"/>
                  <a:pt x="553225" y="1515850"/>
                </a:cubicBezTo>
                <a:cubicBezTo>
                  <a:pt x="554855" y="1524000"/>
                  <a:pt x="552238" y="1534422"/>
                  <a:pt x="558115" y="1540299"/>
                </a:cubicBezTo>
                <a:cubicBezTo>
                  <a:pt x="565404" y="1547588"/>
                  <a:pt x="577151" y="1549724"/>
                  <a:pt x="587454" y="1550079"/>
                </a:cubicBezTo>
                <a:lnTo>
                  <a:pt x="699920" y="1545189"/>
                </a:lnTo>
                <a:cubicBezTo>
                  <a:pt x="690140" y="1543559"/>
                  <a:pt x="680077" y="1543148"/>
                  <a:pt x="670581" y="1540299"/>
                </a:cubicBezTo>
                <a:cubicBezTo>
                  <a:pt x="663599" y="1538204"/>
                  <a:pt x="658308" y="1530727"/>
                  <a:pt x="651022" y="1530519"/>
                </a:cubicBezTo>
                <a:lnTo>
                  <a:pt x="499437" y="1535409"/>
                </a:lnTo>
                <a:cubicBezTo>
                  <a:pt x="489657" y="1538669"/>
                  <a:pt x="459789" y="1545189"/>
                  <a:pt x="470098" y="1545189"/>
                </a:cubicBezTo>
                <a:cubicBezTo>
                  <a:pt x="525612" y="1545189"/>
                  <a:pt x="582047" y="1546928"/>
                  <a:pt x="636352" y="1535409"/>
                </a:cubicBezTo>
                <a:cubicBezTo>
                  <a:pt x="644482" y="1533684"/>
                  <a:pt x="635498" y="1518225"/>
                  <a:pt x="631462" y="1510960"/>
                </a:cubicBezTo>
                <a:cubicBezTo>
                  <a:pt x="624487" y="1498405"/>
                  <a:pt x="608905" y="1489402"/>
                  <a:pt x="597233" y="1481621"/>
                </a:cubicBezTo>
                <a:cubicBezTo>
                  <a:pt x="525515" y="1483251"/>
                  <a:pt x="453615" y="1481146"/>
                  <a:pt x="382080" y="1486511"/>
                </a:cubicBezTo>
                <a:cubicBezTo>
                  <a:pt x="374811" y="1487056"/>
                  <a:pt x="394372" y="1495732"/>
                  <a:pt x="401640" y="1496291"/>
                </a:cubicBezTo>
                <a:cubicBezTo>
                  <a:pt x="522076" y="1505555"/>
                  <a:pt x="884129" y="1521882"/>
                  <a:pt x="763488" y="1515850"/>
                </a:cubicBezTo>
                <a:lnTo>
                  <a:pt x="665691" y="1510960"/>
                </a:lnTo>
                <a:lnTo>
                  <a:pt x="518996" y="1501180"/>
                </a:lnTo>
                <a:cubicBezTo>
                  <a:pt x="480369" y="1491525"/>
                  <a:pt x="496591" y="1498434"/>
                  <a:pt x="553225" y="1486511"/>
                </a:cubicBezTo>
                <a:cubicBezTo>
                  <a:pt x="566378" y="1483742"/>
                  <a:pt x="579304" y="1479991"/>
                  <a:pt x="592344" y="1476731"/>
                </a:cubicBezTo>
                <a:cubicBezTo>
                  <a:pt x="597234" y="1473471"/>
                  <a:pt x="606182" y="1472769"/>
                  <a:pt x="607013" y="1466951"/>
                </a:cubicBezTo>
                <a:cubicBezTo>
                  <a:pt x="608254" y="1458262"/>
                  <a:pt x="600798" y="1450523"/>
                  <a:pt x="597233" y="1442502"/>
                </a:cubicBezTo>
                <a:cubicBezTo>
                  <a:pt x="593887" y="1434973"/>
                  <a:pt x="577275" y="1402424"/>
                  <a:pt x="572784" y="1398494"/>
                </a:cubicBezTo>
                <a:cubicBezTo>
                  <a:pt x="566178" y="1392714"/>
                  <a:pt x="548335" y="1388714"/>
                  <a:pt x="548335" y="1388714"/>
                </a:cubicBezTo>
              </a:path>
            </a:pathLst>
          </a:custGeom>
          <a:noFill/>
          <a:ln>
            <a:solidFill>
              <a:srgbClr val="8000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cxnSp>
        <p:nvCxnSpPr>
          <p:cNvPr id="6" name="Connettore diritto 5">
            <a:extLst>
              <a:ext uri="{FF2B5EF4-FFF2-40B4-BE49-F238E27FC236}">
                <a16:creationId xmlns:a16="http://schemas.microsoft.com/office/drawing/2014/main" id="{238606DB-655C-4839-8604-E039E740E2B8}"/>
              </a:ext>
            </a:extLst>
          </p:cNvPr>
          <p:cNvCxnSpPr/>
          <p:nvPr/>
        </p:nvCxnSpPr>
        <p:spPr>
          <a:xfrm>
            <a:off x="4158333" y="4571138"/>
            <a:ext cx="914400" cy="914400"/>
          </a:xfrm>
          <a:prstGeom prst="line">
            <a:avLst/>
          </a:prstGeom>
          <a:ln w="107950">
            <a:solidFill>
              <a:schemeClr val="accent6">
                <a:lumMod val="50000"/>
              </a:schemeClr>
            </a:solidFill>
          </a:ln>
        </p:spPr>
        <p:style>
          <a:lnRef idx="1">
            <a:schemeClr val="accent1"/>
          </a:lnRef>
          <a:fillRef idx="0">
            <a:schemeClr val="accent1"/>
          </a:fillRef>
          <a:effectRef idx="0">
            <a:schemeClr val="accent1"/>
          </a:effectRef>
          <a:fontRef idx="minor">
            <a:schemeClr val="tx1"/>
          </a:fontRef>
        </p:style>
      </p:cxnSp>
      <p:cxnSp>
        <p:nvCxnSpPr>
          <p:cNvPr id="36" name="Connettore diritto 35">
            <a:extLst>
              <a:ext uri="{FF2B5EF4-FFF2-40B4-BE49-F238E27FC236}">
                <a16:creationId xmlns:a16="http://schemas.microsoft.com/office/drawing/2014/main" id="{1A90C4EC-9985-4C8A-A6F5-024E9BECBB5A}"/>
              </a:ext>
            </a:extLst>
          </p:cNvPr>
          <p:cNvCxnSpPr>
            <a:cxnSpLocks/>
          </p:cNvCxnSpPr>
          <p:nvPr/>
        </p:nvCxnSpPr>
        <p:spPr>
          <a:xfrm flipV="1">
            <a:off x="4098113" y="4696241"/>
            <a:ext cx="1058291" cy="626393"/>
          </a:xfrm>
          <a:prstGeom prst="line">
            <a:avLst/>
          </a:prstGeom>
          <a:ln w="107950">
            <a:solidFill>
              <a:schemeClr val="accent6">
                <a:lumMod val="50000"/>
              </a:schemeClr>
            </a:solidFill>
          </a:ln>
        </p:spPr>
        <p:style>
          <a:lnRef idx="1">
            <a:schemeClr val="accent1"/>
          </a:lnRef>
          <a:fillRef idx="0">
            <a:schemeClr val="accent1"/>
          </a:fillRef>
          <a:effectRef idx="0">
            <a:schemeClr val="accent1"/>
          </a:effectRef>
          <a:fontRef idx="minor">
            <a:schemeClr val="tx1"/>
          </a:fontRef>
        </p:style>
      </p:cxnSp>
      <p:sp>
        <p:nvSpPr>
          <p:cNvPr id="32" name="Text Box 18">
            <a:extLst>
              <a:ext uri="{FF2B5EF4-FFF2-40B4-BE49-F238E27FC236}">
                <a16:creationId xmlns:a16="http://schemas.microsoft.com/office/drawing/2014/main" id="{24D8D918-57FB-4B18-AD8F-8F4F324B6AB6}"/>
              </a:ext>
            </a:extLst>
          </p:cNvPr>
          <p:cNvSpPr txBox="1">
            <a:spLocks noChangeArrowheads="1"/>
          </p:cNvSpPr>
          <p:nvPr/>
        </p:nvSpPr>
        <p:spPr bwMode="auto">
          <a:xfrm>
            <a:off x="5960714" y="6436522"/>
            <a:ext cx="3111500" cy="396875"/>
          </a:xfrm>
          <a:prstGeom prst="rect">
            <a:avLst/>
          </a:prstGeom>
          <a:noFill/>
          <a:ln w="44450">
            <a:noFill/>
            <a:miter lim="800000"/>
            <a:headEnd/>
            <a:tailEnd/>
          </a:ln>
          <a:effectLst/>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000" b="1" i="0" u="none" strike="noStrike" kern="1200" cap="none" spc="0" normalizeH="0" baseline="0" noProof="0" dirty="0">
                <a:ln>
                  <a:noFill/>
                </a:ln>
                <a:solidFill>
                  <a:srgbClr val="FFFF00"/>
                </a:solidFill>
                <a:effectLst/>
                <a:uLnTx/>
                <a:uFillTx/>
                <a:latin typeface="Arial" pitchFamily="34" charset="0"/>
                <a:ea typeface="+mn-ea"/>
                <a:cs typeface="+mn-cs"/>
              </a:rPr>
              <a:t>ART   PaCO2 = 43mmHg</a:t>
            </a:r>
          </a:p>
        </p:txBody>
      </p:sp>
      <p:sp>
        <p:nvSpPr>
          <p:cNvPr id="43" name="Text Box 20">
            <a:extLst>
              <a:ext uri="{FF2B5EF4-FFF2-40B4-BE49-F238E27FC236}">
                <a16:creationId xmlns:a16="http://schemas.microsoft.com/office/drawing/2014/main" id="{28D3E08F-565E-4073-B306-67FEB7AF8087}"/>
              </a:ext>
            </a:extLst>
          </p:cNvPr>
          <p:cNvSpPr txBox="1">
            <a:spLocks noChangeArrowheads="1"/>
          </p:cNvSpPr>
          <p:nvPr/>
        </p:nvSpPr>
        <p:spPr bwMode="auto">
          <a:xfrm>
            <a:off x="229923" y="5564238"/>
            <a:ext cx="2470548" cy="1015663"/>
          </a:xfrm>
          <a:prstGeom prst="rect">
            <a:avLst/>
          </a:prstGeom>
          <a:noFill/>
          <a:ln w="44450">
            <a:noFill/>
            <a:miter lim="800000"/>
            <a:headEnd/>
            <a:tailEnd/>
          </a:ln>
          <a:effectLst/>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000" b="1" i="0" u="none" strike="noStrike" kern="1200" cap="none" spc="0" normalizeH="0" baseline="0" noProof="0" dirty="0">
                <a:ln>
                  <a:noFill/>
                </a:ln>
                <a:solidFill>
                  <a:srgbClr val="FFFF00"/>
                </a:solidFill>
                <a:effectLst/>
                <a:uLnTx/>
                <a:uFillTx/>
                <a:latin typeface="Arial" pitchFamily="34" charset="0"/>
                <a:ea typeface="+mn-ea"/>
                <a:cs typeface="+mn-cs"/>
              </a:rPr>
              <a:t>PvCO2=  49 mmHg</a:t>
            </a:r>
          </a:p>
          <a:p>
            <a:pPr marL="0" marR="0" lvl="0" indent="0" algn="l" defTabSz="914400" rtl="0" eaLnBrk="0" fontAlgn="base" latinLnBrk="0" hangingPunct="0">
              <a:lnSpc>
                <a:spcPct val="100000"/>
              </a:lnSpc>
              <a:spcBef>
                <a:spcPct val="0"/>
              </a:spcBef>
              <a:spcAft>
                <a:spcPct val="0"/>
              </a:spcAft>
              <a:buClrTx/>
              <a:buSzTx/>
              <a:buFontTx/>
              <a:buNone/>
              <a:tabLst/>
              <a:defRPr/>
            </a:pPr>
            <a:r>
              <a:rPr lang="en-US" sz="2000" b="1" dirty="0">
                <a:solidFill>
                  <a:srgbClr val="FFFF00"/>
                </a:solidFill>
                <a:latin typeface="Arial" pitchFamily="34" charset="0"/>
              </a:rPr>
              <a:t>VCO2 = 240 ml</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000" b="1" i="0" u="none" strike="noStrike" kern="1200" cap="none" spc="0" normalizeH="0" baseline="0" noProof="0" dirty="0" err="1">
                <a:ln>
                  <a:noFill/>
                </a:ln>
                <a:solidFill>
                  <a:srgbClr val="FFFF00"/>
                </a:solidFill>
                <a:effectLst/>
                <a:uLnTx/>
                <a:uFillTx/>
                <a:latin typeface="Arial" pitchFamily="34" charset="0"/>
                <a:ea typeface="+mn-ea"/>
                <a:cs typeface="+mn-cs"/>
              </a:rPr>
              <a:t>Crs</a:t>
            </a:r>
            <a:r>
              <a:rPr kumimoji="0" lang="en-US" sz="2000" b="1" i="0" u="none" strike="noStrike" kern="1200" cap="none" spc="0" normalizeH="0" baseline="0" noProof="0" dirty="0">
                <a:ln>
                  <a:noFill/>
                </a:ln>
                <a:solidFill>
                  <a:srgbClr val="FFFF00"/>
                </a:solidFill>
                <a:effectLst/>
                <a:uLnTx/>
                <a:uFillTx/>
                <a:latin typeface="Arial" pitchFamily="34" charset="0"/>
                <a:ea typeface="+mn-ea"/>
                <a:cs typeface="+mn-cs"/>
              </a:rPr>
              <a:t> (each</a:t>
            </a:r>
            <a:r>
              <a:rPr lang="en-US" sz="2000" b="1" dirty="0">
                <a:solidFill>
                  <a:srgbClr val="FFFF00"/>
                </a:solidFill>
                <a:latin typeface="Arial" pitchFamily="34" charset="0"/>
              </a:rPr>
              <a:t>) 10</a:t>
            </a:r>
            <a:endParaRPr kumimoji="0" lang="en-US" sz="2000" b="1" i="0" u="none" strike="noStrike" kern="1200" cap="none" spc="0" normalizeH="0" baseline="0" noProof="0" dirty="0">
              <a:ln>
                <a:noFill/>
              </a:ln>
              <a:solidFill>
                <a:srgbClr val="FFFF00"/>
              </a:solidFill>
              <a:effectLst/>
              <a:uLnTx/>
              <a:uFillTx/>
              <a:latin typeface="Arial" pitchFamily="34" charset="0"/>
              <a:ea typeface="+mn-ea"/>
              <a:cs typeface="+mn-cs"/>
            </a:endParaRPr>
          </a:p>
        </p:txBody>
      </p:sp>
    </p:spTree>
    <p:extLst>
      <p:ext uri="{BB962C8B-B14F-4D97-AF65-F5344CB8AC3E}">
        <p14:creationId xmlns:p14="http://schemas.microsoft.com/office/powerpoint/2010/main" val="238463333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sellaDiTesto 2"/>
          <p:cNvSpPr txBox="1"/>
          <p:nvPr/>
        </p:nvSpPr>
        <p:spPr>
          <a:xfrm>
            <a:off x="1919" y="500042"/>
            <a:ext cx="8892179" cy="1938992"/>
          </a:xfrm>
          <a:prstGeom prst="rect">
            <a:avLst/>
          </a:prstGeom>
          <a:noFill/>
        </p:spPr>
        <p:txBody>
          <a:bodyPr wrap="none" rtlCol="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Bookman Old Style" pitchFamily="18" charset="0"/>
                <a:ea typeface="+mn-ea"/>
                <a:cs typeface="+mn-cs"/>
              </a:rPr>
              <a:t>PECO2</a:t>
            </a:r>
            <a:r>
              <a:rPr kumimoji="0" lang="en-US" sz="4000" b="0" i="0" u="none" strike="noStrike" kern="1200" cap="none" spc="0" normalizeH="0" baseline="0" noProof="0" dirty="0">
                <a:ln>
                  <a:noFill/>
                </a:ln>
                <a:solidFill>
                  <a:srgbClr val="FFFF00"/>
                </a:solidFill>
                <a:effectLst/>
                <a:uLnTx/>
                <a:uFillTx/>
                <a:latin typeface="Bookman Old Style" pitchFamily="18" charset="0"/>
                <a:ea typeface="+mn-ea"/>
                <a:cs typeface="+mn-cs"/>
              </a:rPr>
              <a:t> </a:t>
            </a:r>
            <a:r>
              <a:rPr kumimoji="0" lang="en-US" sz="3600" b="0" i="0" u="none" strike="noStrike" kern="1200" cap="none" spc="0" normalizeH="0" baseline="0" noProof="0" dirty="0">
                <a:ln>
                  <a:noFill/>
                </a:ln>
                <a:solidFill>
                  <a:srgbClr val="FFFF00"/>
                </a:solidFill>
                <a:effectLst/>
                <a:uLnTx/>
                <a:uFillTx/>
                <a:latin typeface="Bookman Old Style" pitchFamily="18" charset="0"/>
                <a:ea typeface="+mn-ea"/>
                <a:cs typeface="+mn-cs"/>
              </a:rPr>
              <a:t>=( 43*4 ) / 8 =  </a:t>
            </a:r>
            <a:r>
              <a:rPr kumimoji="0" lang="en-US" sz="4000" b="0" i="0" u="none" strike="noStrike" kern="1200" cap="none" spc="0" normalizeH="0" baseline="0" noProof="0" dirty="0">
                <a:ln>
                  <a:noFill/>
                </a:ln>
                <a:solidFill>
                  <a:srgbClr val="FFFFFF"/>
                </a:solidFill>
                <a:effectLst/>
                <a:uLnTx/>
                <a:uFillTx/>
                <a:latin typeface="Bookman Old Style" pitchFamily="18" charset="0"/>
                <a:ea typeface="+mn-ea"/>
                <a:cs typeface="+mn-cs"/>
              </a:rPr>
              <a:t>21.5 mmHg</a:t>
            </a:r>
            <a:r>
              <a:rPr kumimoji="0" lang="en-US" sz="4000" b="0" i="0" u="none" strike="noStrike" kern="1200" cap="none" spc="0" normalizeH="0" baseline="0" noProof="0" dirty="0">
                <a:ln>
                  <a:noFill/>
                </a:ln>
                <a:solidFill>
                  <a:srgbClr val="FFFF00"/>
                </a:solidFill>
                <a:effectLst/>
                <a:uLnTx/>
                <a:uFillTx/>
                <a:latin typeface="Bookman Old Style" pitchFamily="18" charset="0"/>
                <a:ea typeface="+mn-ea"/>
                <a:cs typeface="+mn-cs"/>
              </a:rPr>
              <a:t>  </a:t>
            </a: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4000" b="0" i="0" u="none" strike="noStrike" kern="1200" cap="none" spc="0" normalizeH="0" baseline="0" noProof="0" dirty="0">
              <a:ln>
                <a:noFill/>
              </a:ln>
              <a:solidFill>
                <a:srgbClr val="FFFF00"/>
              </a:solidFill>
              <a:effectLst/>
              <a:uLnTx/>
              <a:uFillTx/>
              <a:latin typeface="Bookman Old Style" pitchFamily="18" charset="0"/>
              <a:ea typeface="+mn-ea"/>
              <a:cs typeface="+mn-cs"/>
            </a:endParaRP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4000" b="0" i="0" u="none" strike="noStrike" kern="1200" cap="none" spc="0" normalizeH="0" baseline="0" noProof="0" dirty="0">
                <a:ln>
                  <a:noFill/>
                </a:ln>
                <a:solidFill>
                  <a:srgbClr val="FFFF00"/>
                </a:solidFill>
                <a:effectLst/>
                <a:uLnTx/>
                <a:uFillTx/>
                <a:latin typeface="Bookman Old Style" pitchFamily="18" charset="0"/>
                <a:ea typeface="+mn-ea"/>
                <a:cs typeface="+mn-cs"/>
              </a:rPr>
              <a:t>  </a:t>
            </a:r>
            <a:r>
              <a:rPr kumimoji="0" lang="en-US" sz="4000" b="0" i="0" u="none" strike="noStrike" kern="1200" cap="none" spc="0" normalizeH="0" baseline="0" noProof="0" dirty="0" err="1">
                <a:ln>
                  <a:noFill/>
                </a:ln>
                <a:solidFill>
                  <a:srgbClr val="FFFF00"/>
                </a:solidFill>
                <a:effectLst/>
                <a:uLnTx/>
                <a:uFillTx/>
                <a:latin typeface="Bookman Old Style" pitchFamily="18" charset="0"/>
                <a:ea typeface="+mn-ea"/>
                <a:cs typeface="+mn-cs"/>
              </a:rPr>
              <a:t>Vd</a:t>
            </a:r>
            <a:r>
              <a:rPr kumimoji="0" lang="en-US" sz="4000" b="0" i="0" u="none" strike="noStrike" kern="1200" cap="none" spc="0" normalizeH="0" baseline="0" noProof="0" dirty="0">
                <a:ln>
                  <a:noFill/>
                </a:ln>
                <a:solidFill>
                  <a:srgbClr val="FFFF00"/>
                </a:solidFill>
                <a:effectLst/>
                <a:uLnTx/>
                <a:uFillTx/>
                <a:latin typeface="Bookman Old Style" pitchFamily="18" charset="0"/>
                <a:ea typeface="+mn-ea"/>
                <a:cs typeface="+mn-cs"/>
              </a:rPr>
              <a:t>/Vt = (43-21.5)/ 43 = 0.5</a:t>
            </a:r>
          </a:p>
        </p:txBody>
      </p:sp>
    </p:spTree>
  </p:cSld>
  <p:clrMapOvr>
    <a:masterClrMapping/>
  </p:clrMapOvr>
</p:sld>
</file>

<file path=ppt/theme/theme1.xml><?xml version="1.0" encoding="utf-8"?>
<a:theme xmlns:a="http://schemas.openxmlformats.org/drawingml/2006/main" name="Presentazione vuota">
  <a:themeElements>
    <a:clrScheme name="Presentazione vuota.pot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Presentazione vuota.pot">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bg1"/>
            </a:solidFill>
            <a:effectLst/>
            <a:latin typeface="Garamond"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bg1"/>
            </a:solidFill>
            <a:effectLst/>
            <a:latin typeface="Garamond" pitchFamily="18" charset="0"/>
          </a:defRPr>
        </a:defPPr>
      </a:lstStyle>
    </a:lnDef>
  </a:objectDefaults>
  <a:extraClrSchemeLst>
    <a:extraClrScheme>
      <a:clrScheme name="Presentazione vuota.pot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Presentazione vuota.pot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Presentazione vuota.pot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Presentazione vuota.pot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Presentazione vuota.pot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Presentazione vuota.pot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Presentazione vuota.pot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10.xml><?xml version="1.0" encoding="utf-8"?>
<a:theme xmlns:a="http://schemas.openxmlformats.org/drawingml/2006/main" name="5_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1.xml><?xml version="1.0" encoding="utf-8"?>
<a:theme xmlns:a="http://schemas.openxmlformats.org/drawingml/2006/main" name="7_Tema di Office">
  <a:themeElements>
    <a:clrScheme name="Tema di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Tema di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ma di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2.xml><?xml version="1.0" encoding="utf-8"?>
<a:theme xmlns:a="http://schemas.openxmlformats.org/drawingml/2006/main" name="7_Struttura predefinita">
  <a:themeElements>
    <a:clrScheme name="">
      <a:dk1>
        <a:srgbClr val="FFFF00"/>
      </a:dk1>
      <a:lt1>
        <a:srgbClr val="FFFFFF"/>
      </a:lt1>
      <a:dk2>
        <a:srgbClr val="FFFF00"/>
      </a:dk2>
      <a:lt2>
        <a:srgbClr val="808080"/>
      </a:lt2>
      <a:accent1>
        <a:srgbClr val="00CC99"/>
      </a:accent1>
      <a:accent2>
        <a:srgbClr val="3333CC"/>
      </a:accent2>
      <a:accent3>
        <a:srgbClr val="FFFFFF"/>
      </a:accent3>
      <a:accent4>
        <a:srgbClr val="DADA00"/>
      </a:accent4>
      <a:accent5>
        <a:srgbClr val="AAE2CA"/>
      </a:accent5>
      <a:accent6>
        <a:srgbClr val="2D2DB9"/>
      </a:accent6>
      <a:hlink>
        <a:srgbClr val="CCCCFF"/>
      </a:hlink>
      <a:folHlink>
        <a:srgbClr val="B2B2B2"/>
      </a:folHlink>
    </a:clrScheme>
    <a:fontScheme name="2_Struttura predefinita">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2_Struttura predefinita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2_Struttura predefinita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2_Struttura predefinita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2_Struttura predefinita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2_Struttura predefinita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2_Struttura predefinita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2_Struttura predefinita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13.xml><?xml version="1.0" encoding="utf-8"?>
<a:theme xmlns:a="http://schemas.openxmlformats.org/drawingml/2006/main" name="1_Modèle par défaut">
  <a:themeElements>
    <a:clrScheme name="Modèle par défaut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Modèle par défaut">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2400" b="1" i="0" u="none" strike="noStrike" cap="none" normalizeH="0" baseline="0" smtClean="0">
            <a:ln>
              <a:noFill/>
            </a:ln>
            <a:solidFill>
              <a:schemeClr val="tx1"/>
            </a:solidFill>
            <a:effectLst/>
            <a:latin typeface="Times New Roman" panose="02020603050405020304"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2400" b="1" i="0" u="none" strike="noStrike" cap="none" normalizeH="0" baseline="0" smtClean="0">
            <a:ln>
              <a:noFill/>
            </a:ln>
            <a:solidFill>
              <a:schemeClr val="tx1"/>
            </a:solidFill>
            <a:effectLst/>
            <a:latin typeface="Times New Roman" panose="02020603050405020304" pitchFamily="18" charset="0"/>
          </a:defRPr>
        </a:defPPr>
      </a:lstStyle>
    </a:lnDef>
  </a:objectDefaults>
  <a:extraClrSchemeLst>
    <a:extraClrScheme>
      <a:clrScheme name="Modèle par défaut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Modèle par défaut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Modèle par défaut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Modèle par défaut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Modèle par défaut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Modèle par défaut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Modèle par défaut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14.xml><?xml version="1.0" encoding="utf-8"?>
<a:theme xmlns:a="http://schemas.openxmlformats.org/drawingml/2006/main" name="sccm">
  <a:themeElements>
    <a:clrScheme name="">
      <a:dk1>
        <a:srgbClr val="000000"/>
      </a:dk1>
      <a:lt1>
        <a:srgbClr val="FFFFFF"/>
      </a:lt1>
      <a:dk2>
        <a:srgbClr val="00279F"/>
      </a:dk2>
      <a:lt2>
        <a:srgbClr val="FAFD00"/>
      </a:lt2>
      <a:accent1>
        <a:srgbClr val="FE9B03"/>
      </a:accent1>
      <a:accent2>
        <a:srgbClr val="FF0000"/>
      </a:accent2>
      <a:accent3>
        <a:srgbClr val="AAACCD"/>
      </a:accent3>
      <a:accent4>
        <a:srgbClr val="DADADA"/>
      </a:accent4>
      <a:accent5>
        <a:srgbClr val="FECBAA"/>
      </a:accent5>
      <a:accent6>
        <a:srgbClr val="E70000"/>
      </a:accent6>
      <a:hlink>
        <a:srgbClr val="00FF00"/>
      </a:hlink>
      <a:folHlink>
        <a:srgbClr val="CF0E30"/>
      </a:folHlink>
    </a:clrScheme>
    <a:fontScheme name="sccm.pp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bg1"/>
        </a:solidFill>
        <a:ln w="25400"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1" i="1" u="none" strike="noStrike" cap="none" normalizeH="0" baseline="0" smtClean="0">
            <a:ln>
              <a:noFill/>
            </a:ln>
            <a:solidFill>
              <a:schemeClr val="tx1"/>
            </a:solidFill>
            <a:effectLst/>
            <a:latin typeface="Tahoma" pitchFamily="34" charset="0"/>
          </a:defRPr>
        </a:defPPr>
      </a:lstStyle>
    </a:spDef>
    <a:lnDef>
      <a:spPr bwMode="auto">
        <a:xfrm>
          <a:off x="0" y="0"/>
          <a:ext cx="1" cy="1"/>
        </a:xfrm>
        <a:custGeom>
          <a:avLst/>
          <a:gdLst/>
          <a:ahLst/>
          <a:cxnLst/>
          <a:rect l="0" t="0" r="0" b="0"/>
          <a:pathLst/>
        </a:custGeom>
        <a:solidFill>
          <a:schemeClr val="bg1"/>
        </a:solidFill>
        <a:ln w="25400"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1" i="1" u="none" strike="noStrike" cap="none" normalizeH="0" baseline="0" smtClean="0">
            <a:ln>
              <a:noFill/>
            </a:ln>
            <a:solidFill>
              <a:schemeClr val="tx1"/>
            </a:solidFill>
            <a:effectLst/>
            <a:latin typeface="Tahoma" pitchFamily="34" charset="0"/>
          </a:defRPr>
        </a:defPPr>
      </a:lstStyle>
    </a:lnDef>
  </a:objectDefaults>
  <a:extraClrSchemeLst>
    <a:extraClrScheme>
      <a:clrScheme name="sccm.ppt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sccm.ppt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sccm.ppt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sccm.ppt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sccm.ppt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sccm.ppt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sccm.ppt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15.xml><?xml version="1.0" encoding="utf-8"?>
<a:theme xmlns:a="http://schemas.openxmlformats.org/drawingml/2006/main" name="Tema di Offic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6.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6_Struttura predefinita">
  <a:themeElements>
    <a:clrScheme name="">
      <a:dk1>
        <a:srgbClr val="FFFF00"/>
      </a:dk1>
      <a:lt1>
        <a:srgbClr val="FFFFFF"/>
      </a:lt1>
      <a:dk2>
        <a:srgbClr val="FFFF00"/>
      </a:dk2>
      <a:lt2>
        <a:srgbClr val="808080"/>
      </a:lt2>
      <a:accent1>
        <a:srgbClr val="00CC99"/>
      </a:accent1>
      <a:accent2>
        <a:srgbClr val="3333CC"/>
      </a:accent2>
      <a:accent3>
        <a:srgbClr val="FFFFFF"/>
      </a:accent3>
      <a:accent4>
        <a:srgbClr val="DADA00"/>
      </a:accent4>
      <a:accent5>
        <a:srgbClr val="AAE2CA"/>
      </a:accent5>
      <a:accent6>
        <a:srgbClr val="2D2DB9"/>
      </a:accent6>
      <a:hlink>
        <a:srgbClr val="CCCCFF"/>
      </a:hlink>
      <a:folHlink>
        <a:srgbClr val="B2B2B2"/>
      </a:folHlink>
    </a:clrScheme>
    <a:fontScheme name="2_Struttura predefinita">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2_Struttura predefinita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2_Struttura predefinita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2_Struttura predefinita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2_Struttura predefinita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2_Struttura predefinita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2_Struttura predefinita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2_Struttura predefinita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3_Tema di Office">
  <a:themeElements>
    <a:clrScheme name="Tema di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Tema di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ma di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4_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17_Struttura predefinita">
  <a:themeElements>
    <a:clrScheme name="Struttura predefinita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Struttura predefinita">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Struttura predefinita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Struttura predefinita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Struttura predefinita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Struttura predefinita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Struttura predefinita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Struttura predefinita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Struttura predefinita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8_Struttura predefinita">
  <a:themeElements>
    <a:clrScheme name="5_Struttura predefinita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5_Struttura predefinita">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5_Struttura predefinita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5_Struttura predefinita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5_Struttura predefinita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5_Struttura predefinita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5_Struttura predefinita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5_Struttura predefinita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5_Struttura predefinita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14_Struttura predefinita">
  <a:themeElements>
    <a:clrScheme name="">
      <a:dk1>
        <a:srgbClr val="FFFF00"/>
      </a:dk1>
      <a:lt1>
        <a:srgbClr val="FFFFFF"/>
      </a:lt1>
      <a:dk2>
        <a:srgbClr val="FFFF00"/>
      </a:dk2>
      <a:lt2>
        <a:srgbClr val="808080"/>
      </a:lt2>
      <a:accent1>
        <a:srgbClr val="00CC99"/>
      </a:accent1>
      <a:accent2>
        <a:srgbClr val="3333CC"/>
      </a:accent2>
      <a:accent3>
        <a:srgbClr val="FFFFFF"/>
      </a:accent3>
      <a:accent4>
        <a:srgbClr val="DADA00"/>
      </a:accent4>
      <a:accent5>
        <a:srgbClr val="AAE2CA"/>
      </a:accent5>
      <a:accent6>
        <a:srgbClr val="2D2DB9"/>
      </a:accent6>
      <a:hlink>
        <a:srgbClr val="CCCCFF"/>
      </a:hlink>
      <a:folHlink>
        <a:srgbClr val="B2B2B2"/>
      </a:folHlink>
    </a:clrScheme>
    <a:fontScheme name="2_Struttura predefinita">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2_Struttura predefinita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2_Struttura predefinita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2_Struttura predefinita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2_Struttura predefinita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2_Struttura predefinita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2_Struttura predefinita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2_Struttura predefinita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6_Tema di Office">
  <a:themeElements>
    <a:clrScheme name="Tema di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Tema di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ma di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9.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
    <a:dk1>
      <a:srgbClr val="000000"/>
    </a:dk1>
    <a:lt1>
      <a:srgbClr val="FFFFFF"/>
    </a:lt1>
    <a:dk2>
      <a:srgbClr val="000000"/>
    </a:dk2>
    <a:lt2>
      <a:srgbClr val="00000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themeOverride>
</file>

<file path=docProps/app.xml><?xml version="1.0" encoding="utf-8"?>
<Properties xmlns="http://schemas.openxmlformats.org/officeDocument/2006/extended-properties" xmlns:vt="http://schemas.openxmlformats.org/officeDocument/2006/docPropsVTypes">
  <Template>C:\Programmi\Microsoft Office\Modelli\Presentazione vuota.pot</Template>
  <TotalTime>10253</TotalTime>
  <Words>2955</Words>
  <Application>Microsoft Office PowerPoint</Application>
  <PresentationFormat>Presentazione su schermo (4:3)</PresentationFormat>
  <Paragraphs>355</Paragraphs>
  <Slides>57</Slides>
  <Notes>16</Notes>
  <HiddenSlides>0</HiddenSlides>
  <MMClips>0</MMClips>
  <ScaleCrop>false</ScaleCrop>
  <HeadingPairs>
    <vt:vector size="8" baseType="variant">
      <vt:variant>
        <vt:lpstr>Caratteri utilizzati</vt:lpstr>
      </vt:variant>
      <vt:variant>
        <vt:i4>20</vt:i4>
      </vt:variant>
      <vt:variant>
        <vt:lpstr>Tema</vt:lpstr>
      </vt:variant>
      <vt:variant>
        <vt:i4>14</vt:i4>
      </vt:variant>
      <vt:variant>
        <vt:lpstr>Server OLE incorporati</vt:lpstr>
      </vt:variant>
      <vt:variant>
        <vt:i4>1</vt:i4>
      </vt:variant>
      <vt:variant>
        <vt:lpstr>Titoli diapositive</vt:lpstr>
      </vt:variant>
      <vt:variant>
        <vt:i4>57</vt:i4>
      </vt:variant>
    </vt:vector>
  </HeadingPairs>
  <TitlesOfParts>
    <vt:vector size="92" baseType="lpstr">
      <vt:lpstr>ＭＳ Ｐゴシック</vt:lpstr>
      <vt:lpstr>ＭＳ Ｐゴシック</vt:lpstr>
      <vt:lpstr>Arial</vt:lpstr>
      <vt:lpstr>BlinkMacSystemFont</vt:lpstr>
      <vt:lpstr>Bookman Old Style</vt:lpstr>
      <vt:lpstr>Calibri</vt:lpstr>
      <vt:lpstr>Calibri Light</vt:lpstr>
      <vt:lpstr>Courier</vt:lpstr>
      <vt:lpstr>Daytona</vt:lpstr>
      <vt:lpstr>Eras Bold ITC</vt:lpstr>
      <vt:lpstr>Garamond</vt:lpstr>
      <vt:lpstr>HelveticaNeueLTStd-Bd</vt:lpstr>
      <vt:lpstr>MyriadPro-Regular</vt:lpstr>
      <vt:lpstr>Segoe UI</vt:lpstr>
      <vt:lpstr>Symbol</vt:lpstr>
      <vt:lpstr>Tahoma</vt:lpstr>
      <vt:lpstr>Times New Roman</vt:lpstr>
      <vt:lpstr>TimesNewRomanPS-BoldMT</vt:lpstr>
      <vt:lpstr>TimesNewRomanPSMT</vt:lpstr>
      <vt:lpstr>Wingdings</vt:lpstr>
      <vt:lpstr>Presentazione vuota</vt:lpstr>
      <vt:lpstr>6_Struttura predefinita</vt:lpstr>
      <vt:lpstr>3_Tema di Office</vt:lpstr>
      <vt:lpstr>4_Tema di Office</vt:lpstr>
      <vt:lpstr>17_Struttura predefinita</vt:lpstr>
      <vt:lpstr>8_Struttura predefinita</vt:lpstr>
      <vt:lpstr>14_Struttura predefinita</vt:lpstr>
      <vt:lpstr>6_Tema di Office</vt:lpstr>
      <vt:lpstr>Thème Office</vt:lpstr>
      <vt:lpstr>5_Tema di Office</vt:lpstr>
      <vt:lpstr>7_Tema di Office</vt:lpstr>
      <vt:lpstr>7_Struttura predefinita</vt:lpstr>
      <vt:lpstr>1_Modèle par défaut</vt:lpstr>
      <vt:lpstr>sccm</vt:lpstr>
      <vt:lpstr>Clip</vt:lpstr>
      <vt:lpstr>ARDS and Dead Space: the motor of VILI</vt:lpstr>
      <vt:lpstr>Conflicts of Interest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Early bedside detection of pulmonary vascular occlusion during acute respiratory failure.  Greene R et al Am Rev Respir Dis. 1981;124:593. </vt:lpstr>
      <vt:lpstr>Presentazione standard di PowerPoint</vt:lpstr>
      <vt:lpstr>Presentazione standard di PowerPoint</vt:lpstr>
      <vt:lpstr>Presentazione standard di PowerPoint</vt:lpstr>
      <vt:lpstr>Presentazione standard di PowerPoint</vt:lpstr>
      <vt:lpstr>ARDS :  a pulmonary microvascular disease</vt:lpstr>
      <vt:lpstr>CONCLUSION</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Inhaled CO2 vs. Hypercapnia Unilateral Pulmonary Artery Ligation</vt:lpstr>
      <vt:lpstr>Presentazione standard di PowerPoint</vt:lpstr>
      <vt:lpstr>    Left Lung                  Right Lung</vt:lpstr>
      <vt:lpstr>Inhaling 5% CO2 </vt:lpstr>
      <vt:lpstr>Thinking outside the box</vt:lpstr>
      <vt:lpstr>Presentazione standard di PowerPoint</vt:lpstr>
      <vt:lpstr>Presentazione standard di PowerPoint</vt:lpstr>
      <vt:lpstr>Presentazione standard di PowerPoint</vt:lpstr>
      <vt:lpstr>Addition of 5% CO2 to Inspiratory Gas Prevents Lung Injury in an Experimental Model of Pulmonary Artery Ligation  Marongiu I  MD Am J Respir Crit Care Med. 2021 :204:933.</vt:lpstr>
      <vt:lpstr>Addition of 5% CO2 to Inspiratory Gas Prevents Lung Injury in an ExperimentalModel of Pulmonary Artery Ligation   Ines Marongiu MD  Am J Respir Crit Care Med. 2021 Jul 12.  ahead of print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vector>
  </TitlesOfParts>
  <Company>Vecla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Nessun titolo diapositiva</dc:title>
  <dc:creator>Luciano Gattinoni</dc:creator>
  <dc:description>Rio-Brasile2002_x000d_
titolo della relazione: "Best PEEP: the balance between oxygenation and respiratory mechanics"</dc:description>
  <cp:lastModifiedBy>Antonio Pesenti</cp:lastModifiedBy>
  <cp:revision>521</cp:revision>
  <cp:lastPrinted>2000-01-14T11:39:27Z</cp:lastPrinted>
  <dcterms:created xsi:type="dcterms:W3CDTF">2000-01-11T12:28:33Z</dcterms:created>
  <dcterms:modified xsi:type="dcterms:W3CDTF">2023-09-28T10:07:07Z</dcterms:modified>
</cp:coreProperties>
</file>